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27A6B-08AD-D0A6-4156-42516BD0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183C0-52EF-84A1-2B32-66C2E08B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1E9D5-CB99-7B69-54DA-6A61D0C2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D3F1C-33C5-7D5A-2DC0-90C97C90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8A211-B188-21C0-6C7F-74CA0534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442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49EF-507F-D04D-9E41-13CDEF2D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FFF0D4-F085-F025-695F-4610BCE6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BD9BB-9952-68F7-DC0A-BAC9330C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E9FF0-7D9F-4CF2-576C-06C4946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7DCFE-180C-F5CC-A653-30D8AA00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24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500077-CEBD-EAAA-9D7A-274B217C3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DFB478-3DDF-9428-934F-1CCFA9C7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7702EB-698E-2CD7-C10D-4FD02F6E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F1A45-8AC8-BD3B-7BD9-DF267C27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C0A10-5EBD-9FD1-A65D-B50FB3CD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9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1A75-24E5-0340-FCC1-B2B49705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32EF3-1C88-FCD1-2CC2-3913FE14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F8875-2466-2D59-CA13-9DE3FCE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9E5F7-DA73-7FF0-71FB-0E2CC33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48F7E-D9C1-9942-F37E-F47A77D3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3ECEE-111A-3B33-A3C0-1C0C7E53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CBF96-1190-D0DC-8AFF-E25BE3BD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81839-B0C4-7C39-B5AB-9BC81B51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ACAA5-4A5A-6340-5DCA-55D03CCC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5E62F-B0DA-19C2-495B-A6225B7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34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6444-A0E9-BECD-6102-22D6694E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15A1E-709A-D643-A25E-5B152ED05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7ADB9-37C7-702B-1ED0-5EAFF8F5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0B1923-E815-E47B-6DED-BB9328B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A86DB-6BB1-B0FB-61BC-6E8E9B2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ADEC9-6BC9-61CE-8234-36AF6386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780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A5D39-A34D-8E0A-E68A-002CAF13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4C0425-F12C-E059-7A9A-F7A7E40D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597AF-DBB2-8688-BD11-AF569441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059F1B-AC93-B6CE-FEB9-90DECBEA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FFAF5E-580E-10F3-4511-53139B814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A66CEC-4F09-E45B-15FF-7BFD2803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DB4BD9-1A2F-5C56-69B1-A0E835CE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AE5ACD-A812-25A7-119B-59D9792B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7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519FF-9313-B6CF-756F-369D9E49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77C177-2946-A3B4-1139-BAC7B6C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D32705-F222-904F-8819-C0624477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DD934B-F027-3533-88CD-CE2C5349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67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3CC2D9-F8AF-A5D6-CD2F-98805C60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31D856-0047-5E18-97AC-9FB6855B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AEDF6-0154-DFFF-E310-CD55D24A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63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FE0BF-7971-CB3F-624D-12D68AA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9CCEA-7C89-E805-4D95-C4D6D670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684EE-B594-E30B-BB73-7D1D6061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BA436-36C5-6B72-5A7B-E8970FB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B4666-9989-3CA8-7B30-3D22623A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5DEC3-5484-8BF7-DC83-812FF57F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61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9AD7F-ED3E-5139-50CD-C73A3EC7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CCFC2-E65B-C122-4D75-21D6AB1FA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766A33-BC73-1F68-29CF-33680CF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032AF-D6A7-9C2D-6097-6A26D95B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6E93E-95C9-480F-FD28-242C61B6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F5EF0A-4C02-F8AB-D360-E6BF372D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14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D4F281-5E56-1587-FEF0-F513E3D5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115E0F-9D12-C436-686A-C92D93E4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F06FF-351B-C7ED-929F-235C40B7E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11A0-9636-4A02-BB50-F54096306A22}" type="datetimeFigureOut">
              <a:rPr lang="es-PE" smtClean="0"/>
              <a:t>09/11/2022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9A28A-DC3B-6FBE-F92F-CFCE4084C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262AE-3E55-CE79-F914-22FB44466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AE97-F9D7-4EA1-B8F4-00C46DBC64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31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4886D8-469B-52CF-38B5-8BDDDA1C4C91}"/>
              </a:ext>
            </a:extLst>
          </p:cNvPr>
          <p:cNvSpPr txBox="1"/>
          <p:nvPr/>
        </p:nvSpPr>
        <p:spPr>
          <a:xfrm>
            <a:off x="818919" y="441932"/>
            <a:ext cx="10554159" cy="1384995"/>
          </a:xfrm>
          <a:prstGeom prst="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ELECTRÓNICA BÁSICA II:</a:t>
            </a:r>
          </a:p>
          <a:p>
            <a:pPr algn="ctr"/>
            <a:r>
              <a:rPr lang="es-PE" sz="2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ANALIZAMOS CIRCUITOS ELÉCTRICOS Y ELECTRÓNICOS MIXTOS CON EL TEOREMA DE TRANSFERENCIA DE MÁXIMA POTENCIA</a:t>
            </a:r>
            <a:r>
              <a:rPr lang="es-PE" sz="1050" b="1" strike="noStrike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s-PE" sz="40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C0E6579-05D6-DC41-BBE4-3CD301AE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06785"/>
              </p:ext>
            </p:extLst>
          </p:nvPr>
        </p:nvGraphicFramePr>
        <p:xfrm>
          <a:off x="818919" y="4678586"/>
          <a:ext cx="10554159" cy="1676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4159">
                  <a:extLst>
                    <a:ext uri="{9D8B030D-6E8A-4147-A177-3AD203B41FA5}">
                      <a16:colId xmlns:a16="http://schemas.microsoft.com/office/drawing/2014/main" val="690124416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3200" dirty="0">
                          <a:effectLst/>
                        </a:rPr>
                        <a:t>PROPÓSITO DE APRENDIZAJE:</a:t>
                      </a:r>
                      <a:endParaRPr lang="es-PE" sz="3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2400" dirty="0">
                          <a:effectLst/>
                        </a:rPr>
                        <a:t>Determinar los fundamentos básicos de los circuitos eléctricos y electrónicos mixtos utilizando el Teorema de Transferencia de Máxima Potencia aplicando Leyes fundamentales de los circuitos eléctricos y electrónicos. (Practica Calificada)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1913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57FC157C-2BE6-614E-6567-8E98E171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5" y="1973689"/>
            <a:ext cx="4615659" cy="25872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2A52AD-BC6A-90E4-17FE-8D35137F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24" y="1973687"/>
            <a:ext cx="5683411" cy="25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AA1A96-0587-E53E-BB4B-73F712E1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8" y="1899200"/>
            <a:ext cx="10554159" cy="35644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9E43CB-6CCE-1163-3139-648465C346C3}"/>
              </a:ext>
            </a:extLst>
          </p:cNvPr>
          <p:cNvSpPr txBox="1"/>
          <p:nvPr/>
        </p:nvSpPr>
        <p:spPr>
          <a:xfrm>
            <a:off x="818919" y="755402"/>
            <a:ext cx="10554159" cy="954107"/>
          </a:xfrm>
          <a:prstGeom prst="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800" b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PRACTICA CALIFICADA: </a:t>
            </a:r>
            <a:r>
              <a:rPr lang="es-PE" sz="2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TEOREMA DE TRANSFERENCIA DE MÁXIMA POTENCIA</a:t>
            </a:r>
            <a:r>
              <a:rPr lang="es-PE" sz="1050" b="1" strike="noStrike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s-PE" sz="40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18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3</cp:revision>
  <dcterms:created xsi:type="dcterms:W3CDTF">2022-11-09T14:48:44Z</dcterms:created>
  <dcterms:modified xsi:type="dcterms:W3CDTF">2022-11-09T15:32:50Z</dcterms:modified>
</cp:coreProperties>
</file>