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31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AE4C7-497E-4945-80D1-5334500C7BFF}" type="datetimeFigureOut">
              <a:rPr lang="es-CO" smtClean="0"/>
              <a:t>4/04/2020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8B6B8-8249-4D7D-8D9E-3F09AAA939F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78710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AE4C7-497E-4945-80D1-5334500C7BFF}" type="datetimeFigureOut">
              <a:rPr lang="es-CO" smtClean="0"/>
              <a:t>4/04/2020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8B6B8-8249-4D7D-8D9E-3F09AAA939F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2591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AE4C7-497E-4945-80D1-5334500C7BFF}" type="datetimeFigureOut">
              <a:rPr lang="es-CO" smtClean="0"/>
              <a:t>4/04/2020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8B6B8-8249-4D7D-8D9E-3F09AAA939F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25311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AE4C7-497E-4945-80D1-5334500C7BFF}" type="datetimeFigureOut">
              <a:rPr lang="es-CO" smtClean="0"/>
              <a:t>4/04/2020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8B6B8-8249-4D7D-8D9E-3F09AAA939F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1302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AE4C7-497E-4945-80D1-5334500C7BFF}" type="datetimeFigureOut">
              <a:rPr lang="es-CO" smtClean="0"/>
              <a:t>4/04/2020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8B6B8-8249-4D7D-8D9E-3F09AAA939F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0394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AE4C7-497E-4945-80D1-5334500C7BFF}" type="datetimeFigureOut">
              <a:rPr lang="es-CO" smtClean="0"/>
              <a:t>4/04/2020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8B6B8-8249-4D7D-8D9E-3F09AAA939F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7822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AE4C7-497E-4945-80D1-5334500C7BFF}" type="datetimeFigureOut">
              <a:rPr lang="es-CO" smtClean="0"/>
              <a:t>4/04/2020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8B6B8-8249-4D7D-8D9E-3F09AAA939F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9087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AE4C7-497E-4945-80D1-5334500C7BFF}" type="datetimeFigureOut">
              <a:rPr lang="es-CO" smtClean="0"/>
              <a:t>4/04/2020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8B6B8-8249-4D7D-8D9E-3F09AAA939F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2053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AE4C7-497E-4945-80D1-5334500C7BFF}" type="datetimeFigureOut">
              <a:rPr lang="es-CO" smtClean="0"/>
              <a:t>4/04/2020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8B6B8-8249-4D7D-8D9E-3F09AAA939F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663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AE4C7-497E-4945-80D1-5334500C7BFF}" type="datetimeFigureOut">
              <a:rPr lang="es-CO" smtClean="0"/>
              <a:t>4/04/2020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8B6B8-8249-4D7D-8D9E-3F09AAA939F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52473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AE4C7-497E-4945-80D1-5334500C7BFF}" type="datetimeFigureOut">
              <a:rPr lang="es-CO" smtClean="0"/>
              <a:t>4/04/2020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8B6B8-8249-4D7D-8D9E-3F09AAA939F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1417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AE4C7-497E-4945-80D1-5334500C7BFF}" type="datetimeFigureOut">
              <a:rPr lang="es-CO" smtClean="0"/>
              <a:t>4/04/2020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8B6B8-8249-4D7D-8D9E-3F09AAA939F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57895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286000" y="1305342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b="1" dirty="0"/>
              <a:t>Nosotros</a:t>
            </a:r>
          </a:p>
          <a:p>
            <a:r>
              <a:rPr lang="es-ES" dirty="0" err="1"/>
              <a:t>BidCargo</a:t>
            </a:r>
            <a:r>
              <a:rPr lang="es-ES" dirty="0"/>
              <a:t> es una empresa creada para responder </a:t>
            </a:r>
            <a:r>
              <a:rPr lang="es-ES" dirty="0" smtClean="0"/>
              <a:t>a las </a:t>
            </a:r>
            <a:r>
              <a:rPr lang="es-ES" dirty="0"/>
              <a:t>necesidades del sector del transporte terrestre en Colombia. Nace como una idea de </a:t>
            </a:r>
            <a:r>
              <a:rPr lang="es-ES" dirty="0" smtClean="0"/>
              <a:t>profesionales en Logística y Transporte, así como Desarrolladores de Sistemas, cuyo </a:t>
            </a:r>
            <a:r>
              <a:rPr lang="es-ES" dirty="0"/>
              <a:t>plan de negocios y viabilidad está avalado por la Universidad de los Andes, mediante </a:t>
            </a:r>
            <a:r>
              <a:rPr lang="es-ES" dirty="0" smtClean="0"/>
              <a:t>Tesis </a:t>
            </a:r>
            <a:r>
              <a:rPr lang="es-ES" dirty="0"/>
              <a:t>de </a:t>
            </a:r>
            <a:r>
              <a:rPr lang="es-ES" dirty="0" smtClean="0"/>
              <a:t>Grado. </a:t>
            </a:r>
            <a:r>
              <a:rPr lang="es-ES" dirty="0"/>
              <a:t>A partir de su constitución, comienza el desarrollo de la plataforma que provee todos los servicios de </a:t>
            </a:r>
            <a:r>
              <a:rPr lang="es-ES" dirty="0" err="1"/>
              <a:t>BidCargo</a:t>
            </a:r>
            <a:r>
              <a:rPr lang="es-ES" dirty="0"/>
              <a:t>. Esta plataforma está en constante desarrollo, incorporando nuevos servicios y facilitando las operaciones de sus usuarios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dirty="0" smtClean="0"/>
              <a:t>Eliminar </a:t>
            </a:r>
            <a:r>
              <a:rPr lang="es-ES" b="1" dirty="0" smtClean="0"/>
              <a:t>Nuestro Equipo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4673858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97</Words>
  <Application>Microsoft Office PowerPoint</Application>
  <PresentationFormat>Presentación en pantalla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Usuario de Windows</cp:lastModifiedBy>
  <cp:revision>2</cp:revision>
  <dcterms:created xsi:type="dcterms:W3CDTF">2020-04-04T19:05:00Z</dcterms:created>
  <dcterms:modified xsi:type="dcterms:W3CDTF">2020-04-04T19:38:11Z</dcterms:modified>
</cp:coreProperties>
</file>