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757" r:id="rId2"/>
    <p:sldMasterId id="2147483948" r:id="rId3"/>
    <p:sldMasterId id="2147483954" r:id="rId4"/>
    <p:sldMasterId id="2147483960" r:id="rId5"/>
    <p:sldMasterId id="2147484084" r:id="rId6"/>
    <p:sldMasterId id="2147484090" r:id="rId7"/>
    <p:sldMasterId id="2147484096" r:id="rId8"/>
    <p:sldMasterId id="2147484281" r:id="rId9"/>
  </p:sldMasterIdLst>
  <p:notesMasterIdLst>
    <p:notesMasterId r:id="rId33"/>
  </p:notesMasterIdLst>
  <p:handoutMasterIdLst>
    <p:handoutMasterId r:id="rId34"/>
  </p:handoutMasterIdLst>
  <p:sldIdLst>
    <p:sldId id="256" r:id="rId10"/>
    <p:sldId id="294" r:id="rId11"/>
    <p:sldId id="295" r:id="rId12"/>
    <p:sldId id="296" r:id="rId13"/>
    <p:sldId id="297" r:id="rId14"/>
    <p:sldId id="292" r:id="rId15"/>
    <p:sldId id="330" r:id="rId16"/>
    <p:sldId id="313" r:id="rId17"/>
    <p:sldId id="314" r:id="rId18"/>
    <p:sldId id="311" r:id="rId19"/>
    <p:sldId id="328" r:id="rId20"/>
    <p:sldId id="321" r:id="rId21"/>
    <p:sldId id="320" r:id="rId22"/>
    <p:sldId id="329" r:id="rId23"/>
    <p:sldId id="322" r:id="rId24"/>
    <p:sldId id="324" r:id="rId25"/>
    <p:sldId id="317" r:id="rId26"/>
    <p:sldId id="309" r:id="rId27"/>
    <p:sldId id="325" r:id="rId28"/>
    <p:sldId id="327" r:id="rId29"/>
    <p:sldId id="318" r:id="rId30"/>
    <p:sldId id="319" r:id="rId31"/>
    <p:sldId id="315" r:id="rId3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35"/>
    <a:srgbClr val="339933"/>
    <a:srgbClr val="00589A"/>
    <a:srgbClr val="33CC33"/>
    <a:srgbClr val="FFCC66"/>
    <a:srgbClr val="FFCC99"/>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73" autoAdjust="0"/>
    <p:restoredTop sz="84346" autoAdjust="0"/>
  </p:normalViewPr>
  <p:slideViewPr>
    <p:cSldViewPr>
      <p:cViewPr varScale="1">
        <p:scale>
          <a:sx n="57" d="100"/>
          <a:sy n="57" d="100"/>
        </p:scale>
        <p:origin x="1590" y="78"/>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26E0C8-8AA8-4B46-A6DE-0DFFE8D9F3F1}"/>
              </a:ext>
            </a:extLst>
          </p:cNvPr>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3" name="Date Placeholder 2">
            <a:extLst>
              <a:ext uri="{FF2B5EF4-FFF2-40B4-BE49-F238E27FC236}">
                <a16:creationId xmlns:a16="http://schemas.microsoft.com/office/drawing/2014/main" id="{21EC241F-C22C-4C00-B5D6-BD2BD8FCC0DF}"/>
              </a:ext>
            </a:extLst>
          </p:cNvPr>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vl1pPr>
          </a:lstStyle>
          <a:p>
            <a:pPr>
              <a:defRPr/>
            </a:pPr>
            <a:fld id="{1CA6866A-0BD7-484E-A131-A03FF4B0D898}" type="datetimeFigureOut">
              <a:rPr lang="en-US"/>
              <a:pPr>
                <a:defRPr/>
              </a:pPr>
              <a:t>1/24/2019</a:t>
            </a:fld>
            <a:endParaRPr lang="en-US"/>
          </a:p>
        </p:txBody>
      </p:sp>
      <p:sp>
        <p:nvSpPr>
          <p:cNvPr id="4" name="Footer Placeholder 3">
            <a:extLst>
              <a:ext uri="{FF2B5EF4-FFF2-40B4-BE49-F238E27FC236}">
                <a16:creationId xmlns:a16="http://schemas.microsoft.com/office/drawing/2014/main" id="{D776168D-03C3-4788-927F-352078641F96}"/>
              </a:ext>
            </a:extLst>
          </p:cNvPr>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5" name="Slide Number Placeholder 4">
            <a:extLst>
              <a:ext uri="{FF2B5EF4-FFF2-40B4-BE49-F238E27FC236}">
                <a16:creationId xmlns:a16="http://schemas.microsoft.com/office/drawing/2014/main" id="{83A69C2D-7640-48F5-93A9-213B8461A2A1}"/>
              </a:ext>
            </a:extLst>
          </p:cNvPr>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pPr>
              <a:defRPr/>
            </a:pPr>
            <a:fld id="{6E316A84-2CA7-4D64-897E-D5B4C7C3A81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3FC3BF9A-472A-4430-8942-6341A72ACAF0}"/>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139267" name="Rectangle 3">
            <a:extLst>
              <a:ext uri="{FF2B5EF4-FFF2-40B4-BE49-F238E27FC236}">
                <a16:creationId xmlns:a16="http://schemas.microsoft.com/office/drawing/2014/main" id="{0CDE0AD7-C411-4203-8BCD-43A4F079C0EE}"/>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48132" name="Rectangle 4">
            <a:extLst>
              <a:ext uri="{FF2B5EF4-FFF2-40B4-BE49-F238E27FC236}">
                <a16:creationId xmlns:a16="http://schemas.microsoft.com/office/drawing/2014/main" id="{BF4922CC-5DA1-4283-8568-B62A0A873B39}"/>
              </a:ext>
            </a:extLst>
          </p:cNvPr>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9" name="Rectangle 5">
            <a:extLst>
              <a:ext uri="{FF2B5EF4-FFF2-40B4-BE49-F238E27FC236}">
                <a16:creationId xmlns:a16="http://schemas.microsoft.com/office/drawing/2014/main" id="{8D6A3149-01DA-4C52-B19B-1E53691BF0D2}"/>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9270" name="Rectangle 6">
            <a:extLst>
              <a:ext uri="{FF2B5EF4-FFF2-40B4-BE49-F238E27FC236}">
                <a16:creationId xmlns:a16="http://schemas.microsoft.com/office/drawing/2014/main" id="{84266D11-1CFB-4DF2-A2A2-52ED4003A94A}"/>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139271" name="Rectangle 7">
            <a:extLst>
              <a:ext uri="{FF2B5EF4-FFF2-40B4-BE49-F238E27FC236}">
                <a16:creationId xmlns:a16="http://schemas.microsoft.com/office/drawing/2014/main" id="{9A5770AB-B693-4E9E-962E-B81CBCAB95C9}"/>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A7DD1491-E396-4A35-9F2D-B5CC32CB9D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kickstarter.com/" TargetMode="External"/><Relationship Id="rId3" Type="http://schemas.openxmlformats.org/officeDocument/2006/relationships/hyperlink" Target="http://www.xilinx.com/support/documentation/data_sheets/ds180_7Series_Overview.pdf" TargetMode="External"/><Relationship Id="rId7" Type="http://schemas.openxmlformats.org/officeDocument/2006/relationships/hyperlink" Target="http://www.zedboard.or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www.parallella.org/" TargetMode="External"/><Relationship Id="rId5" Type="http://schemas.openxmlformats.org/officeDocument/2006/relationships/hyperlink" Target="http://redpitaya.com/" TargetMode="External"/><Relationship Id="rId4" Type="http://schemas.openxmlformats.org/officeDocument/2006/relationships/hyperlink" Target="http://www.xilinx.com/products/silicon-devices/soc/zynq-7000/" TargetMode="External"/><Relationship Id="rId9" Type="http://schemas.openxmlformats.org/officeDocument/2006/relationships/hyperlink" Target="http://github.com/"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kickstarter.com/" TargetMode="External"/><Relationship Id="rId3" Type="http://schemas.openxmlformats.org/officeDocument/2006/relationships/hyperlink" Target="http://www.xilinx.com/support/documentation/data_sheets/ds180_7Series_Overview.pdf" TargetMode="External"/><Relationship Id="rId7" Type="http://schemas.openxmlformats.org/officeDocument/2006/relationships/hyperlink" Target="http://www.zedboard.org/"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www.parallella.org/" TargetMode="External"/><Relationship Id="rId5" Type="http://schemas.openxmlformats.org/officeDocument/2006/relationships/hyperlink" Target="http://redpitaya.com/" TargetMode="External"/><Relationship Id="rId4" Type="http://schemas.openxmlformats.org/officeDocument/2006/relationships/hyperlink" Target="http://www.xilinx.com/products/silicon-devices/soc/zynq-7000/" TargetMode="External"/><Relationship Id="rId9" Type="http://schemas.openxmlformats.org/officeDocument/2006/relationships/hyperlink" Target="http://github.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D2FFDE2-16A5-466C-B14B-26AB564DB3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D12015-2C2E-4BA4-8C0D-23C17FDFAC1A}" type="slidenum">
              <a:rPr lang="en-US" altLang="en-US" sz="1300" smtClean="0"/>
              <a:pPr/>
              <a:t>1</a:t>
            </a:fld>
            <a:endParaRPr lang="en-US" altLang="en-US" sz="1300"/>
          </a:p>
        </p:txBody>
      </p:sp>
      <p:sp>
        <p:nvSpPr>
          <p:cNvPr id="51203" name="Rectangle 2">
            <a:extLst>
              <a:ext uri="{FF2B5EF4-FFF2-40B4-BE49-F238E27FC236}">
                <a16:creationId xmlns:a16="http://schemas.microsoft.com/office/drawing/2014/main" id="{7C670A21-573D-4A6D-A887-EA32A841FF92}"/>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CAA4C230-05FC-4D97-8997-23CC4079DF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F0F94075-31D8-45F1-84B5-F18A7F4AA29A}"/>
              </a:ext>
            </a:extLst>
          </p:cNvPr>
          <p:cNvSpPr>
            <a:spLocks noGrp="1" noRot="1" noChangeAspect="1" noChangeArrowheads="1" noTextEdit="1"/>
          </p:cNvSpPr>
          <p:nvPr>
            <p:ph type="sldImg"/>
          </p:nvPr>
        </p:nvSpPr>
        <p:spPr>
          <a:ln/>
        </p:spPr>
      </p:sp>
      <p:sp>
        <p:nvSpPr>
          <p:cNvPr id="79875" name="Notes Placeholder 2">
            <a:extLst>
              <a:ext uri="{FF2B5EF4-FFF2-40B4-BE49-F238E27FC236}">
                <a16:creationId xmlns:a16="http://schemas.microsoft.com/office/drawing/2014/main" id="{5145841B-73D6-45F6-BF74-848F30D70A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DA359229-30AA-436E-A5BB-C86944081B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E6E6C9-2CA6-4164-92E8-03A8654AC4BC}" type="slidenum">
              <a:rPr lang="en-US" altLang="en-US" sz="1300" smtClean="0"/>
              <a:pPr/>
              <a:t>6</a:t>
            </a:fld>
            <a:endParaRPr lang="en-US" altLang="en-US" sz="1300"/>
          </a:p>
        </p:txBody>
      </p:sp>
      <p:sp>
        <p:nvSpPr>
          <p:cNvPr id="57347" name="Rectangle 2">
            <a:extLst>
              <a:ext uri="{FF2B5EF4-FFF2-40B4-BE49-F238E27FC236}">
                <a16:creationId xmlns:a16="http://schemas.microsoft.com/office/drawing/2014/main" id="{522E0992-7FDF-451A-A457-DEC6CFEE5E15}"/>
              </a:ext>
            </a:extLst>
          </p:cNvPr>
          <p:cNvSpPr>
            <a:spLocks noRot="1" noChangeArrowheads="1" noTextEdit="1"/>
          </p:cNvSpPr>
          <p:nvPr>
            <p:ph type="sldImg"/>
          </p:nvPr>
        </p:nvSpPr>
        <p:spPr>
          <a:xfrm>
            <a:off x="1089025" y="503238"/>
            <a:ext cx="5137150" cy="3852862"/>
          </a:xfrm>
          <a:ln/>
        </p:spPr>
      </p:sp>
      <p:sp>
        <p:nvSpPr>
          <p:cNvPr id="57348" name="Rectangle 3">
            <a:extLst>
              <a:ext uri="{FF2B5EF4-FFF2-40B4-BE49-F238E27FC236}">
                <a16:creationId xmlns:a16="http://schemas.microsoft.com/office/drawing/2014/main" id="{BB647EE1-DA72-437B-8B0C-64E7720E0155}"/>
              </a:ext>
            </a:extLst>
          </p:cNvPr>
          <p:cNvSpPr>
            <a:spLocks noGrp="1" noChangeArrowheads="1"/>
          </p:cNvSpPr>
          <p:nvPr>
            <p:ph type="body" idx="1"/>
          </p:nvPr>
        </p:nvSpPr>
        <p:spPr>
          <a:xfrm>
            <a:off x="1030288" y="4981575"/>
            <a:ext cx="5241925" cy="3884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In the past, systems were built by using many discrete parts, including FPGAs, memory, and I/O. Logic design tools from a variety of suppliers were (and still are) used to specify their individual functionality as well as integrating them to function together. </a:t>
            </a:r>
          </a:p>
          <a:p>
            <a:r>
              <a:rPr lang="en-US" altLang="en-US" dirty="0">
                <a:latin typeface="Times New Roman" panose="02020603050405020304" pitchFamily="18" charset="0"/>
              </a:rPr>
              <a:t>The CPU side of the product was (and still is) most often a discrete part. The interfacing of the CPU to the logic, memory, and I/O systems is performed through the logic tools. The software side was (and still is) implemented by using specialized tools for code and OS development. The hardware and software interfacing work is performed by using a combination of these tools and, in some cases, co-verification or co-simulation tools.</a:t>
            </a:r>
          </a:p>
          <a:p>
            <a:r>
              <a:rPr lang="en-US" altLang="en-US" dirty="0">
                <a:latin typeface="Times New Roman" panose="02020603050405020304" pitchFamily="18" charset="0"/>
              </a:rPr>
              <a:t>In the later part of the 1990s, many of the logic functions became integrated into single devices, such as the 4K and </a:t>
            </a:r>
            <a:r>
              <a:rPr lang="en-US" altLang="en-US" dirty="0" err="1">
                <a:latin typeface="Times New Roman" panose="02020603050405020304" pitchFamily="18" charset="0"/>
              </a:rPr>
              <a:t>Virtex</a:t>
            </a:r>
            <a:r>
              <a:rPr lang="en-US" altLang="en-US" dirty="0">
                <a:latin typeface="Times New Roman" panose="02020603050405020304" pitchFamily="18" charset="0"/>
                <a:sym typeface="Symbol" panose="05050102010706020507" pitchFamily="18" charset="2"/>
              </a:rPr>
              <a:t></a:t>
            </a:r>
            <a:r>
              <a:rPr lang="en-US" altLang="en-US" dirty="0">
                <a:latin typeface="Times New Roman" panose="02020603050405020304" pitchFamily="18" charset="0"/>
              </a:rPr>
              <a:t> families from Xilinx. Larger amounts of memory are still off-chip, but more memory became available as new families were introduced and densities increased. </a:t>
            </a:r>
            <a:r>
              <a:rPr lang="en-US" altLang="en-US" b="1" dirty="0">
                <a:latin typeface="Times New Roman" panose="02020603050405020304" pitchFamily="18" charset="0"/>
              </a:rPr>
              <a:t>This enabled more of the logic design to be developed and implemented as a single unit rather than as discrete parts that required additional interfacing.  </a:t>
            </a:r>
            <a:r>
              <a:rPr lang="en-US" altLang="en-US" dirty="0">
                <a:latin typeface="Times New Roman" panose="02020603050405020304" pitchFamily="18" charset="0"/>
              </a:rPr>
              <a:t>However, there were no real changes made in the CPU side of the development.</a:t>
            </a:r>
          </a:p>
          <a:p>
            <a:r>
              <a:rPr lang="en-US" altLang="en-US" dirty="0">
                <a:latin typeface="Times New Roman" panose="02020603050405020304" pitchFamily="18" charset="0"/>
              </a:rPr>
              <a:t>With the advent of the Platform FPGA and SoC ASICs, merging much of the discrete functionality into a single part is now reality. Unlocking the full potential of fully hardware-and-software programmable systems, both as an end product and as an advantageous development process, requires a coupling of the silicon, the hardware and software IP, and the development tools into a cohesive unit of parts and design solutions.</a:t>
            </a:r>
          </a:p>
          <a:p>
            <a:endParaRPr lang="en-US" altLang="en-US" dirty="0">
              <a:latin typeface="Times New Roman" panose="02020603050405020304" pitchFamily="18" charset="0"/>
            </a:endParaRPr>
          </a:p>
          <a:p>
            <a:r>
              <a:rPr lang="en-US" altLang="en-US" dirty="0">
                <a:latin typeface="Times New Roman" panose="02020603050405020304" pitchFamily="18" charset="0"/>
              </a:rPr>
              <a:t>"Programmable system-on-chip solutions will revolutionize the way designers do microprocessor-based designs," said contributor Anna S. Chiang, director of marketing for Altera's Excalibur business unit. "What is essential to the emergence and adoption of these new [devices] is providing a complete and integrated hardware and software solution that enables hardware design, system-software development, system generation and IP [intellectual-property] block integration, modeling and debug in a cohesive and easy-to-use design environment."</a:t>
            </a:r>
          </a:p>
          <a:p>
            <a:endParaRPr lang="en-US"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panose="02020603050405020304" pitchFamily="18" charset="0"/>
              </a:rPr>
              <a:t>"Programmable system-on-chip solutions will revolutionize the way designers do microprocessor-based designs," said contributor Anna S. Chiang, director of marketing for Altera's Excalibur business unit. "What is essential to the emergence and adoption of these new [devices] is providing a complete and integrated hardware and software solution that enables hardware design, system-software development, system generation and IP [intellectual-property] block integration, modeling and debug in a cohesive and easy-to-use design environment."</a:t>
            </a:r>
          </a:p>
          <a:p>
            <a:endParaRPr lang="en-US" dirty="0"/>
          </a:p>
        </p:txBody>
      </p:sp>
      <p:sp>
        <p:nvSpPr>
          <p:cNvPr id="4" name="Slide Number Placeholder 3"/>
          <p:cNvSpPr>
            <a:spLocks noGrp="1"/>
          </p:cNvSpPr>
          <p:nvPr>
            <p:ph type="sldNum" sz="quarter" idx="5"/>
          </p:nvPr>
        </p:nvSpPr>
        <p:spPr/>
        <p:txBody>
          <a:bodyPr/>
          <a:lstStyle/>
          <a:p>
            <a:pPr>
              <a:defRPr/>
            </a:pPr>
            <a:fld id="{A7DD1491-E396-4A35-9F2D-B5CC32CB9DAF}" type="slidenum">
              <a:rPr lang="en-US" altLang="en-US" smtClean="0"/>
              <a:pPr>
                <a:defRPr/>
              </a:pPr>
              <a:t>7</a:t>
            </a:fld>
            <a:endParaRPr lang="en-US" altLang="en-US"/>
          </a:p>
        </p:txBody>
      </p:sp>
    </p:spTree>
    <p:extLst>
      <p:ext uri="{BB962C8B-B14F-4D97-AF65-F5344CB8AC3E}">
        <p14:creationId xmlns:p14="http://schemas.microsoft.com/office/powerpoint/2010/main" val="408237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FF6F200C-BCE8-45F4-AD0E-898855E72620}"/>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5DD85004-0DCE-4855-8AF9-0CB9C35E57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2468" name="Slide Number Placeholder 3">
            <a:extLst>
              <a:ext uri="{FF2B5EF4-FFF2-40B4-BE49-F238E27FC236}">
                <a16:creationId xmlns:a16="http://schemas.microsoft.com/office/drawing/2014/main" id="{4BC55021-E3C8-4108-A8B6-8F055B530D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41" tIns="47370" rIns="94741" bIns="4737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fld id="{546BC6ED-8A0D-4DE5-8CF4-628847E3925F}" type="slidenum">
              <a:rPr lang="en-US" altLang="zh-CN" sz="1800" smtClean="0">
                <a:solidFill>
                  <a:srgbClr val="000000"/>
                </a:solidFill>
                <a:latin typeface="Arial" panose="020B0604020202020204" pitchFamily="34" charset="0"/>
              </a:rPr>
              <a:pPr algn="ctr" eaLnBrk="1" hangingPunct="1"/>
              <a:t>11</a:t>
            </a:fld>
            <a:endParaRPr lang="en-US" altLang="zh-CN" sz="1800">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0CBEC34E-225A-48E6-95EC-DCD0D8BE94A4}"/>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46353A13-CF93-4611-94D1-90CCE36E92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Zynq and the trend towards ARM-FPGA architectures</a:t>
            </a:r>
          </a:p>
          <a:p>
            <a:r>
              <a:rPr lang="en-US" altLang="en-US" dirty="0">
                <a:latin typeface="Times New Roman" panose="02020603050405020304" pitchFamily="18" charset="0"/>
              </a:rPr>
              <a:t>Since the release of the </a:t>
            </a:r>
            <a:r>
              <a:rPr lang="en-US" altLang="en-US" dirty="0">
                <a:latin typeface="Times New Roman" panose="02020603050405020304" pitchFamily="18" charset="0"/>
                <a:hlinkClick r:id="rId3" tooltip="Series-7 Devices"/>
              </a:rPr>
              <a:t>Series 7</a:t>
            </a:r>
            <a:r>
              <a:rPr lang="en-US" altLang="en-US" dirty="0">
                <a:latin typeface="Times New Roman" panose="02020603050405020304" pitchFamily="18" charset="0"/>
              </a:rPr>
              <a:t> devices from Xilinx in 2011, one member of the family is clearly dominating the others in terms of popularity: the </a:t>
            </a:r>
            <a:r>
              <a:rPr lang="en-US" altLang="en-US" dirty="0">
                <a:latin typeface="Times New Roman" panose="02020603050405020304" pitchFamily="18" charset="0"/>
                <a:hlinkClick r:id="rId4" tooltip="Zynq-7000 SoC"/>
              </a:rPr>
              <a:t>Zynq-7000 </a:t>
            </a:r>
            <a:r>
              <a:rPr lang="en-US" altLang="en-US" dirty="0" err="1">
                <a:latin typeface="Times New Roman" panose="02020603050405020304" pitchFamily="18" charset="0"/>
                <a:hlinkClick r:id="rId4" tooltip="Zynq-7000 SoC"/>
              </a:rPr>
              <a:t>SoC</a:t>
            </a:r>
            <a:r>
              <a:rPr lang="en-US" altLang="en-US" dirty="0" err="1">
                <a:latin typeface="Times New Roman" panose="02020603050405020304" pitchFamily="18" charset="0"/>
              </a:rPr>
              <a:t>.</a:t>
            </a:r>
            <a:r>
              <a:rPr lang="en-US" altLang="en-US" dirty="0">
                <a:latin typeface="Times New Roman" panose="02020603050405020304" pitchFamily="18" charset="0"/>
              </a:rPr>
              <a:t> Did Xilinx put all their marketing efforts into the Zynq or is this proof of a new trend in FPGA technology?</a:t>
            </a:r>
          </a:p>
          <a:p>
            <a:r>
              <a:rPr lang="en-US" altLang="en-US" dirty="0">
                <a:latin typeface="Times New Roman" panose="02020603050405020304" pitchFamily="18" charset="0"/>
              </a:rPr>
              <a:t>To answer that question let me talk about why I think the Zynq SoC has been so popular.</a:t>
            </a:r>
          </a:p>
          <a:p>
            <a:r>
              <a:rPr lang="en-US" altLang="en-US" dirty="0">
                <a:latin typeface="Times New Roman" panose="02020603050405020304" pitchFamily="18" charset="0"/>
              </a:rPr>
              <a:t>1. </a:t>
            </a:r>
            <a:r>
              <a:rPr lang="en-US" altLang="en-US" i="1" dirty="0">
                <a:latin typeface="Times New Roman" panose="02020603050405020304" pitchFamily="18" charset="0"/>
              </a:rPr>
              <a:t>The Zynq bridges a gap in the market for high-performance, calculation-intensive devices.</a:t>
            </a:r>
            <a:r>
              <a:rPr lang="en-US" altLang="en-US" dirty="0">
                <a:latin typeface="Times New Roman" panose="02020603050405020304" pitchFamily="18" charset="0"/>
              </a:rPr>
              <a:t> In this market, there are generally three types of implementations: microprocessor based solutions (software solutions), FPGA based solutions (hardware solutions) and a combination of both. Most people accept that (at least in theory) the highest performance and energy efficient implementation of most calculation-intensive algorithms is achieved on FPGA technology. The problem is that FPGA designers are </a:t>
            </a:r>
            <a:r>
              <a:rPr lang="en-US" altLang="en-US" b="1" dirty="0">
                <a:latin typeface="Times New Roman" panose="02020603050405020304" pitchFamily="18" charset="0"/>
              </a:rPr>
              <a:t>hard to find </a:t>
            </a:r>
            <a:r>
              <a:rPr lang="en-US" altLang="en-US" dirty="0">
                <a:latin typeface="Times New Roman" panose="02020603050405020304" pitchFamily="18" charset="0"/>
              </a:rPr>
              <a:t>and creating one internally </a:t>
            </a:r>
            <a:r>
              <a:rPr lang="en-US" altLang="en-US" b="1" dirty="0">
                <a:latin typeface="Times New Roman" panose="02020603050405020304" pitchFamily="18" charset="0"/>
              </a:rPr>
              <a:t>takes a lot of time</a:t>
            </a:r>
            <a:r>
              <a:rPr lang="en-US" altLang="en-US" dirty="0">
                <a:latin typeface="Times New Roman" panose="02020603050405020304" pitchFamily="18" charset="0"/>
              </a:rPr>
              <a:t>. Another problem is that the open-source community for IP cores is not very developed, at least in comparison to open-source software. The Zynq SoC bridges that gap by providing a powerful microprocessor based solution, while offering the possibility to accelerate the implementation through hardware offloading to an on-chip FPGA. With the Zynq, a customer can port their </a:t>
            </a:r>
            <a:r>
              <a:rPr lang="en-US" altLang="en-US" b="1" dirty="0">
                <a:latin typeface="Times New Roman" panose="02020603050405020304" pitchFamily="18" charset="0"/>
              </a:rPr>
              <a:t>existing application to run on the ARM processor</a:t>
            </a:r>
            <a:r>
              <a:rPr lang="en-US" altLang="en-US" dirty="0">
                <a:latin typeface="Times New Roman" panose="02020603050405020304" pitchFamily="18" charset="0"/>
              </a:rPr>
              <a:t>, without the need for an FPGA designer. Once the application has been proven on the Zynq, they can then gradually develop the FPGA part of the chip and explore the possibilities for </a:t>
            </a:r>
            <a:r>
              <a:rPr lang="en-US" altLang="en-US" b="1" dirty="0">
                <a:latin typeface="Times New Roman" panose="02020603050405020304" pitchFamily="18" charset="0"/>
              </a:rPr>
              <a:t>hardware acceleration</a:t>
            </a:r>
            <a:r>
              <a:rPr lang="en-US" altLang="en-US" dirty="0">
                <a:latin typeface="Times New Roman" panose="02020603050405020304" pitchFamily="18" charset="0"/>
              </a:rPr>
              <a:t>.</a:t>
            </a:r>
          </a:p>
          <a:p>
            <a:endParaRPr lang="en-US" altLang="en-US" dirty="0">
              <a:latin typeface="Times New Roman" panose="02020603050405020304" pitchFamily="18" charset="0"/>
            </a:endParaRPr>
          </a:p>
          <a:p>
            <a:r>
              <a:rPr lang="en-US" altLang="en-US" dirty="0">
                <a:latin typeface="Times New Roman" panose="02020603050405020304" pitchFamily="18" charset="0"/>
              </a:rPr>
              <a:t>2. </a:t>
            </a:r>
            <a:r>
              <a:rPr lang="en-US" altLang="en-US" i="1" dirty="0">
                <a:latin typeface="Times New Roman" panose="02020603050405020304" pitchFamily="18" charset="0"/>
              </a:rPr>
              <a:t>The Zynq supports Linux.</a:t>
            </a:r>
            <a:r>
              <a:rPr lang="en-US" altLang="en-US" dirty="0">
                <a:latin typeface="Times New Roman" panose="02020603050405020304" pitchFamily="18" charset="0"/>
              </a:rPr>
              <a:t> A lot </a:t>
            </a:r>
            <a:r>
              <a:rPr lang="en-US" altLang="en-US" b="1" dirty="0">
                <a:latin typeface="Times New Roman" panose="02020603050405020304" pitchFamily="18" charset="0"/>
              </a:rPr>
              <a:t>of calculation-intensive applications run on Linux </a:t>
            </a:r>
            <a:r>
              <a:rPr lang="en-US" altLang="en-US" dirty="0">
                <a:latin typeface="Times New Roman" panose="02020603050405020304" pitchFamily="18" charset="0"/>
              </a:rPr>
              <a:t>and many more will continue to be developed for Linux simply because it allows the developer to leverage a </a:t>
            </a:r>
            <a:r>
              <a:rPr lang="en-US" altLang="en-US" b="1" dirty="0">
                <a:latin typeface="Times New Roman" panose="02020603050405020304" pitchFamily="18" charset="0"/>
              </a:rPr>
              <a:t>ton of existing drivers and libraries</a:t>
            </a:r>
            <a:r>
              <a:rPr lang="en-US" altLang="en-US" dirty="0">
                <a:latin typeface="Times New Roman" panose="02020603050405020304" pitchFamily="18" charset="0"/>
              </a:rPr>
              <a:t>, and it </a:t>
            </a:r>
            <a:r>
              <a:rPr lang="en-US" altLang="en-US" b="1" dirty="0">
                <a:latin typeface="Times New Roman" panose="02020603050405020304" pitchFamily="18" charset="0"/>
              </a:rPr>
              <a:t>frees the software designer </a:t>
            </a:r>
            <a:r>
              <a:rPr lang="en-US" altLang="en-US" dirty="0">
                <a:latin typeface="Times New Roman" panose="02020603050405020304" pitchFamily="18" charset="0"/>
              </a:rPr>
              <a:t>from having to know too much about the underlying hardware. Of course, a pure FPGA can also run Linux, you simply have to implement a soft-microprocessor such as the </a:t>
            </a:r>
            <a:r>
              <a:rPr lang="en-US" altLang="en-US" dirty="0" err="1">
                <a:latin typeface="Times New Roman" panose="02020603050405020304" pitchFamily="18" charset="0"/>
              </a:rPr>
              <a:t>Microblaze</a:t>
            </a:r>
            <a:r>
              <a:rPr lang="en-US" altLang="en-US" dirty="0">
                <a:latin typeface="Times New Roman" panose="02020603050405020304" pitchFamily="18" charset="0"/>
              </a:rPr>
              <a:t> in the FPGA fabric – but the performance isn’t great, the </a:t>
            </a:r>
            <a:r>
              <a:rPr lang="en-US" altLang="en-US" dirty="0" err="1">
                <a:latin typeface="Times New Roman" panose="02020603050405020304" pitchFamily="18" charset="0"/>
              </a:rPr>
              <a:t>Microblaze</a:t>
            </a:r>
            <a:r>
              <a:rPr lang="en-US" altLang="en-US" dirty="0">
                <a:latin typeface="Times New Roman" panose="02020603050405020304" pitchFamily="18" charset="0"/>
              </a:rPr>
              <a:t> is a single core processor that you would typically clock at </a:t>
            </a:r>
            <a:r>
              <a:rPr lang="en-US" altLang="en-US" b="1" dirty="0">
                <a:latin typeface="Times New Roman" panose="02020603050405020304" pitchFamily="18" charset="0"/>
              </a:rPr>
              <a:t>100MHz</a:t>
            </a:r>
            <a:r>
              <a:rPr lang="en-US" altLang="en-US" dirty="0">
                <a:latin typeface="Times New Roman" panose="02020603050405020304" pitchFamily="18" charset="0"/>
              </a:rPr>
              <a:t>. The Zynq in comparison carries an </a:t>
            </a:r>
            <a:r>
              <a:rPr lang="en-US" altLang="en-US" b="1" dirty="0">
                <a:latin typeface="Times New Roman" panose="02020603050405020304" pitchFamily="18" charset="0"/>
              </a:rPr>
              <a:t>ARM Dual-core Cortex-A9 </a:t>
            </a:r>
            <a:r>
              <a:rPr lang="en-US" altLang="en-US" dirty="0">
                <a:latin typeface="Times New Roman" panose="02020603050405020304" pitchFamily="18" charset="0"/>
              </a:rPr>
              <a:t>processor that clocks at </a:t>
            </a:r>
            <a:r>
              <a:rPr lang="en-US" altLang="en-US" b="1" dirty="0">
                <a:latin typeface="Times New Roman" panose="02020603050405020304" pitchFamily="18" charset="0"/>
              </a:rPr>
              <a:t>800MHz</a:t>
            </a:r>
            <a:r>
              <a:rPr lang="en-US" altLang="en-US" dirty="0">
                <a:latin typeface="Times New Roman" panose="02020603050405020304" pitchFamily="18" charset="0"/>
              </a:rPr>
              <a:t>. When performance is critical, the processor has to be powerful enough to </a:t>
            </a:r>
            <a:r>
              <a:rPr lang="en-US" altLang="en-US" b="1" dirty="0">
                <a:latin typeface="Times New Roman" panose="02020603050405020304" pitchFamily="18" charset="0"/>
              </a:rPr>
              <a:t>run the OS fast and transparently</a:t>
            </a:r>
            <a:r>
              <a:rPr lang="en-US" altLang="en-US" dirty="0">
                <a:latin typeface="Times New Roman" panose="02020603050405020304" pitchFamily="18" charset="0"/>
              </a:rPr>
              <a:t>, and the Zynq delivers.</a:t>
            </a:r>
          </a:p>
          <a:p>
            <a:r>
              <a:rPr lang="en-US" altLang="en-US" dirty="0">
                <a:latin typeface="Times New Roman" panose="02020603050405020304" pitchFamily="18" charset="0"/>
              </a:rPr>
              <a:t>3. </a:t>
            </a:r>
            <a:r>
              <a:rPr lang="en-US" altLang="en-US" i="1" dirty="0">
                <a:latin typeface="Times New Roman" panose="02020603050405020304" pitchFamily="18" charset="0"/>
              </a:rPr>
              <a:t>The Zynq has a large community of users.</a:t>
            </a:r>
            <a:r>
              <a:rPr lang="en-US" altLang="en-US" dirty="0">
                <a:latin typeface="Times New Roman" panose="02020603050405020304" pitchFamily="18" charset="0"/>
              </a:rPr>
              <a:t> Many companies and people in the </a:t>
            </a:r>
            <a:r>
              <a:rPr lang="en-US" altLang="en-US" b="1" dirty="0">
                <a:latin typeface="Times New Roman" panose="02020603050405020304" pitchFamily="18" charset="0"/>
              </a:rPr>
              <a:t>open source community </a:t>
            </a:r>
            <a:r>
              <a:rPr lang="en-US" altLang="en-US" dirty="0">
                <a:latin typeface="Times New Roman" panose="02020603050405020304" pitchFamily="18" charset="0"/>
              </a:rPr>
              <a:t>have recognized the potential of the Zynq and chosen it as the base for several open-source hardware projects such as the </a:t>
            </a:r>
            <a:r>
              <a:rPr lang="en-US" altLang="en-US" dirty="0">
                <a:latin typeface="Times New Roman" panose="02020603050405020304" pitchFamily="18" charset="0"/>
                <a:hlinkClick r:id="rId5" tooltip="Red Pitaya"/>
              </a:rPr>
              <a:t>Red Pitaya</a:t>
            </a:r>
            <a:r>
              <a:rPr lang="en-US" altLang="en-US" dirty="0">
                <a:latin typeface="Times New Roman" panose="02020603050405020304" pitchFamily="18" charset="0"/>
              </a:rPr>
              <a:t>, </a:t>
            </a:r>
            <a:r>
              <a:rPr lang="en-US" altLang="en-US" dirty="0" err="1">
                <a:latin typeface="Times New Roman" panose="02020603050405020304" pitchFamily="18" charset="0"/>
              </a:rPr>
              <a:t>the</a:t>
            </a:r>
            <a:r>
              <a:rPr lang="en-US" altLang="en-US" dirty="0" err="1">
                <a:latin typeface="Times New Roman" panose="02020603050405020304" pitchFamily="18" charset="0"/>
                <a:hlinkClick r:id="rId6" tooltip="Parallella"/>
              </a:rPr>
              <a:t>Parallella</a:t>
            </a:r>
            <a:r>
              <a:rPr lang="en-US" altLang="en-US" dirty="0">
                <a:latin typeface="Times New Roman" panose="02020603050405020304" pitchFamily="18" charset="0"/>
                <a:hlinkClick r:id="rId6" tooltip="Parallella"/>
              </a:rPr>
              <a:t> </a:t>
            </a:r>
            <a:r>
              <a:rPr lang="en-US" altLang="en-US" dirty="0">
                <a:latin typeface="Times New Roman" panose="02020603050405020304" pitchFamily="18" charset="0"/>
              </a:rPr>
              <a:t>and the </a:t>
            </a:r>
            <a:r>
              <a:rPr lang="en-US" altLang="en-US" dirty="0" err="1">
                <a:latin typeface="Times New Roman" panose="02020603050405020304" pitchFamily="18" charset="0"/>
                <a:hlinkClick r:id="rId7" tooltip="ZedBoard"/>
              </a:rPr>
              <a:t>ZedBoard</a:t>
            </a:r>
            <a:r>
              <a:rPr lang="en-US" altLang="en-US" dirty="0">
                <a:latin typeface="Times New Roman" panose="02020603050405020304" pitchFamily="18" charset="0"/>
              </a:rPr>
              <a:t>. The huge success of these projects and visibility on </a:t>
            </a:r>
            <a:r>
              <a:rPr lang="en-US" altLang="en-US" dirty="0">
                <a:latin typeface="Times New Roman" panose="02020603050405020304" pitchFamily="18" charset="0"/>
                <a:hlinkClick r:id="rId8" tooltip="Kickstarter"/>
              </a:rPr>
              <a:t>Kickstarter.com</a:t>
            </a:r>
            <a:r>
              <a:rPr lang="en-US" altLang="en-US" dirty="0">
                <a:latin typeface="Times New Roman" panose="02020603050405020304" pitchFamily="18" charset="0"/>
              </a:rPr>
              <a:t> has created a large community of Zynq users. There’s also the </a:t>
            </a:r>
            <a:r>
              <a:rPr lang="en-US" altLang="en-US" b="1" dirty="0">
                <a:latin typeface="Times New Roman" panose="02020603050405020304" pitchFamily="18" charset="0"/>
              </a:rPr>
              <a:t>huge Linux community </a:t>
            </a:r>
            <a:r>
              <a:rPr lang="en-US" altLang="en-US" dirty="0">
                <a:latin typeface="Times New Roman" panose="02020603050405020304" pitchFamily="18" charset="0"/>
              </a:rPr>
              <a:t>that Xilinx is winning over by maintaining </a:t>
            </a:r>
            <a:r>
              <a:rPr lang="en-US" altLang="en-US" b="1" dirty="0">
                <a:latin typeface="Times New Roman" panose="02020603050405020304" pitchFamily="18" charset="0"/>
              </a:rPr>
              <a:t>a Linux distribution for the Zynq on </a:t>
            </a:r>
            <a:r>
              <a:rPr lang="en-US" altLang="en-US" b="1" dirty="0" err="1">
                <a:latin typeface="Times New Roman" panose="02020603050405020304" pitchFamily="18" charset="0"/>
                <a:hlinkClick r:id="rId9" tooltip="Github"/>
              </a:rPr>
              <a:t>Github</a:t>
            </a:r>
            <a:r>
              <a:rPr lang="en-US" altLang="en-US" dirty="0">
                <a:latin typeface="Times New Roman" panose="02020603050405020304" pitchFamily="18" charset="0"/>
                <a:hlinkClick r:id="rId9" tooltip="Github"/>
              </a:rPr>
              <a:t> </a:t>
            </a:r>
            <a:r>
              <a:rPr lang="en-US" altLang="en-US" dirty="0">
                <a:latin typeface="Times New Roman" panose="02020603050405020304" pitchFamily="18" charset="0"/>
              </a:rPr>
              <a:t>as well as thorough documentation on their wiki page. The open-source community is overrepresented by early adopters and people who are willing to jump on new technologies and spread the word – and in my opinion, Xilinx is doing a great job at winning them over. </a:t>
            </a:r>
            <a:r>
              <a:rPr lang="en-US" altLang="en-US" b="1" dirty="0">
                <a:latin typeface="Times New Roman" panose="02020603050405020304" pitchFamily="18" charset="0"/>
              </a:rPr>
              <a:t>More users means more support which is exactly what customers want to see when they’re considering adopting new technologies.</a:t>
            </a:r>
          </a:p>
          <a:p>
            <a:r>
              <a:rPr lang="en-US" altLang="en-US" dirty="0">
                <a:latin typeface="Times New Roman" panose="02020603050405020304" pitchFamily="18" charset="0"/>
              </a:rPr>
              <a:t>In general terms, I believe the Zynq has been successful because it provides FPGA solutions and benefits to customers </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
        <p:nvSpPr>
          <p:cNvPr id="65540" name="Slide Number Placeholder 3">
            <a:extLst>
              <a:ext uri="{FF2B5EF4-FFF2-40B4-BE49-F238E27FC236}">
                <a16:creationId xmlns:a16="http://schemas.microsoft.com/office/drawing/2014/main" id="{A4D48A0E-F787-458C-B613-0A637D526F8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1659A6-DDE6-419D-9A2A-890F30FC0C64}" type="slidenum">
              <a:rPr lang="en-US" altLang="en-US" sz="1300" smtClean="0"/>
              <a:pPr/>
              <a:t>13</a:t>
            </a:fld>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E5D55B01-E3BB-4D06-8EB8-5BA1BE83D6E5}"/>
              </a:ext>
            </a:extLst>
          </p:cNvPr>
          <p:cNvSpPr>
            <a:spLocks noGrp="1" noRot="1" noChangeAspect="1" noChangeArrowheads="1" noTextEdit="1"/>
          </p:cNvSpPr>
          <p:nvPr>
            <p:ph type="sldImg"/>
          </p:nvPr>
        </p:nvSpPr>
        <p:spPr>
          <a:ln/>
        </p:spPr>
      </p:sp>
      <p:sp>
        <p:nvSpPr>
          <p:cNvPr id="67587" name="Notes Placeholder 2">
            <a:extLst>
              <a:ext uri="{FF2B5EF4-FFF2-40B4-BE49-F238E27FC236}">
                <a16:creationId xmlns:a16="http://schemas.microsoft.com/office/drawing/2014/main" id="{3FE60C44-DA8C-4899-945B-BD9F4834DF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Zynq and the trend towards ARM-FPGA architectures</a:t>
            </a:r>
          </a:p>
          <a:p>
            <a:r>
              <a:rPr lang="en-US" altLang="en-US">
                <a:latin typeface="Times New Roman" panose="02020603050405020304" pitchFamily="18" charset="0"/>
              </a:rPr>
              <a:t>Since the release of the </a:t>
            </a:r>
            <a:r>
              <a:rPr lang="en-US" altLang="en-US">
                <a:latin typeface="Times New Roman" panose="02020603050405020304" pitchFamily="18" charset="0"/>
                <a:hlinkClick r:id="rId3" tooltip="Series-7 Devices"/>
              </a:rPr>
              <a:t>Series 7</a:t>
            </a:r>
            <a:r>
              <a:rPr lang="en-US" altLang="en-US">
                <a:latin typeface="Times New Roman" panose="02020603050405020304" pitchFamily="18" charset="0"/>
              </a:rPr>
              <a:t> devices from Xilinx in 2011, one member of the family is clearly dominating the others in terms of popularity: the </a:t>
            </a:r>
            <a:r>
              <a:rPr lang="en-US" altLang="en-US">
                <a:latin typeface="Times New Roman" panose="02020603050405020304" pitchFamily="18" charset="0"/>
                <a:hlinkClick r:id="rId4" tooltip="Zynq-7000 SoC"/>
              </a:rPr>
              <a:t>Zynq-7000 SoC</a:t>
            </a:r>
            <a:r>
              <a:rPr lang="en-US" altLang="en-US">
                <a:latin typeface="Times New Roman" panose="02020603050405020304" pitchFamily="18" charset="0"/>
              </a:rPr>
              <a:t>. Did Xilinx put all their marketing efforts into the Zynq or is this proof of a new trend in FPGA technology?</a:t>
            </a:r>
          </a:p>
          <a:p>
            <a:r>
              <a:rPr lang="en-US" altLang="en-US">
                <a:latin typeface="Times New Roman" panose="02020603050405020304" pitchFamily="18" charset="0"/>
              </a:rPr>
              <a:t>To answer that question let me talk about why I think the Zynq SoC has been so popular.</a:t>
            </a:r>
          </a:p>
          <a:p>
            <a:r>
              <a:rPr lang="en-US" altLang="en-US">
                <a:latin typeface="Times New Roman" panose="02020603050405020304" pitchFamily="18" charset="0"/>
              </a:rPr>
              <a:t>1. </a:t>
            </a:r>
            <a:r>
              <a:rPr lang="en-US" altLang="en-US" i="1">
                <a:latin typeface="Times New Roman" panose="02020603050405020304" pitchFamily="18" charset="0"/>
              </a:rPr>
              <a:t>The Zynq bridges a gap in the market for high-performance, calculation-intensive devices.</a:t>
            </a:r>
            <a:r>
              <a:rPr lang="en-US" altLang="en-US">
                <a:latin typeface="Times New Roman" panose="02020603050405020304" pitchFamily="18" charset="0"/>
              </a:rPr>
              <a:t> In this market, there are generally three types of implementations: microprocessor based solutions (software solutions), FPGA based solutions (hardware solutions) and a combination of both. Most people accept that (at least in theory) the highest performance and energy efficient implementation of most calculation-intensive algorithms is achieved on FPGA technology. The problem is that FPGA designers are hard to find and creating one internally takes a lot of time. Another problem is that the open-source community for IP cores is not very developed, at least in comparison to open-source software. The Zynq SoC bridges that gap by providing a powerful microprocessor based solution, while offering the possibility to accelerate the implementation through hardware offloading to an on-chip FPGA. With the Zynq, a customer can port their existing application to run on the ARM processor, without the need for an FPGA designer. Once the application has been proven on the Zynq, they can then gradually develop the FPGA part of the chip and explore the possibilities for hardware acceleration.</a:t>
            </a:r>
          </a:p>
          <a:p>
            <a:endParaRPr lang="en-US" altLang="en-US">
              <a:latin typeface="Times New Roman" panose="02020603050405020304" pitchFamily="18" charset="0"/>
            </a:endParaRPr>
          </a:p>
          <a:p>
            <a:r>
              <a:rPr lang="en-US" altLang="en-US">
                <a:latin typeface="Times New Roman" panose="02020603050405020304" pitchFamily="18" charset="0"/>
              </a:rPr>
              <a:t>2. </a:t>
            </a:r>
            <a:r>
              <a:rPr lang="en-US" altLang="en-US" i="1">
                <a:latin typeface="Times New Roman" panose="02020603050405020304" pitchFamily="18" charset="0"/>
              </a:rPr>
              <a:t>The Zynq supports Linux.</a:t>
            </a:r>
            <a:r>
              <a:rPr lang="en-US" altLang="en-US">
                <a:latin typeface="Times New Roman" panose="02020603050405020304" pitchFamily="18" charset="0"/>
              </a:rPr>
              <a:t> A lot of calculation-intensive applications run on Linux and many more will continue to be developed for Linux simply because it allows the developer to leverage a ton of existing drivers and libraries, and it frees the software designer from having to know too much about the underlying hardware. Of course, a pure FPGA can also run Linux, you simply have to implement a soft-microprocessor such as the Microblaze in the FPGA fabric – but the performance isn’t great, the Microblaze is a single core processor that you would typically clock at 100MHz. The Zynq in comparison carries an ARM Dual-core Cortex-A9 processor that clocks at 800MHz. When performance is critical, the processor has to be powerful enough to run the OS fast and transparently, and the Zynq delivers.</a:t>
            </a:r>
          </a:p>
          <a:p>
            <a:r>
              <a:rPr lang="en-US" altLang="en-US">
                <a:latin typeface="Times New Roman" panose="02020603050405020304" pitchFamily="18" charset="0"/>
              </a:rPr>
              <a:t>3. </a:t>
            </a:r>
            <a:r>
              <a:rPr lang="en-US" altLang="en-US" i="1">
                <a:latin typeface="Times New Roman" panose="02020603050405020304" pitchFamily="18" charset="0"/>
              </a:rPr>
              <a:t>The Zynq has a large community of users.</a:t>
            </a:r>
            <a:r>
              <a:rPr lang="en-US" altLang="en-US">
                <a:latin typeface="Times New Roman" panose="02020603050405020304" pitchFamily="18" charset="0"/>
              </a:rPr>
              <a:t> Many companies and people in the open source community have recognized the potential of the Zynq and chosen it as the base for several open-source hardware projects such as the </a:t>
            </a:r>
            <a:r>
              <a:rPr lang="en-US" altLang="en-US">
                <a:latin typeface="Times New Roman" panose="02020603050405020304" pitchFamily="18" charset="0"/>
                <a:hlinkClick r:id="rId5" tooltip="Red Pitaya"/>
              </a:rPr>
              <a:t>Red Pitaya</a:t>
            </a:r>
            <a:r>
              <a:rPr lang="en-US" altLang="en-US">
                <a:latin typeface="Times New Roman" panose="02020603050405020304" pitchFamily="18" charset="0"/>
              </a:rPr>
              <a:t>, the </a:t>
            </a:r>
            <a:r>
              <a:rPr lang="en-US" altLang="en-US">
                <a:latin typeface="Times New Roman" panose="02020603050405020304" pitchFamily="18" charset="0"/>
                <a:hlinkClick r:id="rId6" tooltip="Parallella"/>
              </a:rPr>
              <a:t>Parallella </a:t>
            </a:r>
            <a:r>
              <a:rPr lang="en-US" altLang="en-US">
                <a:latin typeface="Times New Roman" panose="02020603050405020304" pitchFamily="18" charset="0"/>
              </a:rPr>
              <a:t>and the </a:t>
            </a:r>
            <a:r>
              <a:rPr lang="en-US" altLang="en-US">
                <a:latin typeface="Times New Roman" panose="02020603050405020304" pitchFamily="18" charset="0"/>
                <a:hlinkClick r:id="rId7" tooltip="ZedBoard"/>
              </a:rPr>
              <a:t>ZedBoard</a:t>
            </a:r>
            <a:r>
              <a:rPr lang="en-US" altLang="en-US">
                <a:latin typeface="Times New Roman" panose="02020603050405020304" pitchFamily="18" charset="0"/>
              </a:rPr>
              <a:t>. The huge success of these projects and visibility on </a:t>
            </a:r>
            <a:r>
              <a:rPr lang="en-US" altLang="en-US">
                <a:latin typeface="Times New Roman" panose="02020603050405020304" pitchFamily="18" charset="0"/>
                <a:hlinkClick r:id="rId8" tooltip="Kickstarter"/>
              </a:rPr>
              <a:t>Kickstarter.com</a:t>
            </a:r>
            <a:r>
              <a:rPr lang="en-US" altLang="en-US">
                <a:latin typeface="Times New Roman" panose="02020603050405020304" pitchFamily="18" charset="0"/>
              </a:rPr>
              <a:t> has created a large community of Zynq users. There’s also the huge Linux community that Xilinx is winning over by maintaining a Linux distribution for the Zynq on </a:t>
            </a:r>
            <a:r>
              <a:rPr lang="en-US" altLang="en-US">
                <a:latin typeface="Times New Roman" panose="02020603050405020304" pitchFamily="18" charset="0"/>
                <a:hlinkClick r:id="rId9" tooltip="Github"/>
              </a:rPr>
              <a:t>Github </a:t>
            </a:r>
            <a:r>
              <a:rPr lang="en-US" altLang="en-US">
                <a:latin typeface="Times New Roman" panose="02020603050405020304" pitchFamily="18" charset="0"/>
              </a:rPr>
              <a:t>as well as thorough documentation on their wiki page. The open-source community is overrepresented by early adopters and people who are willing to jump on new technologies and spread the word – and in my opinion, Xilinx is doing a great job at winning them over. More users means more support which is exactly what customers want to see when they’re considering adopting new technologies.</a:t>
            </a:r>
          </a:p>
          <a:p>
            <a:r>
              <a:rPr lang="en-US" altLang="en-US">
                <a:latin typeface="Times New Roman" panose="02020603050405020304" pitchFamily="18" charset="0"/>
              </a:rPr>
              <a:t>In general terms, I believe the Zynq has been successful because it provides FPGA solutions and benefits to customers </a:t>
            </a:r>
          </a:p>
          <a:p>
            <a:endParaRPr lang="en-US" altLang="en-US">
              <a:latin typeface="Times New Roman" panose="02020603050405020304" pitchFamily="18" charset="0"/>
            </a:endParaRPr>
          </a:p>
          <a:p>
            <a:endParaRPr lang="en-US" altLang="en-US">
              <a:latin typeface="Times New Roman" panose="02020603050405020304" pitchFamily="18" charset="0"/>
            </a:endParaRPr>
          </a:p>
        </p:txBody>
      </p:sp>
      <p:sp>
        <p:nvSpPr>
          <p:cNvPr id="67588" name="Slide Number Placeholder 3">
            <a:extLst>
              <a:ext uri="{FF2B5EF4-FFF2-40B4-BE49-F238E27FC236}">
                <a16:creationId xmlns:a16="http://schemas.microsoft.com/office/drawing/2014/main" id="{5A990C00-9240-4139-B5F1-F1522C719C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E5B9D8-2A74-40BA-AFF4-A81891153BF8}" type="slidenum">
              <a:rPr lang="en-US" altLang="en-US" sz="1300" smtClean="0"/>
              <a:pPr/>
              <a:t>14</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977A4097-F395-48D9-858C-D04FCFA65942}"/>
              </a:ext>
            </a:extLst>
          </p:cNvPr>
          <p:cNvSpPr>
            <a:spLocks noGrp="1" noRot="1" noChangeAspect="1" noChangeArrowheads="1" noTextEdit="1"/>
          </p:cNvSpPr>
          <p:nvPr>
            <p:ph type="sldImg"/>
          </p:nvPr>
        </p:nvSpPr>
        <p:spPr>
          <a:ln/>
        </p:spPr>
      </p:sp>
      <p:sp>
        <p:nvSpPr>
          <p:cNvPr id="72707" name="Notes Placeholder 2">
            <a:extLst>
              <a:ext uri="{FF2B5EF4-FFF2-40B4-BE49-F238E27FC236}">
                <a16:creationId xmlns:a16="http://schemas.microsoft.com/office/drawing/2014/main" id="{17EC6007-8B6A-45C6-95AC-D69CACC738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2708" name="Slide Number Placeholder 3">
            <a:extLst>
              <a:ext uri="{FF2B5EF4-FFF2-40B4-BE49-F238E27FC236}">
                <a16:creationId xmlns:a16="http://schemas.microsoft.com/office/drawing/2014/main" id="{4A95CA6F-7AE3-488F-9A91-8A9E0DCEB7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9F579C-9C48-4EC8-969C-CEC244DB1F67}" type="slidenum">
              <a:rPr lang="en-US" altLang="en-US" sz="1300" smtClean="0"/>
              <a:pPr/>
              <a:t>18</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34BF80E3-2C3A-4BB3-848F-11C1E00CB919}"/>
              </a:ext>
            </a:extLst>
          </p:cNvPr>
          <p:cNvSpPr>
            <a:spLocks noGrp="1" noRot="1" noChangeAspect="1" noChangeArrowheads="1" noTextEdit="1"/>
          </p:cNvSpPr>
          <p:nvPr>
            <p:ph type="sldImg"/>
          </p:nvPr>
        </p:nvSpPr>
        <p:spPr>
          <a:ln/>
        </p:spPr>
      </p:sp>
      <p:sp>
        <p:nvSpPr>
          <p:cNvPr id="75779" name="Notes Placeholder 2">
            <a:extLst>
              <a:ext uri="{FF2B5EF4-FFF2-40B4-BE49-F238E27FC236}">
                <a16:creationId xmlns:a16="http://schemas.microsoft.com/office/drawing/2014/main" id="{0AC03E9A-DFB2-4C9A-83FB-A0B67F9F90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5780" name="Slide Number Placeholder 3">
            <a:extLst>
              <a:ext uri="{FF2B5EF4-FFF2-40B4-BE49-F238E27FC236}">
                <a16:creationId xmlns:a16="http://schemas.microsoft.com/office/drawing/2014/main" id="{E2CFAE9B-78F1-4486-A1F4-5C0DCFB0FD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41" tIns="47370" rIns="94741" bIns="4737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fld id="{1393ED5E-9040-44ED-B435-FF76BF4E1D1B}" type="slidenum">
              <a:rPr lang="en-US" altLang="zh-CN" sz="1800" smtClean="0">
                <a:solidFill>
                  <a:srgbClr val="000000"/>
                </a:solidFill>
                <a:latin typeface="Arial" panose="020B0604020202020204" pitchFamily="34" charset="0"/>
              </a:rPr>
              <a:pPr algn="ctr" eaLnBrk="1" hangingPunct="1"/>
              <a:t>20</a:t>
            </a:fld>
            <a:endParaRPr lang="en-US" altLang="zh-CN" sz="1800">
              <a:solidFill>
                <a:srgbClr val="000000"/>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8">
            <a:extLst>
              <a:ext uri="{FF2B5EF4-FFF2-40B4-BE49-F238E27FC236}">
                <a16:creationId xmlns:a16="http://schemas.microsoft.com/office/drawing/2014/main" id="{34C2A05F-C813-4499-8588-3910D91435CC}"/>
              </a:ext>
            </a:extLst>
          </p:cNvPr>
          <p:cNvSpPr>
            <a:spLocks noGrp="1" noRot="1" noChangeAspect="1" noChangeArrowheads="1" noTextEdit="1"/>
          </p:cNvSpPr>
          <p:nvPr>
            <p:ph type="sldImg"/>
          </p:nvPr>
        </p:nvSpPr>
        <p:spPr>
          <a:xfrm>
            <a:off x="1092200" y="504825"/>
            <a:ext cx="5132388" cy="3849688"/>
          </a:xfrm>
          <a:ln/>
        </p:spPr>
      </p:sp>
      <p:sp>
        <p:nvSpPr>
          <p:cNvPr id="77827" name="Rectangle 9">
            <a:extLst>
              <a:ext uri="{FF2B5EF4-FFF2-40B4-BE49-F238E27FC236}">
                <a16:creationId xmlns:a16="http://schemas.microsoft.com/office/drawing/2014/main" id="{88776EE6-67AE-4596-8425-2E7A98F949E4}"/>
              </a:ext>
            </a:extLst>
          </p:cNvPr>
          <p:cNvSpPr>
            <a:spLocks noGrp="1" noChangeArrowheads="1"/>
          </p:cNvSpPr>
          <p:nvPr>
            <p:ph type="body" idx="1"/>
          </p:nvPr>
        </p:nvSpPr>
        <p:spPr>
          <a:xfrm>
            <a:off x="1030288" y="4983163"/>
            <a:ext cx="5241925" cy="3883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2" tIns="49237" rIns="98472" bIns="49237"/>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aint">
            <a:extLst>
              <a:ext uri="{FF2B5EF4-FFF2-40B4-BE49-F238E27FC236}">
                <a16:creationId xmlns:a16="http://schemas.microsoft.com/office/drawing/2014/main" id="{0AE7A42D-6602-475B-B232-0892131BA728}"/>
              </a:ext>
            </a:extLst>
          </p:cNvPr>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5" name="Date Placeholder 4">
            <a:extLst>
              <a:ext uri="{FF2B5EF4-FFF2-40B4-BE49-F238E27FC236}">
                <a16:creationId xmlns:a16="http://schemas.microsoft.com/office/drawing/2014/main" id="{5B1F300C-D52C-439C-A171-FB0A3B4D33B9}"/>
              </a:ext>
            </a:extLst>
          </p:cNvPr>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fld id="{1BAF0DE7-8E9C-474E-9D34-C6BFB99C8B50}" type="datetime1">
              <a:rPr lang="en-US"/>
              <a:pPr>
                <a:defRPr/>
              </a:pPr>
              <a:t>1/24/2019</a:t>
            </a:fld>
            <a:endParaRPr lang="en-US"/>
          </a:p>
        </p:txBody>
      </p:sp>
      <p:sp>
        <p:nvSpPr>
          <p:cNvPr id="6" name="Footer Placeholder 5">
            <a:extLst>
              <a:ext uri="{FF2B5EF4-FFF2-40B4-BE49-F238E27FC236}">
                <a16:creationId xmlns:a16="http://schemas.microsoft.com/office/drawing/2014/main" id="{B9C62EF7-0FC3-4272-8014-7D95FD49A7B6}"/>
              </a:ext>
            </a:extLst>
          </p:cNvPr>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r>
              <a:rPr lang="en-US"/>
              <a:t>CECS461/561 Hardware/Software Codesign</a:t>
            </a:r>
          </a:p>
        </p:txBody>
      </p:sp>
      <p:sp>
        <p:nvSpPr>
          <p:cNvPr id="7" name="Slide Number Placeholder 6">
            <a:extLst>
              <a:ext uri="{FF2B5EF4-FFF2-40B4-BE49-F238E27FC236}">
                <a16:creationId xmlns:a16="http://schemas.microsoft.com/office/drawing/2014/main" id="{9D8E4C88-A869-4EB7-92EA-3B7EB528DED9}"/>
              </a:ext>
            </a:extLst>
          </p:cNvPr>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90B04D9E-E49B-448D-A8D5-6BAAA6E9E69F}" type="slidenum">
              <a:rPr lang="en-US" altLang="en-US"/>
              <a:pPr>
                <a:defRPr/>
              </a:pPr>
              <a:t>‹#›</a:t>
            </a:fld>
            <a:endParaRPr lang="en-US" altLang="en-US"/>
          </a:p>
        </p:txBody>
      </p:sp>
    </p:spTree>
    <p:extLst>
      <p:ext uri="{BB962C8B-B14F-4D97-AF65-F5344CB8AC3E}">
        <p14:creationId xmlns:p14="http://schemas.microsoft.com/office/powerpoint/2010/main" val="204237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000C4D5-B4D5-4F22-A8B7-1B4D495ACF26}"/>
              </a:ext>
            </a:extLst>
          </p:cNvPr>
          <p:cNvSpPr>
            <a:spLocks noGrp="1" noChangeArrowheads="1"/>
          </p:cNvSpPr>
          <p:nvPr>
            <p:ph type="dt" sz="half" idx="10"/>
          </p:nvPr>
        </p:nvSpPr>
        <p:spPr>
          <a:ln/>
        </p:spPr>
        <p:txBody>
          <a:bodyPr/>
          <a:lstStyle>
            <a:lvl1pPr>
              <a:defRPr/>
            </a:lvl1pPr>
          </a:lstStyle>
          <a:p>
            <a:pPr>
              <a:defRPr/>
            </a:pPr>
            <a:fld id="{143C7DE9-6920-49B3-80AC-269F449568B8}" type="datetime1">
              <a:rPr lang="en-US"/>
              <a:pPr>
                <a:defRPr/>
              </a:pPr>
              <a:t>1/24/2019</a:t>
            </a:fld>
            <a:endParaRPr lang="en-US"/>
          </a:p>
        </p:txBody>
      </p:sp>
      <p:sp>
        <p:nvSpPr>
          <p:cNvPr id="5" name="Rectangle 5">
            <a:extLst>
              <a:ext uri="{FF2B5EF4-FFF2-40B4-BE49-F238E27FC236}">
                <a16:creationId xmlns:a16="http://schemas.microsoft.com/office/drawing/2014/main" id="{D19B0736-34C4-41AF-86F3-9F7C2A097030}"/>
              </a:ext>
            </a:extLst>
          </p:cNvPr>
          <p:cNvSpPr>
            <a:spLocks noGrp="1" noChangeArrowheads="1"/>
          </p:cNvSpPr>
          <p:nvPr>
            <p:ph type="ftr" sz="quarter" idx="11"/>
          </p:nvPr>
        </p:nvSpPr>
        <p:spPr>
          <a:ln/>
        </p:spPr>
        <p:txBody>
          <a:bodyPr/>
          <a:lstStyle>
            <a:lvl1pPr>
              <a:defRPr/>
            </a:lvl1pPr>
          </a:lstStyle>
          <a:p>
            <a:pPr>
              <a:defRPr/>
            </a:pPr>
            <a:r>
              <a:rPr lang="en-US"/>
              <a:t>CECS461/561 Hardware/Software Codesign</a:t>
            </a:r>
          </a:p>
        </p:txBody>
      </p:sp>
      <p:sp>
        <p:nvSpPr>
          <p:cNvPr id="6" name="Rectangle 6">
            <a:extLst>
              <a:ext uri="{FF2B5EF4-FFF2-40B4-BE49-F238E27FC236}">
                <a16:creationId xmlns:a16="http://schemas.microsoft.com/office/drawing/2014/main" id="{51ED66A7-0244-438B-B405-C29944F84CE3}"/>
              </a:ext>
            </a:extLst>
          </p:cNvPr>
          <p:cNvSpPr>
            <a:spLocks noGrp="1" noChangeArrowheads="1"/>
          </p:cNvSpPr>
          <p:nvPr>
            <p:ph type="sldNum" sz="quarter" idx="12"/>
          </p:nvPr>
        </p:nvSpPr>
        <p:spPr>
          <a:ln/>
        </p:spPr>
        <p:txBody>
          <a:bodyPr/>
          <a:lstStyle>
            <a:lvl1pPr>
              <a:defRPr/>
            </a:lvl1pPr>
          </a:lstStyle>
          <a:p>
            <a:pPr>
              <a:defRPr/>
            </a:pPr>
            <a:fld id="{3B80C341-86BA-4576-879B-5F4F6BEA21AC}" type="slidenum">
              <a:rPr lang="en-US" altLang="en-US"/>
              <a:pPr>
                <a:defRPr/>
              </a:pPr>
              <a:t>‹#›</a:t>
            </a:fld>
            <a:endParaRPr lang="en-US" altLang="en-US"/>
          </a:p>
        </p:txBody>
      </p:sp>
    </p:spTree>
    <p:extLst>
      <p:ext uri="{BB962C8B-B14F-4D97-AF65-F5344CB8AC3E}">
        <p14:creationId xmlns:p14="http://schemas.microsoft.com/office/powerpoint/2010/main" val="111899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51B0AEB-3C5C-4EE0-B45B-8393C09D8EEC}"/>
              </a:ext>
            </a:extLst>
          </p:cNvPr>
          <p:cNvSpPr>
            <a:spLocks noGrp="1" noChangeArrowheads="1"/>
          </p:cNvSpPr>
          <p:nvPr>
            <p:ph type="dt" sz="half" idx="10"/>
          </p:nvPr>
        </p:nvSpPr>
        <p:spPr>
          <a:ln/>
        </p:spPr>
        <p:txBody>
          <a:bodyPr/>
          <a:lstStyle>
            <a:lvl1pPr>
              <a:defRPr/>
            </a:lvl1pPr>
          </a:lstStyle>
          <a:p>
            <a:pPr>
              <a:defRPr/>
            </a:pPr>
            <a:fld id="{41C71D4C-7064-4868-9EF4-0C54AF722256}" type="datetime1">
              <a:rPr lang="en-US"/>
              <a:pPr>
                <a:defRPr/>
              </a:pPr>
              <a:t>1/24/2019</a:t>
            </a:fld>
            <a:endParaRPr lang="en-US"/>
          </a:p>
        </p:txBody>
      </p:sp>
      <p:sp>
        <p:nvSpPr>
          <p:cNvPr id="5" name="Rectangle 5">
            <a:extLst>
              <a:ext uri="{FF2B5EF4-FFF2-40B4-BE49-F238E27FC236}">
                <a16:creationId xmlns:a16="http://schemas.microsoft.com/office/drawing/2014/main" id="{5B6D1DC8-65E2-49F8-8441-AD7D315BC37D}"/>
              </a:ext>
            </a:extLst>
          </p:cNvPr>
          <p:cNvSpPr>
            <a:spLocks noGrp="1" noChangeArrowheads="1"/>
          </p:cNvSpPr>
          <p:nvPr>
            <p:ph type="ftr" sz="quarter" idx="11"/>
          </p:nvPr>
        </p:nvSpPr>
        <p:spPr>
          <a:ln/>
        </p:spPr>
        <p:txBody>
          <a:bodyPr/>
          <a:lstStyle>
            <a:lvl1pPr>
              <a:defRPr/>
            </a:lvl1pPr>
          </a:lstStyle>
          <a:p>
            <a:pPr>
              <a:defRPr/>
            </a:pPr>
            <a:r>
              <a:rPr lang="en-US"/>
              <a:t>CECS461/561 Hardware/Software Codesign</a:t>
            </a:r>
          </a:p>
        </p:txBody>
      </p:sp>
      <p:sp>
        <p:nvSpPr>
          <p:cNvPr id="6" name="Rectangle 6">
            <a:extLst>
              <a:ext uri="{FF2B5EF4-FFF2-40B4-BE49-F238E27FC236}">
                <a16:creationId xmlns:a16="http://schemas.microsoft.com/office/drawing/2014/main" id="{63365FCF-AC9A-4613-8496-661AFDE1152A}"/>
              </a:ext>
            </a:extLst>
          </p:cNvPr>
          <p:cNvSpPr>
            <a:spLocks noGrp="1" noChangeArrowheads="1"/>
          </p:cNvSpPr>
          <p:nvPr>
            <p:ph type="sldNum" sz="quarter" idx="12"/>
          </p:nvPr>
        </p:nvSpPr>
        <p:spPr>
          <a:ln/>
        </p:spPr>
        <p:txBody>
          <a:bodyPr/>
          <a:lstStyle>
            <a:lvl1pPr>
              <a:defRPr/>
            </a:lvl1pPr>
          </a:lstStyle>
          <a:p>
            <a:pPr>
              <a:defRPr/>
            </a:pPr>
            <a:fld id="{50C098AA-7F69-4C9F-8245-FCD710F01DAB}" type="slidenum">
              <a:rPr lang="en-US" altLang="en-US"/>
              <a:pPr>
                <a:defRPr/>
              </a:pPr>
              <a:t>‹#›</a:t>
            </a:fld>
            <a:endParaRPr lang="en-US" altLang="en-US"/>
          </a:p>
        </p:txBody>
      </p:sp>
    </p:spTree>
    <p:extLst>
      <p:ext uri="{BB962C8B-B14F-4D97-AF65-F5344CB8AC3E}">
        <p14:creationId xmlns:p14="http://schemas.microsoft.com/office/powerpoint/2010/main" val="3280499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9AD346F-E4E1-427C-B1C5-49A6ADBF4D92}"/>
              </a:ext>
            </a:extLst>
          </p:cNvPr>
          <p:cNvSpPr>
            <a:spLocks noChangeArrowheads="1"/>
          </p:cNvSpPr>
          <p:nvPr/>
        </p:nvSpPr>
        <p:spPr bwMode="ltGray">
          <a:xfrm>
            <a:off x="0" y="0"/>
            <a:ext cx="825500" cy="6858000"/>
          </a:xfrm>
          <a:prstGeom prst="rect">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endParaRPr kumimoji="1" lang="ru-RU" altLang="en-US"/>
          </a:p>
        </p:txBody>
      </p:sp>
      <p:sp>
        <p:nvSpPr>
          <p:cNvPr id="5" name="Rectangle 4">
            <a:extLst>
              <a:ext uri="{FF2B5EF4-FFF2-40B4-BE49-F238E27FC236}">
                <a16:creationId xmlns:a16="http://schemas.microsoft.com/office/drawing/2014/main" id="{F536504A-E1FA-4983-A4C9-74F2C8AC77CA}"/>
              </a:ext>
            </a:extLst>
          </p:cNvPr>
          <p:cNvSpPr>
            <a:spLocks noChangeArrowheads="1"/>
          </p:cNvSpPr>
          <p:nvPr/>
        </p:nvSpPr>
        <p:spPr bwMode="ltGray">
          <a:xfrm>
            <a:off x="0" y="3543300"/>
            <a:ext cx="3343275" cy="122238"/>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endParaRPr kumimoji="1" lang="ru-RU" altLang="en-US"/>
          </a:p>
        </p:txBody>
      </p:sp>
      <p:sp>
        <p:nvSpPr>
          <p:cNvPr id="4099" name="Rectangle 3"/>
          <p:cNvSpPr>
            <a:spLocks noGrp="1" noChangeArrowheads="1"/>
          </p:cNvSpPr>
          <p:nvPr>
            <p:ph type="ctrTitle"/>
          </p:nvPr>
        </p:nvSpPr>
        <p:spPr>
          <a:xfrm>
            <a:off x="990600" y="1171613"/>
            <a:ext cx="7467600" cy="2105025"/>
          </a:xfrm>
        </p:spPr>
        <p:txBody>
          <a:bodyPr>
            <a:spAutoFit/>
          </a:bodyPr>
          <a:lstStyle>
            <a:lvl1pPr>
              <a:defRPr sz="6600">
                <a:solidFill>
                  <a:srgbClr val="CCFFFF"/>
                </a:solidFill>
              </a:defRPr>
            </a:lvl1pPr>
          </a:lstStyle>
          <a:p>
            <a:r>
              <a:rPr lang="en-US"/>
              <a:t>Click to edit Master title style</a:t>
            </a:r>
          </a:p>
        </p:txBody>
      </p:sp>
      <p:sp>
        <p:nvSpPr>
          <p:cNvPr id="4100" name="Rectangle 4"/>
          <p:cNvSpPr>
            <a:spLocks noGrp="1" noChangeArrowheads="1"/>
          </p:cNvSpPr>
          <p:nvPr>
            <p:ph type="subTitle" idx="1"/>
          </p:nvPr>
        </p:nvSpPr>
        <p:spPr>
          <a:xfrm>
            <a:off x="1447800" y="3886200"/>
            <a:ext cx="6400800" cy="1752600"/>
          </a:xfrm>
        </p:spPr>
        <p:txBody>
          <a:bodyPr/>
          <a:lstStyle>
            <a:lvl1pPr marL="0" indent="0" algn="ctr">
              <a:buFont typeface="Wingdings" pitchFamily="2" charset="2"/>
              <a:buNone/>
              <a:defRPr sz="4000">
                <a:solidFill>
                  <a:srgbClr val="CCECFF"/>
                </a:solidFill>
              </a:defRPr>
            </a:lvl1pPr>
          </a:lstStyle>
          <a:p>
            <a:r>
              <a:rPr lang="en-US"/>
              <a:t>Click to edit Master subtitle style</a:t>
            </a:r>
          </a:p>
        </p:txBody>
      </p:sp>
      <p:sp>
        <p:nvSpPr>
          <p:cNvPr id="6" name="Date Placeholder 5">
            <a:extLst>
              <a:ext uri="{FF2B5EF4-FFF2-40B4-BE49-F238E27FC236}">
                <a16:creationId xmlns:a16="http://schemas.microsoft.com/office/drawing/2014/main" id="{2977A740-4356-49C3-A2FC-1A9813F70A6A}"/>
              </a:ext>
            </a:extLst>
          </p:cNvPr>
          <p:cNvSpPr>
            <a:spLocks noGrp="1" noChangeArrowheads="1"/>
          </p:cNvSpPr>
          <p:nvPr>
            <p:ph type="dt" sz="half" idx="10"/>
          </p:nvPr>
        </p:nvSpPr>
        <p:spPr>
          <a:xfrm>
            <a:off x="838200" y="6248400"/>
            <a:ext cx="1752600" cy="457200"/>
          </a:xfrm>
        </p:spPr>
        <p:txBody>
          <a:bodyPr/>
          <a:lstStyle>
            <a:lvl1pPr>
              <a:defRPr>
                <a:solidFill>
                  <a:srgbClr val="CCECFF"/>
                </a:solidFill>
              </a:defRPr>
            </a:lvl1pPr>
          </a:lstStyle>
          <a:p>
            <a:pPr>
              <a:defRPr/>
            </a:pPr>
            <a:endParaRPr lang="en-US"/>
          </a:p>
        </p:txBody>
      </p:sp>
      <p:sp>
        <p:nvSpPr>
          <p:cNvPr id="7" name="Footer Placeholder 6">
            <a:extLst>
              <a:ext uri="{FF2B5EF4-FFF2-40B4-BE49-F238E27FC236}">
                <a16:creationId xmlns:a16="http://schemas.microsoft.com/office/drawing/2014/main" id="{E6D22C21-C651-4ABA-811A-E69A8815825F}"/>
              </a:ext>
            </a:extLst>
          </p:cNvPr>
          <p:cNvSpPr>
            <a:spLocks noGrp="1" noChangeArrowheads="1"/>
          </p:cNvSpPr>
          <p:nvPr>
            <p:ph type="ftr" sz="quarter" idx="11"/>
          </p:nvPr>
        </p:nvSpPr>
        <p:spPr>
          <a:xfrm>
            <a:off x="3276600" y="6248400"/>
            <a:ext cx="2895600" cy="457200"/>
          </a:xfrm>
        </p:spPr>
        <p:txBody>
          <a:bodyPr/>
          <a:lstStyle>
            <a:lvl1pPr>
              <a:defRPr>
                <a:solidFill>
                  <a:srgbClr val="CCECFF"/>
                </a:solidFill>
              </a:defRPr>
            </a:lvl1pPr>
          </a:lstStyle>
          <a:p>
            <a:pPr>
              <a:defRPr/>
            </a:pPr>
            <a:endParaRPr lang="en-US"/>
          </a:p>
        </p:txBody>
      </p:sp>
      <p:sp>
        <p:nvSpPr>
          <p:cNvPr id="8" name="Slide Number Placeholder 7">
            <a:extLst>
              <a:ext uri="{FF2B5EF4-FFF2-40B4-BE49-F238E27FC236}">
                <a16:creationId xmlns:a16="http://schemas.microsoft.com/office/drawing/2014/main" id="{2917ADC5-A20C-4BF9-85F4-DA0661BB491B}"/>
              </a:ext>
            </a:extLst>
          </p:cNvPr>
          <p:cNvSpPr>
            <a:spLocks noGrp="1" noChangeArrowheads="1"/>
          </p:cNvSpPr>
          <p:nvPr>
            <p:ph type="sldNum" sz="quarter" idx="12"/>
          </p:nvPr>
        </p:nvSpPr>
        <p:spPr>
          <a:xfrm>
            <a:off x="6934200" y="6248400"/>
            <a:ext cx="1905000" cy="457200"/>
          </a:xfrm>
        </p:spPr>
        <p:txBody>
          <a:bodyPr/>
          <a:lstStyle>
            <a:lvl1pPr>
              <a:defRPr>
                <a:solidFill>
                  <a:srgbClr val="CCECFF"/>
                </a:solidFill>
              </a:defRPr>
            </a:lvl1pPr>
          </a:lstStyle>
          <a:p>
            <a:pPr>
              <a:defRPr/>
            </a:pPr>
            <a:fld id="{A1CE5ABE-B165-4CDF-803A-72D987D9DED5}" type="slidenum">
              <a:rPr lang="he-IL" altLang="en-US"/>
              <a:pPr>
                <a:defRPr/>
              </a:pPr>
              <a:t>‹#›</a:t>
            </a:fld>
            <a:endParaRPr lang="en-US" altLang="en-US"/>
          </a:p>
        </p:txBody>
      </p:sp>
    </p:spTree>
    <p:extLst>
      <p:ext uri="{BB962C8B-B14F-4D97-AF65-F5344CB8AC3E}">
        <p14:creationId xmlns:p14="http://schemas.microsoft.com/office/powerpoint/2010/main" val="343071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9DCFADF-256F-42DA-9D27-AF496CDB6C4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1FA013-7025-43F7-9B70-8041F8E7DC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CB2A984-4EF1-4B7C-BD69-95DE8EC45753}"/>
              </a:ext>
            </a:extLst>
          </p:cNvPr>
          <p:cNvSpPr>
            <a:spLocks noGrp="1" noChangeArrowheads="1"/>
          </p:cNvSpPr>
          <p:nvPr>
            <p:ph type="sldNum" sz="quarter" idx="12"/>
          </p:nvPr>
        </p:nvSpPr>
        <p:spPr>
          <a:ln/>
        </p:spPr>
        <p:txBody>
          <a:bodyPr/>
          <a:lstStyle>
            <a:lvl1pPr>
              <a:defRPr/>
            </a:lvl1pPr>
          </a:lstStyle>
          <a:p>
            <a:pPr>
              <a:defRPr/>
            </a:pPr>
            <a:fld id="{C12AB5FC-692E-4C29-A691-F9B23228A338}" type="slidenum">
              <a:rPr lang="he-IL" altLang="en-US"/>
              <a:pPr>
                <a:defRPr/>
              </a:pPr>
              <a:t>‹#›</a:t>
            </a:fld>
            <a:endParaRPr lang="en-US" altLang="en-US"/>
          </a:p>
        </p:txBody>
      </p:sp>
    </p:spTree>
    <p:extLst>
      <p:ext uri="{BB962C8B-B14F-4D97-AF65-F5344CB8AC3E}">
        <p14:creationId xmlns:p14="http://schemas.microsoft.com/office/powerpoint/2010/main" val="308026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3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67C6083-5DE4-415A-802B-30F8933F785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BBA0824-D017-4F04-A44D-0630892812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D547A55-DD8D-4169-A951-EE5D5599966C}"/>
              </a:ext>
            </a:extLst>
          </p:cNvPr>
          <p:cNvSpPr>
            <a:spLocks noGrp="1" noChangeArrowheads="1"/>
          </p:cNvSpPr>
          <p:nvPr>
            <p:ph type="sldNum" sz="quarter" idx="12"/>
          </p:nvPr>
        </p:nvSpPr>
        <p:spPr>
          <a:ln/>
        </p:spPr>
        <p:txBody>
          <a:bodyPr/>
          <a:lstStyle>
            <a:lvl1pPr>
              <a:defRPr/>
            </a:lvl1pPr>
          </a:lstStyle>
          <a:p>
            <a:pPr>
              <a:defRPr/>
            </a:pPr>
            <a:fld id="{2DA61F35-D6B2-4CB9-BEE3-57DD30776CFB}" type="slidenum">
              <a:rPr lang="he-IL" altLang="en-US"/>
              <a:pPr>
                <a:defRPr/>
              </a:pPr>
              <a:t>‹#›</a:t>
            </a:fld>
            <a:endParaRPr lang="en-US" altLang="en-US"/>
          </a:p>
        </p:txBody>
      </p:sp>
    </p:spTree>
    <p:extLst>
      <p:ext uri="{BB962C8B-B14F-4D97-AF65-F5344CB8AC3E}">
        <p14:creationId xmlns:p14="http://schemas.microsoft.com/office/powerpoint/2010/main" val="2033305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87C8D35-D4E0-492D-A660-2C823C6FCBB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8C8AF8-F182-4D84-9160-11FCD253792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825BE4D-BDE1-4417-A40E-A84D43C4755B}"/>
              </a:ext>
            </a:extLst>
          </p:cNvPr>
          <p:cNvSpPr>
            <a:spLocks noGrp="1" noChangeArrowheads="1"/>
          </p:cNvSpPr>
          <p:nvPr>
            <p:ph type="sldNum" sz="quarter" idx="12"/>
          </p:nvPr>
        </p:nvSpPr>
        <p:spPr>
          <a:ln/>
        </p:spPr>
        <p:txBody>
          <a:bodyPr/>
          <a:lstStyle>
            <a:lvl1pPr>
              <a:defRPr/>
            </a:lvl1pPr>
          </a:lstStyle>
          <a:p>
            <a:pPr>
              <a:defRPr/>
            </a:pPr>
            <a:fld id="{66E27CB4-67CF-4FBF-9F41-8CA072E046D7}" type="slidenum">
              <a:rPr lang="he-IL" altLang="en-US"/>
              <a:pPr>
                <a:defRPr/>
              </a:pPr>
              <a:t>‹#›</a:t>
            </a:fld>
            <a:endParaRPr lang="en-US" altLang="en-US"/>
          </a:p>
        </p:txBody>
      </p:sp>
    </p:spTree>
    <p:extLst>
      <p:ext uri="{BB962C8B-B14F-4D97-AF65-F5344CB8AC3E}">
        <p14:creationId xmlns:p14="http://schemas.microsoft.com/office/powerpoint/2010/main" val="366214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C019921-EF47-4C08-BBDA-8999A08AD9D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9DBF43A-D6BA-41D3-B59F-A7F460BCAE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28AE3BF2-FB68-4D92-9199-5D0296669C6C}"/>
              </a:ext>
            </a:extLst>
          </p:cNvPr>
          <p:cNvSpPr>
            <a:spLocks noGrp="1" noChangeArrowheads="1"/>
          </p:cNvSpPr>
          <p:nvPr>
            <p:ph type="sldNum" sz="quarter" idx="12"/>
          </p:nvPr>
        </p:nvSpPr>
        <p:spPr>
          <a:ln/>
        </p:spPr>
        <p:txBody>
          <a:bodyPr/>
          <a:lstStyle>
            <a:lvl1pPr>
              <a:defRPr/>
            </a:lvl1pPr>
          </a:lstStyle>
          <a:p>
            <a:pPr>
              <a:defRPr/>
            </a:pPr>
            <a:fld id="{C2059678-6B4B-4A17-A091-98CFB2AA7DF4}" type="slidenum">
              <a:rPr lang="he-IL" altLang="en-US"/>
              <a:pPr>
                <a:defRPr/>
              </a:pPr>
              <a:t>‹#›</a:t>
            </a:fld>
            <a:endParaRPr lang="en-US" altLang="en-US"/>
          </a:p>
        </p:txBody>
      </p:sp>
    </p:spTree>
    <p:extLst>
      <p:ext uri="{BB962C8B-B14F-4D97-AF65-F5344CB8AC3E}">
        <p14:creationId xmlns:p14="http://schemas.microsoft.com/office/powerpoint/2010/main" val="624723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9B366C8-26EB-471F-9319-34C7A00CB09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6874D06-7673-413E-80EE-E3F95F5BB1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73712B1-8661-474D-B75C-BAC497EAAB17}"/>
              </a:ext>
            </a:extLst>
          </p:cNvPr>
          <p:cNvSpPr>
            <a:spLocks noGrp="1" noChangeArrowheads="1"/>
          </p:cNvSpPr>
          <p:nvPr>
            <p:ph type="sldNum" sz="quarter" idx="12"/>
          </p:nvPr>
        </p:nvSpPr>
        <p:spPr>
          <a:ln/>
        </p:spPr>
        <p:txBody>
          <a:bodyPr/>
          <a:lstStyle>
            <a:lvl1pPr>
              <a:defRPr/>
            </a:lvl1pPr>
          </a:lstStyle>
          <a:p>
            <a:pPr>
              <a:defRPr/>
            </a:pPr>
            <a:fld id="{F756CB76-F2EF-40D7-A847-0BC16EA2C6FA}" type="slidenum">
              <a:rPr lang="he-IL" altLang="en-US"/>
              <a:pPr>
                <a:defRPr/>
              </a:pPr>
              <a:t>‹#›</a:t>
            </a:fld>
            <a:endParaRPr lang="en-US" altLang="en-US"/>
          </a:p>
        </p:txBody>
      </p:sp>
    </p:spTree>
    <p:extLst>
      <p:ext uri="{BB962C8B-B14F-4D97-AF65-F5344CB8AC3E}">
        <p14:creationId xmlns:p14="http://schemas.microsoft.com/office/powerpoint/2010/main" val="1788309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3089854-F20B-4F9E-9766-D1D9C215BC8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1598F36-CF85-401D-BF4F-5D40BACF76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7AC34F0-CA50-484D-8DBC-BEE12C8B4AE6}"/>
              </a:ext>
            </a:extLst>
          </p:cNvPr>
          <p:cNvSpPr>
            <a:spLocks noGrp="1" noChangeArrowheads="1"/>
          </p:cNvSpPr>
          <p:nvPr>
            <p:ph type="sldNum" sz="quarter" idx="12"/>
          </p:nvPr>
        </p:nvSpPr>
        <p:spPr>
          <a:ln/>
        </p:spPr>
        <p:txBody>
          <a:bodyPr/>
          <a:lstStyle>
            <a:lvl1pPr>
              <a:defRPr/>
            </a:lvl1pPr>
          </a:lstStyle>
          <a:p>
            <a:pPr>
              <a:defRPr/>
            </a:pPr>
            <a:fld id="{467820B0-D2B3-40DF-BC42-7BDE0204BE4C}" type="slidenum">
              <a:rPr lang="he-IL" altLang="en-US"/>
              <a:pPr>
                <a:defRPr/>
              </a:pPr>
              <a:t>‹#›</a:t>
            </a:fld>
            <a:endParaRPr lang="en-US" altLang="en-US"/>
          </a:p>
        </p:txBody>
      </p:sp>
    </p:spTree>
    <p:extLst>
      <p:ext uri="{BB962C8B-B14F-4D97-AF65-F5344CB8AC3E}">
        <p14:creationId xmlns:p14="http://schemas.microsoft.com/office/powerpoint/2010/main" val="2566516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8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DCCC6B7-471D-49AA-9509-2A4529CDC2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00B63DA-4CD1-4FE5-9D92-B3A51F24AE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51AC8C9-BD47-4CA3-8EA7-8EA366B18558}"/>
              </a:ext>
            </a:extLst>
          </p:cNvPr>
          <p:cNvSpPr>
            <a:spLocks noGrp="1" noChangeArrowheads="1"/>
          </p:cNvSpPr>
          <p:nvPr>
            <p:ph type="sldNum" sz="quarter" idx="12"/>
          </p:nvPr>
        </p:nvSpPr>
        <p:spPr>
          <a:ln/>
        </p:spPr>
        <p:txBody>
          <a:bodyPr/>
          <a:lstStyle>
            <a:lvl1pPr>
              <a:defRPr/>
            </a:lvl1pPr>
          </a:lstStyle>
          <a:p>
            <a:pPr>
              <a:defRPr/>
            </a:pPr>
            <a:fld id="{9207AD81-4A50-4214-9453-7F76A6A422AE}" type="slidenum">
              <a:rPr lang="he-IL" altLang="en-US"/>
              <a:pPr>
                <a:defRPr/>
              </a:pPr>
              <a:t>‹#›</a:t>
            </a:fld>
            <a:endParaRPr lang="en-US" altLang="en-US"/>
          </a:p>
        </p:txBody>
      </p:sp>
    </p:spTree>
    <p:extLst>
      <p:ext uri="{BB962C8B-B14F-4D97-AF65-F5344CB8AC3E}">
        <p14:creationId xmlns:p14="http://schemas.microsoft.com/office/powerpoint/2010/main" val="78786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2E83FAF-997A-4D6A-83E0-E64ECCA8073C}"/>
              </a:ext>
            </a:extLst>
          </p:cNvPr>
          <p:cNvSpPr>
            <a:spLocks noGrp="1" noChangeArrowheads="1"/>
          </p:cNvSpPr>
          <p:nvPr>
            <p:ph type="dt" sz="half" idx="10"/>
          </p:nvPr>
        </p:nvSpPr>
        <p:spPr>
          <a:ln/>
        </p:spPr>
        <p:txBody>
          <a:bodyPr/>
          <a:lstStyle>
            <a:lvl1pPr>
              <a:defRPr/>
            </a:lvl1pPr>
          </a:lstStyle>
          <a:p>
            <a:pPr>
              <a:defRPr/>
            </a:pPr>
            <a:fld id="{CBB4EA69-44E4-4ACC-A802-FFB0336634CB}" type="datetime1">
              <a:rPr lang="en-US"/>
              <a:pPr>
                <a:defRPr/>
              </a:pPr>
              <a:t>1/24/2019</a:t>
            </a:fld>
            <a:endParaRPr lang="en-US"/>
          </a:p>
        </p:txBody>
      </p:sp>
      <p:sp>
        <p:nvSpPr>
          <p:cNvPr id="5" name="Rectangle 5">
            <a:extLst>
              <a:ext uri="{FF2B5EF4-FFF2-40B4-BE49-F238E27FC236}">
                <a16:creationId xmlns:a16="http://schemas.microsoft.com/office/drawing/2014/main" id="{0127EBCA-09C1-4C3E-AECF-7F6DAD0F9C89}"/>
              </a:ext>
            </a:extLst>
          </p:cNvPr>
          <p:cNvSpPr>
            <a:spLocks noGrp="1" noChangeArrowheads="1"/>
          </p:cNvSpPr>
          <p:nvPr>
            <p:ph type="ftr" sz="quarter" idx="11"/>
          </p:nvPr>
        </p:nvSpPr>
        <p:spPr>
          <a:ln/>
        </p:spPr>
        <p:txBody>
          <a:bodyPr/>
          <a:lstStyle>
            <a:lvl1pPr>
              <a:defRPr/>
            </a:lvl1pPr>
          </a:lstStyle>
          <a:p>
            <a:pPr>
              <a:defRPr/>
            </a:pPr>
            <a:r>
              <a:rPr lang="en-US"/>
              <a:t>CECS461/561 Hardware/Software Codesign</a:t>
            </a:r>
          </a:p>
        </p:txBody>
      </p:sp>
      <p:sp>
        <p:nvSpPr>
          <p:cNvPr id="6" name="Rectangle 6">
            <a:extLst>
              <a:ext uri="{FF2B5EF4-FFF2-40B4-BE49-F238E27FC236}">
                <a16:creationId xmlns:a16="http://schemas.microsoft.com/office/drawing/2014/main" id="{0E3DD663-ABCC-44F1-9726-958BC6251376}"/>
              </a:ext>
            </a:extLst>
          </p:cNvPr>
          <p:cNvSpPr>
            <a:spLocks noGrp="1" noChangeArrowheads="1"/>
          </p:cNvSpPr>
          <p:nvPr>
            <p:ph type="sldNum" sz="quarter" idx="12"/>
          </p:nvPr>
        </p:nvSpPr>
        <p:spPr>
          <a:ln/>
        </p:spPr>
        <p:txBody>
          <a:bodyPr/>
          <a:lstStyle>
            <a:lvl1pPr>
              <a:defRPr/>
            </a:lvl1pPr>
          </a:lstStyle>
          <a:p>
            <a:pPr>
              <a:defRPr/>
            </a:pPr>
            <a:fld id="{2E2816ED-2408-474C-B300-F7825902AA98}" type="slidenum">
              <a:rPr lang="en-US" altLang="en-US"/>
              <a:pPr>
                <a:defRPr/>
              </a:pPr>
              <a:t>‹#›</a:t>
            </a:fld>
            <a:endParaRPr lang="en-US" altLang="en-US"/>
          </a:p>
        </p:txBody>
      </p:sp>
    </p:spTree>
    <p:extLst>
      <p:ext uri="{BB962C8B-B14F-4D97-AF65-F5344CB8AC3E}">
        <p14:creationId xmlns:p14="http://schemas.microsoft.com/office/powerpoint/2010/main" val="1551580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E9DA63F-00A4-4933-BABB-D85897C5AE4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CFD47BE-0711-4481-A0D1-0310450DCE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090A421-47A0-4B34-A79D-76790D249AF8}"/>
              </a:ext>
            </a:extLst>
          </p:cNvPr>
          <p:cNvSpPr>
            <a:spLocks noGrp="1" noChangeArrowheads="1"/>
          </p:cNvSpPr>
          <p:nvPr>
            <p:ph type="sldNum" sz="quarter" idx="12"/>
          </p:nvPr>
        </p:nvSpPr>
        <p:spPr>
          <a:ln/>
        </p:spPr>
        <p:txBody>
          <a:bodyPr/>
          <a:lstStyle>
            <a:lvl1pPr>
              <a:defRPr/>
            </a:lvl1pPr>
          </a:lstStyle>
          <a:p>
            <a:pPr>
              <a:defRPr/>
            </a:pPr>
            <a:fld id="{B47C96FA-225E-46CE-A6DA-0A9DE8B5C2E0}" type="slidenum">
              <a:rPr lang="he-IL" altLang="en-US"/>
              <a:pPr>
                <a:defRPr/>
              </a:pPr>
              <a:t>‹#›</a:t>
            </a:fld>
            <a:endParaRPr lang="en-US" altLang="en-US"/>
          </a:p>
        </p:txBody>
      </p:sp>
    </p:spTree>
    <p:extLst>
      <p:ext uri="{BB962C8B-B14F-4D97-AF65-F5344CB8AC3E}">
        <p14:creationId xmlns:p14="http://schemas.microsoft.com/office/powerpoint/2010/main" val="3006263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3F3BA67-C5CE-41C6-B50C-FBFB879CE76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EC67A3B-7130-4594-8D31-687F888ACC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7F76434-2E03-4CCD-9B01-2D541ABB7ADD}"/>
              </a:ext>
            </a:extLst>
          </p:cNvPr>
          <p:cNvSpPr>
            <a:spLocks noGrp="1" noChangeArrowheads="1"/>
          </p:cNvSpPr>
          <p:nvPr>
            <p:ph type="sldNum" sz="quarter" idx="12"/>
          </p:nvPr>
        </p:nvSpPr>
        <p:spPr>
          <a:ln/>
        </p:spPr>
        <p:txBody>
          <a:bodyPr/>
          <a:lstStyle>
            <a:lvl1pPr>
              <a:defRPr/>
            </a:lvl1pPr>
          </a:lstStyle>
          <a:p>
            <a:pPr>
              <a:defRPr/>
            </a:pPr>
            <a:fld id="{EA2ED41C-518E-4442-AC5A-88D54F72B630}" type="slidenum">
              <a:rPr lang="he-IL" altLang="en-US"/>
              <a:pPr>
                <a:defRPr/>
              </a:pPr>
              <a:t>‹#›</a:t>
            </a:fld>
            <a:endParaRPr lang="en-US" altLang="en-US"/>
          </a:p>
        </p:txBody>
      </p:sp>
    </p:spTree>
    <p:extLst>
      <p:ext uri="{BB962C8B-B14F-4D97-AF65-F5344CB8AC3E}">
        <p14:creationId xmlns:p14="http://schemas.microsoft.com/office/powerpoint/2010/main" val="3200884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457200"/>
            <a:ext cx="20574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457200"/>
            <a:ext cx="60198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4F33D89-FD0E-45BA-8E65-025CA66102F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2D80F6-D412-484B-866D-F0BA5F0A61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DC37648-5009-4B44-9C15-9AE8A655FCC9}"/>
              </a:ext>
            </a:extLst>
          </p:cNvPr>
          <p:cNvSpPr>
            <a:spLocks noGrp="1" noChangeArrowheads="1"/>
          </p:cNvSpPr>
          <p:nvPr>
            <p:ph type="sldNum" sz="quarter" idx="12"/>
          </p:nvPr>
        </p:nvSpPr>
        <p:spPr>
          <a:ln/>
        </p:spPr>
        <p:txBody>
          <a:bodyPr/>
          <a:lstStyle>
            <a:lvl1pPr>
              <a:defRPr/>
            </a:lvl1pPr>
          </a:lstStyle>
          <a:p>
            <a:pPr>
              <a:defRPr/>
            </a:pPr>
            <a:fld id="{52A9FF9A-8341-484D-992B-A40FAC471DBF}" type="slidenum">
              <a:rPr lang="he-IL" altLang="en-US"/>
              <a:pPr>
                <a:defRPr/>
              </a:pPr>
              <a:t>‹#›</a:t>
            </a:fld>
            <a:endParaRPr lang="en-US" altLang="en-US"/>
          </a:p>
        </p:txBody>
      </p:sp>
    </p:spTree>
    <p:extLst>
      <p:ext uri="{BB962C8B-B14F-4D97-AF65-F5344CB8AC3E}">
        <p14:creationId xmlns:p14="http://schemas.microsoft.com/office/powerpoint/2010/main" val="20444011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1" y="4572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3400040-E826-4048-8637-3463065FB3E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4E357F6-8855-4B08-B15C-05AAC8F635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DFCDC8A-E7B1-42B5-97A7-66527A268B93}"/>
              </a:ext>
            </a:extLst>
          </p:cNvPr>
          <p:cNvSpPr>
            <a:spLocks noGrp="1" noChangeArrowheads="1"/>
          </p:cNvSpPr>
          <p:nvPr>
            <p:ph type="sldNum" sz="quarter" idx="12"/>
          </p:nvPr>
        </p:nvSpPr>
        <p:spPr>
          <a:ln/>
        </p:spPr>
        <p:txBody>
          <a:bodyPr/>
          <a:lstStyle>
            <a:lvl1pPr>
              <a:defRPr/>
            </a:lvl1pPr>
          </a:lstStyle>
          <a:p>
            <a:pPr>
              <a:defRPr/>
            </a:pPr>
            <a:fld id="{0FBDB38B-9147-4738-89C0-337080BE1F23}" type="slidenum">
              <a:rPr lang="he-IL" altLang="en-US"/>
              <a:pPr>
                <a:defRPr/>
              </a:pPr>
              <a:t>‹#›</a:t>
            </a:fld>
            <a:endParaRPr lang="en-US" altLang="en-US"/>
          </a:p>
        </p:txBody>
      </p:sp>
    </p:spTree>
    <p:extLst>
      <p:ext uri="{BB962C8B-B14F-4D97-AF65-F5344CB8AC3E}">
        <p14:creationId xmlns:p14="http://schemas.microsoft.com/office/powerpoint/2010/main" val="35852235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1" y="4572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2D5FFAA-BB1D-437C-8CC0-744B027FCDB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B6FCBE8-C263-4D57-8F6C-48F13A275E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73EBEC9-AC34-4754-BCC6-26A81BA09D1F}"/>
              </a:ext>
            </a:extLst>
          </p:cNvPr>
          <p:cNvSpPr>
            <a:spLocks noGrp="1" noChangeArrowheads="1"/>
          </p:cNvSpPr>
          <p:nvPr>
            <p:ph type="sldNum" sz="quarter" idx="12"/>
          </p:nvPr>
        </p:nvSpPr>
        <p:spPr>
          <a:ln/>
        </p:spPr>
        <p:txBody>
          <a:bodyPr/>
          <a:lstStyle>
            <a:lvl1pPr>
              <a:defRPr/>
            </a:lvl1pPr>
          </a:lstStyle>
          <a:p>
            <a:pPr>
              <a:defRPr/>
            </a:pPr>
            <a:fld id="{CE6C1244-0986-41AF-A97A-58CEC299C3AD}" type="slidenum">
              <a:rPr lang="he-IL" altLang="en-US"/>
              <a:pPr>
                <a:defRPr/>
              </a:pPr>
              <a:t>‹#›</a:t>
            </a:fld>
            <a:endParaRPr lang="en-US" altLang="en-US"/>
          </a:p>
        </p:txBody>
      </p:sp>
    </p:spTree>
    <p:extLst>
      <p:ext uri="{BB962C8B-B14F-4D97-AF65-F5344CB8AC3E}">
        <p14:creationId xmlns:p14="http://schemas.microsoft.com/office/powerpoint/2010/main" val="4229778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B8CC058-AF4A-47DA-B4B9-498EA332592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FFC4DE6-F438-4EA6-A929-132D8DFF3F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9AA9CBC-0209-4177-AD7C-0219E2E8C78C}"/>
              </a:ext>
            </a:extLst>
          </p:cNvPr>
          <p:cNvSpPr>
            <a:spLocks noGrp="1" noChangeArrowheads="1"/>
          </p:cNvSpPr>
          <p:nvPr>
            <p:ph type="sldNum" sz="quarter" idx="12"/>
          </p:nvPr>
        </p:nvSpPr>
        <p:spPr>
          <a:ln/>
        </p:spPr>
        <p:txBody>
          <a:bodyPr/>
          <a:lstStyle>
            <a:lvl1pPr>
              <a:defRPr/>
            </a:lvl1pPr>
          </a:lstStyle>
          <a:p>
            <a:pPr>
              <a:defRPr/>
            </a:pPr>
            <a:fld id="{26782A4D-6D3F-43A1-B87C-CEB1F8AFBBBB}" type="slidenum">
              <a:rPr lang="he-IL" altLang="en-US"/>
              <a:pPr>
                <a:defRPr/>
              </a:pPr>
              <a:t>‹#›</a:t>
            </a:fld>
            <a:endParaRPr lang="en-US" altLang="en-US"/>
          </a:p>
        </p:txBody>
      </p:sp>
    </p:spTree>
    <p:extLst>
      <p:ext uri="{BB962C8B-B14F-4D97-AF65-F5344CB8AC3E}">
        <p14:creationId xmlns:p14="http://schemas.microsoft.com/office/powerpoint/2010/main" val="13605483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6D57F476-98E6-44C8-82D7-AED6F4C636D2}"/>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74276807-716A-4DAE-B7DE-9F6AEAF60CB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0FF37D0-F595-4F2E-8BA0-D743D7FEF3E0}"/>
              </a:ext>
            </a:extLst>
          </p:cNvPr>
          <p:cNvSpPr>
            <a:spLocks noGrp="1" noChangeArrowheads="1"/>
          </p:cNvSpPr>
          <p:nvPr>
            <p:ph type="sldNum" sz="quarter" idx="12"/>
          </p:nvPr>
        </p:nvSpPr>
        <p:spPr>
          <a:ln/>
        </p:spPr>
        <p:txBody>
          <a:bodyPr/>
          <a:lstStyle>
            <a:lvl1pPr>
              <a:defRPr/>
            </a:lvl1pPr>
          </a:lstStyle>
          <a:p>
            <a:pPr>
              <a:defRPr/>
            </a:pPr>
            <a:fld id="{228C283A-3644-48B5-8308-432C1E4F6B3B}" type="slidenum">
              <a:rPr lang="he-IL" altLang="en-US"/>
              <a:pPr>
                <a:defRPr/>
              </a:pPr>
              <a:t>‹#›</a:t>
            </a:fld>
            <a:endParaRPr lang="en-US" altLang="en-US"/>
          </a:p>
        </p:txBody>
      </p:sp>
    </p:spTree>
    <p:extLst>
      <p:ext uri="{BB962C8B-B14F-4D97-AF65-F5344CB8AC3E}">
        <p14:creationId xmlns:p14="http://schemas.microsoft.com/office/powerpoint/2010/main" val="1630099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1" y="4572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6E3E47C6-BC9E-4948-ADB5-2A9DEB68E4F8}"/>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C3A3FBD4-D8B9-435B-85E8-6C85A48BC2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528006C1-A1F8-4147-9E24-E73C229BBD9E}"/>
              </a:ext>
            </a:extLst>
          </p:cNvPr>
          <p:cNvSpPr>
            <a:spLocks noGrp="1" noChangeArrowheads="1"/>
          </p:cNvSpPr>
          <p:nvPr>
            <p:ph type="sldNum" sz="quarter" idx="12"/>
          </p:nvPr>
        </p:nvSpPr>
        <p:spPr>
          <a:ln/>
        </p:spPr>
        <p:txBody>
          <a:bodyPr/>
          <a:lstStyle>
            <a:lvl1pPr>
              <a:defRPr/>
            </a:lvl1pPr>
          </a:lstStyle>
          <a:p>
            <a:pPr>
              <a:defRPr/>
            </a:pPr>
            <a:fld id="{EA93EC17-E1EB-4FF3-B566-90B3105B7F15}" type="slidenum">
              <a:rPr lang="he-IL" altLang="en-US"/>
              <a:pPr>
                <a:defRPr/>
              </a:pPr>
              <a:t>‹#›</a:t>
            </a:fld>
            <a:endParaRPr lang="en-US" altLang="en-US"/>
          </a:p>
        </p:txBody>
      </p:sp>
    </p:spTree>
    <p:extLst>
      <p:ext uri="{BB962C8B-B14F-4D97-AF65-F5344CB8AC3E}">
        <p14:creationId xmlns:p14="http://schemas.microsoft.com/office/powerpoint/2010/main" val="3379665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C:\Documents and Settings\Jennifer Lockhart\Desktop\Picture2 copy.jpg">
            <a:extLst>
              <a:ext uri="{FF2B5EF4-FFF2-40B4-BE49-F238E27FC236}">
                <a16:creationId xmlns:a16="http://schemas.microsoft.com/office/drawing/2014/main" id="{B1A26489-E32D-4700-9AF1-B3DDA4C386A5}"/>
              </a:ext>
            </a:extLst>
          </p:cNvPr>
          <p:cNvPicPr>
            <a:picLocks noChangeArrowheads="1"/>
          </p:cNvPicPr>
          <p:nvPr userDrawn="1"/>
        </p:nvPicPr>
        <p:blipFill>
          <a:blip r:embed="rId2">
            <a:extLst>
              <a:ext uri="{28A0092B-C50C-407E-A947-70E740481C1C}">
                <a14:useLocalDpi xmlns:a14="http://schemas.microsoft.com/office/drawing/2010/main" val="0"/>
              </a:ext>
            </a:extLst>
          </a:blip>
          <a:srcRect t="24879"/>
          <a:stretch>
            <a:fillRect/>
          </a:stretch>
        </p:blipFill>
        <p:spPr bwMode="auto">
          <a:xfrm>
            <a:off x="-6350" y="0"/>
            <a:ext cx="91503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ll_Programmable_Lock_up.jpg">
            <a:extLst>
              <a:ext uri="{FF2B5EF4-FFF2-40B4-BE49-F238E27FC236}">
                <a16:creationId xmlns:a16="http://schemas.microsoft.com/office/drawing/2014/main" id="{55919455-9AE1-46EE-9DCB-C1369E45B013}"/>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3988" y="1068388"/>
            <a:ext cx="325596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a:extLst>
              <a:ext uri="{FF2B5EF4-FFF2-40B4-BE49-F238E27FC236}">
                <a16:creationId xmlns:a16="http://schemas.microsoft.com/office/drawing/2014/main" id="{58326727-F341-446F-A8A9-171955947AD4}"/>
              </a:ext>
            </a:extLst>
          </p:cNvPr>
          <p:cNvSpPr txBox="1">
            <a:spLocks noGrp="1" noChangeArrowheads="1"/>
          </p:cNvSpPr>
          <p:nvPr userDrawn="1"/>
        </p:nvSpPr>
        <p:spPr bwMode="auto">
          <a:xfrm>
            <a:off x="244475" y="6621463"/>
            <a:ext cx="33305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solidFill>
                  <a:srgbClr val="EE3424"/>
                </a:solidFill>
                <a:latin typeface="Arial" charset="0"/>
              </a:rPr>
              <a:t>This material exempt per Department of Commerce license exception TSU </a:t>
            </a:r>
          </a:p>
        </p:txBody>
      </p:sp>
      <p:sp>
        <p:nvSpPr>
          <p:cNvPr id="19462" name="Rectangle 6"/>
          <p:cNvSpPr>
            <a:spLocks noGrp="1" noChangeArrowheads="1"/>
          </p:cNvSpPr>
          <p:nvPr>
            <p:ph type="subTitle" sz="quarter" idx="1"/>
          </p:nvPr>
        </p:nvSpPr>
        <p:spPr>
          <a:xfrm>
            <a:off x="136525" y="5535525"/>
            <a:ext cx="4972050" cy="676275"/>
          </a:xfrm>
          <a:noFill/>
          <a:ln w="9525">
            <a:noFill/>
            <a:miter lim="800000"/>
            <a:headEnd/>
            <a:tailEnd/>
          </a:ln>
        </p:spPr>
        <p:txBody>
          <a:bodyPr lIns="91440" anchor="ct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a:t>Click to edit Master subtitle style</a:t>
            </a:r>
            <a:endParaRPr lang="en-US" dirty="0"/>
          </a:p>
        </p:txBody>
      </p:sp>
      <p:sp>
        <p:nvSpPr>
          <p:cNvPr id="19467" name="Rectangle 11"/>
          <p:cNvSpPr>
            <a:spLocks noGrp="1" noChangeArrowheads="1"/>
          </p:cNvSpPr>
          <p:nvPr>
            <p:ph type="ctrTitle" sz="quarter"/>
          </p:nvPr>
        </p:nvSpPr>
        <p:spPr>
          <a:xfrm>
            <a:off x="125430" y="3660688"/>
            <a:ext cx="5326263" cy="1114425"/>
          </a:xfrm>
          <a:noFill/>
          <a:ln w="9525">
            <a:noFill/>
            <a:miter lim="800000"/>
            <a:headEnd/>
            <a:tailEnd/>
          </a:ln>
        </p:spPr>
        <p:txBody>
          <a:bodyPr lIns="91440"/>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a:t>Click to edit Master title style</a:t>
            </a:r>
            <a:endParaRPr lang="en-US" dirty="0"/>
          </a:p>
        </p:txBody>
      </p:sp>
      <p:sp>
        <p:nvSpPr>
          <p:cNvPr id="7" name="Footer Placeholder 16">
            <a:extLst>
              <a:ext uri="{FF2B5EF4-FFF2-40B4-BE49-F238E27FC236}">
                <a16:creationId xmlns:a16="http://schemas.microsoft.com/office/drawing/2014/main" id="{10D019E4-7AED-4835-88FA-07CF23BEBA5F}"/>
              </a:ext>
            </a:extLst>
          </p:cNvPr>
          <p:cNvSpPr>
            <a:spLocks noGrp="1"/>
          </p:cNvSpPr>
          <p:nvPr>
            <p:ph type="ftr" sz="quarter" idx="10"/>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341689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a:lstStyle>
            <a:lvl1pPr>
              <a:lnSpc>
                <a:spcPct val="98000"/>
              </a:lnSpc>
              <a:defRPr lang="en-US" sz="2800" b="1" dirty="0">
                <a:solidFill>
                  <a:schemeClr val="bg2"/>
                </a:solidFill>
                <a:latin typeface="+mj-lt"/>
                <a:ea typeface="+mj-ea"/>
                <a:cs typeface="+mj-cs"/>
              </a:defRPr>
            </a:lvl1pPr>
          </a:lstStyle>
          <a:p>
            <a:pPr lvl="0"/>
            <a:r>
              <a:rPr lang="en-US"/>
              <a:t>Click to edit Master title style</a:t>
            </a:r>
            <a:endParaRPr lang="en-US" dirty="0"/>
          </a:p>
        </p:txBody>
      </p:sp>
      <p:sp>
        <p:nvSpPr>
          <p:cNvPr id="4" name="Rectangle 23">
            <a:extLst>
              <a:ext uri="{FF2B5EF4-FFF2-40B4-BE49-F238E27FC236}">
                <a16:creationId xmlns:a16="http://schemas.microsoft.com/office/drawing/2014/main" id="{B818FE9F-D0A5-4725-AA4A-56B1DE938E82}"/>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004F6195-22F0-401E-8A8E-6B78BD81A83A}" type="slidenum">
              <a:rPr lang="en-US" altLang="en-US" smtClean="0"/>
              <a:pPr>
                <a:defRPr/>
              </a:pPr>
              <a:t>‹#›</a:t>
            </a:fld>
            <a:endParaRPr lang="en-US" altLang="en-US"/>
          </a:p>
        </p:txBody>
      </p:sp>
      <p:sp>
        <p:nvSpPr>
          <p:cNvPr id="6" name="Footer Placeholder 16">
            <a:extLst>
              <a:ext uri="{FF2B5EF4-FFF2-40B4-BE49-F238E27FC236}">
                <a16:creationId xmlns:a16="http://schemas.microsoft.com/office/drawing/2014/main" id="{B15BAC92-956B-4E35-8F86-8ACFF903769C}"/>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29393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3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3CD3CB1-AFAC-4403-BA8B-4FADCC5116F7}"/>
              </a:ext>
            </a:extLst>
          </p:cNvPr>
          <p:cNvSpPr>
            <a:spLocks noGrp="1" noChangeArrowheads="1"/>
          </p:cNvSpPr>
          <p:nvPr>
            <p:ph type="dt" sz="half" idx="10"/>
          </p:nvPr>
        </p:nvSpPr>
        <p:spPr>
          <a:ln/>
        </p:spPr>
        <p:txBody>
          <a:bodyPr/>
          <a:lstStyle>
            <a:lvl1pPr>
              <a:defRPr/>
            </a:lvl1pPr>
          </a:lstStyle>
          <a:p>
            <a:pPr>
              <a:defRPr/>
            </a:pPr>
            <a:fld id="{E2DEDDEF-25F5-4206-8B35-045A0652336E}" type="datetime1">
              <a:rPr lang="en-US"/>
              <a:pPr>
                <a:defRPr/>
              </a:pPr>
              <a:t>1/24/2019</a:t>
            </a:fld>
            <a:endParaRPr lang="en-US"/>
          </a:p>
        </p:txBody>
      </p:sp>
      <p:sp>
        <p:nvSpPr>
          <p:cNvPr id="5" name="Rectangle 5">
            <a:extLst>
              <a:ext uri="{FF2B5EF4-FFF2-40B4-BE49-F238E27FC236}">
                <a16:creationId xmlns:a16="http://schemas.microsoft.com/office/drawing/2014/main" id="{7B5D5DBB-EE45-4655-9AE3-A44465B3E987}"/>
              </a:ext>
            </a:extLst>
          </p:cNvPr>
          <p:cNvSpPr>
            <a:spLocks noGrp="1" noChangeArrowheads="1"/>
          </p:cNvSpPr>
          <p:nvPr>
            <p:ph type="ftr" sz="quarter" idx="11"/>
          </p:nvPr>
        </p:nvSpPr>
        <p:spPr>
          <a:ln/>
        </p:spPr>
        <p:txBody>
          <a:bodyPr/>
          <a:lstStyle>
            <a:lvl1pPr>
              <a:defRPr/>
            </a:lvl1pPr>
          </a:lstStyle>
          <a:p>
            <a:pPr>
              <a:defRPr/>
            </a:pPr>
            <a:r>
              <a:rPr lang="en-US"/>
              <a:t>CECS461/561 Hardware/Software Codesign</a:t>
            </a:r>
          </a:p>
        </p:txBody>
      </p:sp>
      <p:sp>
        <p:nvSpPr>
          <p:cNvPr id="6" name="Rectangle 6">
            <a:extLst>
              <a:ext uri="{FF2B5EF4-FFF2-40B4-BE49-F238E27FC236}">
                <a16:creationId xmlns:a16="http://schemas.microsoft.com/office/drawing/2014/main" id="{098180BB-FAF6-45A9-951B-296C56CEEAA1}"/>
              </a:ext>
            </a:extLst>
          </p:cNvPr>
          <p:cNvSpPr>
            <a:spLocks noGrp="1" noChangeArrowheads="1"/>
          </p:cNvSpPr>
          <p:nvPr>
            <p:ph type="sldNum" sz="quarter" idx="12"/>
          </p:nvPr>
        </p:nvSpPr>
        <p:spPr>
          <a:ln/>
        </p:spPr>
        <p:txBody>
          <a:bodyPr/>
          <a:lstStyle>
            <a:lvl1pPr>
              <a:defRPr/>
            </a:lvl1pPr>
          </a:lstStyle>
          <a:p>
            <a:pPr>
              <a:defRPr/>
            </a:pPr>
            <a:fld id="{6D6C41CE-FCEC-4676-ACD7-5A7010C924EE}" type="slidenum">
              <a:rPr lang="en-US" altLang="en-US"/>
              <a:pPr>
                <a:defRPr/>
              </a:pPr>
              <a:t>‹#›</a:t>
            </a:fld>
            <a:endParaRPr lang="en-US" altLang="en-US"/>
          </a:p>
        </p:txBody>
      </p:sp>
    </p:spTree>
    <p:extLst>
      <p:ext uri="{BB962C8B-B14F-4D97-AF65-F5344CB8AC3E}">
        <p14:creationId xmlns:p14="http://schemas.microsoft.com/office/powerpoint/2010/main" val="38965240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17A87A-A884-4527-B527-5097759C0275}"/>
              </a:ext>
            </a:extLst>
          </p:cNvPr>
          <p:cNvSpPr>
            <a:spLocks noChangeArrowheads="1"/>
          </p:cNvSpPr>
          <p:nvPr userDrawn="1"/>
        </p:nvSpPr>
        <p:spPr bwMode="auto">
          <a:xfrm>
            <a:off x="0" y="0"/>
            <a:ext cx="9144000" cy="1238250"/>
          </a:xfrm>
          <a:prstGeom prst="rect">
            <a:avLst/>
          </a:prstGeom>
          <a:solidFill>
            <a:schemeClr val="bg1"/>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grpSp>
        <p:nvGrpSpPr>
          <p:cNvPr id="4" name="Group 11">
            <a:extLst>
              <a:ext uri="{FF2B5EF4-FFF2-40B4-BE49-F238E27FC236}">
                <a16:creationId xmlns:a16="http://schemas.microsoft.com/office/drawing/2014/main" id="{BAE927E4-CF77-4279-B990-0B1B35C80D51}"/>
              </a:ext>
            </a:extLst>
          </p:cNvPr>
          <p:cNvGrpSpPr>
            <a:grpSpLocks/>
          </p:cNvGrpSpPr>
          <p:nvPr userDrawn="1"/>
        </p:nvGrpSpPr>
        <p:grpSpPr bwMode="auto">
          <a:xfrm>
            <a:off x="0" y="0"/>
            <a:ext cx="9144000" cy="200025"/>
            <a:chOff x="0" y="-1"/>
            <a:chExt cx="9144000" cy="200025"/>
          </a:xfrm>
        </p:grpSpPr>
        <p:sp>
          <p:nvSpPr>
            <p:cNvPr id="6" name="Rectangle 17">
              <a:extLst>
                <a:ext uri="{FF2B5EF4-FFF2-40B4-BE49-F238E27FC236}">
                  <a16:creationId xmlns:a16="http://schemas.microsoft.com/office/drawing/2014/main" id="{F93452EA-D99E-4FE3-88FD-1D43D5B5727E}"/>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7" name="Picture 17" descr="Red Header">
              <a:extLst>
                <a:ext uri="{FF2B5EF4-FFF2-40B4-BE49-F238E27FC236}">
                  <a16:creationId xmlns:a16="http://schemas.microsoft.com/office/drawing/2014/main" id="{28B3D61A-7282-49EC-A9D4-61296BE1C17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7658100" y="0"/>
              <a:ext cx="1485900"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itle 4"/>
          <p:cNvSpPr>
            <a:spLocks noGrp="1"/>
          </p:cNvSpPr>
          <p:nvPr>
            <p:ph type="title"/>
          </p:nvPr>
        </p:nvSpPr>
        <p:spPr>
          <a:xfrm>
            <a:off x="457200" y="209550"/>
            <a:ext cx="8229600" cy="1143000"/>
          </a:xfrm>
          <a:noFill/>
          <a:ln w="9525">
            <a:noFill/>
            <a:miter lim="800000"/>
            <a:headEnd/>
            <a:tailEnd/>
          </a:ln>
        </p:spPr>
        <p:txBody>
          <a:bodyPr/>
          <a:lstStyle>
            <a:lvl1pPr>
              <a:defRPr lang="en-US" sz="2800" b="1" dirty="0">
                <a:solidFill>
                  <a:schemeClr val="bg2"/>
                </a:solidFill>
                <a:latin typeface="+mj-lt"/>
                <a:ea typeface="+mj-ea"/>
                <a:cs typeface="+mj-cs"/>
              </a:defRPr>
            </a:lvl1pPr>
          </a:lstStyle>
          <a:p>
            <a:pPr lvl="0"/>
            <a:r>
              <a:rPr lang="en-US"/>
              <a:t>Click to edit Master title style</a:t>
            </a:r>
            <a:endParaRPr lang="en-US" dirty="0"/>
          </a:p>
        </p:txBody>
      </p:sp>
      <p:sp>
        <p:nvSpPr>
          <p:cNvPr id="8" name="Rectangle 23">
            <a:extLst>
              <a:ext uri="{FF2B5EF4-FFF2-40B4-BE49-F238E27FC236}">
                <a16:creationId xmlns:a16="http://schemas.microsoft.com/office/drawing/2014/main" id="{966C8803-161C-4C64-98EF-502B67576309}"/>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9825A790-8F7E-4BA5-8AFA-70B74530561F}" type="slidenum">
              <a:rPr lang="en-US" altLang="en-US" smtClean="0"/>
              <a:pPr>
                <a:defRPr/>
              </a:pPr>
              <a:t>‹#›</a:t>
            </a:fld>
            <a:endParaRPr lang="en-US" altLang="en-US"/>
          </a:p>
        </p:txBody>
      </p:sp>
      <p:sp>
        <p:nvSpPr>
          <p:cNvPr id="9" name="Footer Placeholder 16">
            <a:extLst>
              <a:ext uri="{FF2B5EF4-FFF2-40B4-BE49-F238E27FC236}">
                <a16:creationId xmlns:a16="http://schemas.microsoft.com/office/drawing/2014/main" id="{CEAA4295-6BE3-4013-9CA3-EE69C347A289}"/>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36884824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3810000"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48476" y="1600206"/>
            <a:ext cx="3852612"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Rectangle 23">
            <a:extLst>
              <a:ext uri="{FF2B5EF4-FFF2-40B4-BE49-F238E27FC236}">
                <a16:creationId xmlns:a16="http://schemas.microsoft.com/office/drawing/2014/main" id="{B4027378-9416-4D47-96C7-ED0AE325EEA3}"/>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EA3700E8-D7F5-4357-9A1E-2925CAE1D036}" type="slidenum">
              <a:rPr lang="en-US" altLang="en-US" smtClean="0"/>
              <a:pPr>
                <a:defRPr/>
              </a:pPr>
              <a:t>‹#›</a:t>
            </a:fld>
            <a:endParaRPr lang="en-US" altLang="en-US"/>
          </a:p>
        </p:txBody>
      </p:sp>
      <p:sp>
        <p:nvSpPr>
          <p:cNvPr id="6" name="Footer Placeholder 16">
            <a:extLst>
              <a:ext uri="{FF2B5EF4-FFF2-40B4-BE49-F238E27FC236}">
                <a16:creationId xmlns:a16="http://schemas.microsoft.com/office/drawing/2014/main" id="{8A6A9724-4F46-4437-9B11-E9265E60AA11}"/>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364665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3298B554-8D4D-4859-B249-79C32418064A}"/>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68051E03-1AC8-4E52-931E-6949FA85CD0B}" type="slidenum">
              <a:rPr lang="en-US" altLang="en-US" smtClean="0"/>
              <a:pPr>
                <a:defRPr/>
              </a:pPr>
              <a:t>‹#›</a:t>
            </a:fld>
            <a:endParaRPr lang="en-US" altLang="en-US"/>
          </a:p>
        </p:txBody>
      </p:sp>
      <p:sp>
        <p:nvSpPr>
          <p:cNvPr id="3" name="Footer Placeholder 16">
            <a:extLst>
              <a:ext uri="{FF2B5EF4-FFF2-40B4-BE49-F238E27FC236}">
                <a16:creationId xmlns:a16="http://schemas.microsoft.com/office/drawing/2014/main" id="{CE2D32E0-C6CD-468E-806A-438987028C14}"/>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25973316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C:\Documents and Settings\Jennifer Lockhart\Desktop\Picture2 copy.jpg">
            <a:extLst>
              <a:ext uri="{FF2B5EF4-FFF2-40B4-BE49-F238E27FC236}">
                <a16:creationId xmlns:a16="http://schemas.microsoft.com/office/drawing/2014/main" id="{5E48EAF5-3210-4724-9CCE-544A49D31D89}"/>
              </a:ext>
            </a:extLst>
          </p:cNvPr>
          <p:cNvPicPr>
            <a:picLocks noChangeArrowheads="1"/>
          </p:cNvPicPr>
          <p:nvPr userDrawn="1"/>
        </p:nvPicPr>
        <p:blipFill>
          <a:blip r:embed="rId2">
            <a:extLst>
              <a:ext uri="{28A0092B-C50C-407E-A947-70E740481C1C}">
                <a14:useLocalDpi xmlns:a14="http://schemas.microsoft.com/office/drawing/2010/main" val="0"/>
              </a:ext>
            </a:extLst>
          </a:blip>
          <a:srcRect t="24879"/>
          <a:stretch>
            <a:fillRect/>
          </a:stretch>
        </p:blipFill>
        <p:spPr bwMode="auto">
          <a:xfrm>
            <a:off x="-6350" y="0"/>
            <a:ext cx="91503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ll_Programmable_Lock_up.jpg">
            <a:extLst>
              <a:ext uri="{FF2B5EF4-FFF2-40B4-BE49-F238E27FC236}">
                <a16:creationId xmlns:a16="http://schemas.microsoft.com/office/drawing/2014/main" id="{B98A5B54-826B-48E1-8DE8-545F81338623}"/>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3988" y="1068388"/>
            <a:ext cx="325596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a:extLst>
              <a:ext uri="{FF2B5EF4-FFF2-40B4-BE49-F238E27FC236}">
                <a16:creationId xmlns:a16="http://schemas.microsoft.com/office/drawing/2014/main" id="{C98DB2EF-31E7-40FF-8261-F4EF3B9CD5D7}"/>
              </a:ext>
            </a:extLst>
          </p:cNvPr>
          <p:cNvSpPr txBox="1">
            <a:spLocks noGrp="1" noChangeArrowheads="1"/>
          </p:cNvSpPr>
          <p:nvPr userDrawn="1"/>
        </p:nvSpPr>
        <p:spPr bwMode="auto">
          <a:xfrm>
            <a:off x="244475" y="6621463"/>
            <a:ext cx="33305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solidFill>
                  <a:srgbClr val="EE3424"/>
                </a:solidFill>
                <a:latin typeface="Arial" charset="0"/>
              </a:rPr>
              <a:t>This material exempt per Department of Commerce license exception TSU </a:t>
            </a:r>
          </a:p>
        </p:txBody>
      </p:sp>
      <p:sp>
        <p:nvSpPr>
          <p:cNvPr id="19462" name="Rectangle 6"/>
          <p:cNvSpPr>
            <a:spLocks noGrp="1" noChangeArrowheads="1"/>
          </p:cNvSpPr>
          <p:nvPr>
            <p:ph type="subTitle" sz="quarter" idx="1"/>
          </p:nvPr>
        </p:nvSpPr>
        <p:spPr>
          <a:xfrm>
            <a:off x="136525" y="5535521"/>
            <a:ext cx="4972050" cy="676275"/>
          </a:xfrm>
          <a:noFill/>
          <a:ln w="9525">
            <a:noFill/>
            <a:miter lim="800000"/>
            <a:headEnd/>
            <a:tailEnd/>
          </a:ln>
        </p:spPr>
        <p:txBody>
          <a:bodyPr lIns="91440" anchor="ct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a:t>Click to edit Master subtitle style</a:t>
            </a:r>
            <a:endParaRPr lang="en-US" dirty="0"/>
          </a:p>
        </p:txBody>
      </p:sp>
      <p:sp>
        <p:nvSpPr>
          <p:cNvPr id="19467" name="Rectangle 11"/>
          <p:cNvSpPr>
            <a:spLocks noGrp="1" noChangeArrowheads="1"/>
          </p:cNvSpPr>
          <p:nvPr>
            <p:ph type="ctrTitle" sz="quarter"/>
          </p:nvPr>
        </p:nvSpPr>
        <p:spPr>
          <a:xfrm>
            <a:off x="125428" y="3660684"/>
            <a:ext cx="5326263" cy="1114425"/>
          </a:xfrm>
          <a:noFill/>
          <a:ln w="9525">
            <a:noFill/>
            <a:miter lim="800000"/>
            <a:headEnd/>
            <a:tailEnd/>
          </a:ln>
        </p:spPr>
        <p:txBody>
          <a:bodyPr lIns="91440"/>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a:t>Click to edit Master title style</a:t>
            </a:r>
            <a:endParaRPr lang="en-US" dirty="0"/>
          </a:p>
        </p:txBody>
      </p:sp>
      <p:sp>
        <p:nvSpPr>
          <p:cNvPr id="7" name="Footer Placeholder 16">
            <a:extLst>
              <a:ext uri="{FF2B5EF4-FFF2-40B4-BE49-F238E27FC236}">
                <a16:creationId xmlns:a16="http://schemas.microsoft.com/office/drawing/2014/main" id="{F51400DD-53BE-4CF2-AB85-68BE48DE761F}"/>
              </a:ext>
            </a:extLst>
          </p:cNvPr>
          <p:cNvSpPr>
            <a:spLocks noGrp="1"/>
          </p:cNvSpPr>
          <p:nvPr>
            <p:ph type="ftr" sz="quarter" idx="10"/>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2244592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a:lstStyle>
            <a:lvl1pPr>
              <a:lnSpc>
                <a:spcPct val="98000"/>
              </a:lnSpc>
              <a:defRPr lang="en-US" sz="2800" b="1" dirty="0">
                <a:solidFill>
                  <a:schemeClr val="bg2"/>
                </a:solidFill>
                <a:latin typeface="+mj-lt"/>
                <a:ea typeface="+mj-ea"/>
                <a:cs typeface="+mj-cs"/>
              </a:defRPr>
            </a:lvl1pPr>
          </a:lstStyle>
          <a:p>
            <a:pPr lvl="0"/>
            <a:r>
              <a:rPr lang="en-US"/>
              <a:t>Click to edit Master title style</a:t>
            </a:r>
            <a:endParaRPr lang="en-US" dirty="0"/>
          </a:p>
        </p:txBody>
      </p:sp>
      <p:sp>
        <p:nvSpPr>
          <p:cNvPr id="4" name="Rectangle 23">
            <a:extLst>
              <a:ext uri="{FF2B5EF4-FFF2-40B4-BE49-F238E27FC236}">
                <a16:creationId xmlns:a16="http://schemas.microsoft.com/office/drawing/2014/main" id="{AF9CCFD9-FBE2-41D3-BE29-4572EC74B215}"/>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2DAC4B65-D064-4DFC-93D2-0A35AFC73BDE}" type="slidenum">
              <a:rPr lang="en-US" altLang="en-US" smtClean="0"/>
              <a:pPr>
                <a:defRPr/>
              </a:pPr>
              <a:t>‹#›</a:t>
            </a:fld>
            <a:endParaRPr lang="en-US" altLang="en-US"/>
          </a:p>
        </p:txBody>
      </p:sp>
      <p:sp>
        <p:nvSpPr>
          <p:cNvPr id="6" name="Footer Placeholder 16">
            <a:extLst>
              <a:ext uri="{FF2B5EF4-FFF2-40B4-BE49-F238E27FC236}">
                <a16:creationId xmlns:a16="http://schemas.microsoft.com/office/drawing/2014/main" id="{AB3F0BC4-E301-4802-8536-2C814AC9E06C}"/>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405101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ABA4B8-50C7-4BCD-8C49-5FCB58FC771C}"/>
              </a:ext>
            </a:extLst>
          </p:cNvPr>
          <p:cNvSpPr>
            <a:spLocks noChangeArrowheads="1"/>
          </p:cNvSpPr>
          <p:nvPr userDrawn="1"/>
        </p:nvSpPr>
        <p:spPr bwMode="auto">
          <a:xfrm>
            <a:off x="0" y="0"/>
            <a:ext cx="9144000" cy="1238250"/>
          </a:xfrm>
          <a:prstGeom prst="rect">
            <a:avLst/>
          </a:prstGeom>
          <a:solidFill>
            <a:schemeClr val="bg1"/>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grpSp>
        <p:nvGrpSpPr>
          <p:cNvPr id="4" name="Group 11">
            <a:extLst>
              <a:ext uri="{FF2B5EF4-FFF2-40B4-BE49-F238E27FC236}">
                <a16:creationId xmlns:a16="http://schemas.microsoft.com/office/drawing/2014/main" id="{A7BDCFC7-27FC-49C5-9EA5-9E90D77EC16D}"/>
              </a:ext>
            </a:extLst>
          </p:cNvPr>
          <p:cNvGrpSpPr>
            <a:grpSpLocks/>
          </p:cNvGrpSpPr>
          <p:nvPr userDrawn="1"/>
        </p:nvGrpSpPr>
        <p:grpSpPr bwMode="auto">
          <a:xfrm>
            <a:off x="0" y="0"/>
            <a:ext cx="9144000" cy="200025"/>
            <a:chOff x="0" y="-1"/>
            <a:chExt cx="9144000" cy="200025"/>
          </a:xfrm>
        </p:grpSpPr>
        <p:sp>
          <p:nvSpPr>
            <p:cNvPr id="6" name="Rectangle 17">
              <a:extLst>
                <a:ext uri="{FF2B5EF4-FFF2-40B4-BE49-F238E27FC236}">
                  <a16:creationId xmlns:a16="http://schemas.microsoft.com/office/drawing/2014/main" id="{289550E1-08CF-4417-81C1-2182F898B9D7}"/>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7" name="Picture 17" descr="Red Header">
              <a:extLst>
                <a:ext uri="{FF2B5EF4-FFF2-40B4-BE49-F238E27FC236}">
                  <a16:creationId xmlns:a16="http://schemas.microsoft.com/office/drawing/2014/main" id="{579A5B65-51C9-46B6-BBAF-7AD2627AB8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7658100" y="0"/>
              <a:ext cx="1485900"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itle 4"/>
          <p:cNvSpPr>
            <a:spLocks noGrp="1"/>
          </p:cNvSpPr>
          <p:nvPr>
            <p:ph type="title"/>
          </p:nvPr>
        </p:nvSpPr>
        <p:spPr>
          <a:xfrm>
            <a:off x="457200" y="209550"/>
            <a:ext cx="8229600" cy="1143000"/>
          </a:xfrm>
          <a:noFill/>
          <a:ln w="9525">
            <a:noFill/>
            <a:miter lim="800000"/>
            <a:headEnd/>
            <a:tailEnd/>
          </a:ln>
        </p:spPr>
        <p:txBody>
          <a:bodyPr/>
          <a:lstStyle>
            <a:lvl1pPr>
              <a:defRPr lang="en-US" sz="2800" b="1" dirty="0">
                <a:solidFill>
                  <a:schemeClr val="bg2"/>
                </a:solidFill>
                <a:latin typeface="+mj-lt"/>
                <a:ea typeface="+mj-ea"/>
                <a:cs typeface="+mj-cs"/>
              </a:defRPr>
            </a:lvl1pPr>
          </a:lstStyle>
          <a:p>
            <a:pPr lvl="0"/>
            <a:r>
              <a:rPr lang="en-US"/>
              <a:t>Click to edit Master title style</a:t>
            </a:r>
            <a:endParaRPr lang="en-US" dirty="0"/>
          </a:p>
        </p:txBody>
      </p:sp>
      <p:sp>
        <p:nvSpPr>
          <p:cNvPr id="8" name="Rectangle 23">
            <a:extLst>
              <a:ext uri="{FF2B5EF4-FFF2-40B4-BE49-F238E27FC236}">
                <a16:creationId xmlns:a16="http://schemas.microsoft.com/office/drawing/2014/main" id="{0B881DEB-2284-4A61-BBC2-47CD59F21B5B}"/>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2DD6DD74-6A9E-4299-9839-E0D776F85AE3}" type="slidenum">
              <a:rPr lang="en-US" altLang="en-US" smtClean="0"/>
              <a:pPr>
                <a:defRPr/>
              </a:pPr>
              <a:t>‹#›</a:t>
            </a:fld>
            <a:endParaRPr lang="en-US" altLang="en-US"/>
          </a:p>
        </p:txBody>
      </p:sp>
      <p:sp>
        <p:nvSpPr>
          <p:cNvPr id="9" name="Footer Placeholder 16">
            <a:extLst>
              <a:ext uri="{FF2B5EF4-FFF2-40B4-BE49-F238E27FC236}">
                <a16:creationId xmlns:a16="http://schemas.microsoft.com/office/drawing/2014/main" id="{3608E6D0-3C97-46C8-8842-13E2AAA9161F}"/>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37417856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3810000"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48476" y="1600206"/>
            <a:ext cx="3852612"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Rectangle 23">
            <a:extLst>
              <a:ext uri="{FF2B5EF4-FFF2-40B4-BE49-F238E27FC236}">
                <a16:creationId xmlns:a16="http://schemas.microsoft.com/office/drawing/2014/main" id="{1D1B9575-2BC7-4C42-8690-E821BBC51315}"/>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C9B85E18-EE79-4B46-89C8-CDFBDAB24AE1}" type="slidenum">
              <a:rPr lang="en-US" altLang="en-US" smtClean="0"/>
              <a:pPr>
                <a:defRPr/>
              </a:pPr>
              <a:t>‹#›</a:t>
            </a:fld>
            <a:endParaRPr lang="en-US" altLang="en-US"/>
          </a:p>
        </p:txBody>
      </p:sp>
      <p:sp>
        <p:nvSpPr>
          <p:cNvPr id="6" name="Footer Placeholder 16">
            <a:extLst>
              <a:ext uri="{FF2B5EF4-FFF2-40B4-BE49-F238E27FC236}">
                <a16:creationId xmlns:a16="http://schemas.microsoft.com/office/drawing/2014/main" id="{6A20AD58-FAAF-470C-A643-C321B0EB09BB}"/>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808336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6D0946D9-E39F-4128-8C60-B9030A2F164B}"/>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FA8D5DBC-C427-4B51-A32C-E40D628DB726}" type="slidenum">
              <a:rPr lang="en-US" altLang="en-US" smtClean="0"/>
              <a:pPr>
                <a:defRPr/>
              </a:pPr>
              <a:t>‹#›</a:t>
            </a:fld>
            <a:endParaRPr lang="en-US" altLang="en-US"/>
          </a:p>
        </p:txBody>
      </p:sp>
      <p:sp>
        <p:nvSpPr>
          <p:cNvPr id="3" name="Footer Placeholder 16">
            <a:extLst>
              <a:ext uri="{FF2B5EF4-FFF2-40B4-BE49-F238E27FC236}">
                <a16:creationId xmlns:a16="http://schemas.microsoft.com/office/drawing/2014/main" id="{69E91356-DCC2-40D4-BC94-74A374637CDE}"/>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3397487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C:\Documents and Settings\Jennifer Lockhart\Desktop\Picture2 copy.jpg">
            <a:extLst>
              <a:ext uri="{FF2B5EF4-FFF2-40B4-BE49-F238E27FC236}">
                <a16:creationId xmlns:a16="http://schemas.microsoft.com/office/drawing/2014/main" id="{42AB01CB-853D-4E9E-9D95-29E9402C3C53}"/>
              </a:ext>
            </a:extLst>
          </p:cNvPr>
          <p:cNvPicPr>
            <a:picLocks noChangeArrowheads="1"/>
          </p:cNvPicPr>
          <p:nvPr userDrawn="1"/>
        </p:nvPicPr>
        <p:blipFill>
          <a:blip r:embed="rId2">
            <a:extLst>
              <a:ext uri="{28A0092B-C50C-407E-A947-70E740481C1C}">
                <a14:useLocalDpi xmlns:a14="http://schemas.microsoft.com/office/drawing/2010/main" val="0"/>
              </a:ext>
            </a:extLst>
          </a:blip>
          <a:srcRect t="24879"/>
          <a:stretch>
            <a:fillRect/>
          </a:stretch>
        </p:blipFill>
        <p:spPr bwMode="auto">
          <a:xfrm>
            <a:off x="-6350" y="0"/>
            <a:ext cx="91503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ll_Programmable_Lock_up.jpg">
            <a:extLst>
              <a:ext uri="{FF2B5EF4-FFF2-40B4-BE49-F238E27FC236}">
                <a16:creationId xmlns:a16="http://schemas.microsoft.com/office/drawing/2014/main" id="{8ED927A1-1984-4286-B488-28E8B9566909}"/>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3988" y="1068388"/>
            <a:ext cx="325596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a:extLst>
              <a:ext uri="{FF2B5EF4-FFF2-40B4-BE49-F238E27FC236}">
                <a16:creationId xmlns:a16="http://schemas.microsoft.com/office/drawing/2014/main" id="{25DDB04F-4E63-4A50-9261-B005C5CB0BDE}"/>
              </a:ext>
            </a:extLst>
          </p:cNvPr>
          <p:cNvSpPr txBox="1">
            <a:spLocks noGrp="1" noChangeArrowheads="1"/>
          </p:cNvSpPr>
          <p:nvPr userDrawn="1"/>
        </p:nvSpPr>
        <p:spPr bwMode="auto">
          <a:xfrm>
            <a:off x="244475" y="6621463"/>
            <a:ext cx="33305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solidFill>
                  <a:srgbClr val="EE3424"/>
                </a:solidFill>
                <a:latin typeface="Arial" charset="0"/>
              </a:rPr>
              <a:t>This material exempt per Department of Commerce license exception TSU </a:t>
            </a:r>
          </a:p>
        </p:txBody>
      </p:sp>
      <p:sp>
        <p:nvSpPr>
          <p:cNvPr id="19462" name="Rectangle 6"/>
          <p:cNvSpPr>
            <a:spLocks noGrp="1" noChangeArrowheads="1"/>
          </p:cNvSpPr>
          <p:nvPr>
            <p:ph type="subTitle" sz="quarter" idx="1"/>
          </p:nvPr>
        </p:nvSpPr>
        <p:spPr>
          <a:xfrm>
            <a:off x="136525" y="5535515"/>
            <a:ext cx="4972050" cy="676275"/>
          </a:xfrm>
          <a:noFill/>
          <a:ln w="9525">
            <a:noFill/>
            <a:miter lim="800000"/>
            <a:headEnd/>
            <a:tailEnd/>
          </a:ln>
        </p:spPr>
        <p:txBody>
          <a:bodyPr lIns="91440" anchor="ct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a:t>Click to edit Master subtitle style</a:t>
            </a:r>
            <a:endParaRPr lang="en-US" dirty="0"/>
          </a:p>
        </p:txBody>
      </p:sp>
      <p:sp>
        <p:nvSpPr>
          <p:cNvPr id="19467" name="Rectangle 11"/>
          <p:cNvSpPr>
            <a:spLocks noGrp="1" noChangeArrowheads="1"/>
          </p:cNvSpPr>
          <p:nvPr>
            <p:ph type="ctrTitle" sz="quarter"/>
          </p:nvPr>
        </p:nvSpPr>
        <p:spPr>
          <a:xfrm>
            <a:off x="125425" y="3660678"/>
            <a:ext cx="5326263" cy="1114425"/>
          </a:xfrm>
          <a:noFill/>
          <a:ln w="9525">
            <a:noFill/>
            <a:miter lim="800000"/>
            <a:headEnd/>
            <a:tailEnd/>
          </a:ln>
        </p:spPr>
        <p:txBody>
          <a:bodyPr lIns="91440"/>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a:t>Click to edit Master title style</a:t>
            </a:r>
            <a:endParaRPr lang="en-US" dirty="0"/>
          </a:p>
        </p:txBody>
      </p:sp>
      <p:sp>
        <p:nvSpPr>
          <p:cNvPr id="7" name="Footer Placeholder 16">
            <a:extLst>
              <a:ext uri="{FF2B5EF4-FFF2-40B4-BE49-F238E27FC236}">
                <a16:creationId xmlns:a16="http://schemas.microsoft.com/office/drawing/2014/main" id="{D35DC247-CEEA-4D53-9A27-FB9C5A4DF0D1}"/>
              </a:ext>
            </a:extLst>
          </p:cNvPr>
          <p:cNvSpPr>
            <a:spLocks noGrp="1"/>
          </p:cNvSpPr>
          <p:nvPr>
            <p:ph type="ftr" sz="quarter" idx="10"/>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194770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a:lstStyle>
            <a:lvl1pPr>
              <a:lnSpc>
                <a:spcPct val="98000"/>
              </a:lnSpc>
              <a:defRPr lang="en-US" sz="2800" b="1" dirty="0">
                <a:solidFill>
                  <a:schemeClr val="bg2"/>
                </a:solidFill>
                <a:latin typeface="+mj-lt"/>
                <a:ea typeface="+mj-ea"/>
                <a:cs typeface="+mj-cs"/>
              </a:defRPr>
            </a:lvl1pPr>
          </a:lstStyle>
          <a:p>
            <a:pPr lvl="0"/>
            <a:r>
              <a:rPr lang="en-US"/>
              <a:t>Click to edit Master title style</a:t>
            </a:r>
            <a:endParaRPr lang="en-US" dirty="0"/>
          </a:p>
        </p:txBody>
      </p:sp>
      <p:sp>
        <p:nvSpPr>
          <p:cNvPr id="4" name="Rectangle 23">
            <a:extLst>
              <a:ext uri="{FF2B5EF4-FFF2-40B4-BE49-F238E27FC236}">
                <a16:creationId xmlns:a16="http://schemas.microsoft.com/office/drawing/2014/main" id="{240689DF-C84A-47F5-BF47-5CBA0C7E6F99}"/>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7D4730D6-7752-4765-B366-0DD0A686D863}" type="slidenum">
              <a:rPr lang="en-US" altLang="en-US" smtClean="0"/>
              <a:pPr>
                <a:defRPr/>
              </a:pPr>
              <a:t>‹#›</a:t>
            </a:fld>
            <a:endParaRPr lang="en-US" altLang="en-US"/>
          </a:p>
        </p:txBody>
      </p:sp>
      <p:sp>
        <p:nvSpPr>
          <p:cNvPr id="6" name="Footer Placeholder 16">
            <a:extLst>
              <a:ext uri="{FF2B5EF4-FFF2-40B4-BE49-F238E27FC236}">
                <a16:creationId xmlns:a16="http://schemas.microsoft.com/office/drawing/2014/main" id="{0A15C548-93EF-473A-8B8F-0BA68D3CE4D4}"/>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86986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832AE21-46A7-4B3A-8BB9-EE0EA711719E}"/>
              </a:ext>
            </a:extLst>
          </p:cNvPr>
          <p:cNvSpPr>
            <a:spLocks noGrp="1" noChangeArrowheads="1"/>
          </p:cNvSpPr>
          <p:nvPr>
            <p:ph type="dt" sz="half" idx="10"/>
          </p:nvPr>
        </p:nvSpPr>
        <p:spPr>
          <a:ln/>
        </p:spPr>
        <p:txBody>
          <a:bodyPr/>
          <a:lstStyle>
            <a:lvl1pPr>
              <a:defRPr/>
            </a:lvl1pPr>
          </a:lstStyle>
          <a:p>
            <a:pPr>
              <a:defRPr/>
            </a:pPr>
            <a:fld id="{DBB584BE-8F16-42D7-A9C2-7C46104A86BA}" type="datetime1">
              <a:rPr lang="en-US"/>
              <a:pPr>
                <a:defRPr/>
              </a:pPr>
              <a:t>1/24/2019</a:t>
            </a:fld>
            <a:endParaRPr lang="en-US"/>
          </a:p>
        </p:txBody>
      </p:sp>
      <p:sp>
        <p:nvSpPr>
          <p:cNvPr id="6" name="Rectangle 5">
            <a:extLst>
              <a:ext uri="{FF2B5EF4-FFF2-40B4-BE49-F238E27FC236}">
                <a16:creationId xmlns:a16="http://schemas.microsoft.com/office/drawing/2014/main" id="{3D9FE512-09A3-4254-9283-63E9E8AAD455}"/>
              </a:ext>
            </a:extLst>
          </p:cNvPr>
          <p:cNvSpPr>
            <a:spLocks noGrp="1" noChangeArrowheads="1"/>
          </p:cNvSpPr>
          <p:nvPr>
            <p:ph type="ftr" sz="quarter" idx="11"/>
          </p:nvPr>
        </p:nvSpPr>
        <p:spPr>
          <a:ln/>
        </p:spPr>
        <p:txBody>
          <a:bodyPr/>
          <a:lstStyle>
            <a:lvl1pPr>
              <a:defRPr/>
            </a:lvl1pPr>
          </a:lstStyle>
          <a:p>
            <a:pPr>
              <a:defRPr/>
            </a:pPr>
            <a:r>
              <a:rPr lang="en-US"/>
              <a:t>CECS461/561 Hardware/Software Codesign</a:t>
            </a:r>
          </a:p>
        </p:txBody>
      </p:sp>
      <p:sp>
        <p:nvSpPr>
          <p:cNvPr id="7" name="Rectangle 6">
            <a:extLst>
              <a:ext uri="{FF2B5EF4-FFF2-40B4-BE49-F238E27FC236}">
                <a16:creationId xmlns:a16="http://schemas.microsoft.com/office/drawing/2014/main" id="{AC33D176-AF80-4EB3-865F-A745B2957673}"/>
              </a:ext>
            </a:extLst>
          </p:cNvPr>
          <p:cNvSpPr>
            <a:spLocks noGrp="1" noChangeArrowheads="1"/>
          </p:cNvSpPr>
          <p:nvPr>
            <p:ph type="sldNum" sz="quarter" idx="12"/>
          </p:nvPr>
        </p:nvSpPr>
        <p:spPr>
          <a:ln/>
        </p:spPr>
        <p:txBody>
          <a:bodyPr/>
          <a:lstStyle>
            <a:lvl1pPr>
              <a:defRPr/>
            </a:lvl1pPr>
          </a:lstStyle>
          <a:p>
            <a:pPr>
              <a:defRPr/>
            </a:pPr>
            <a:fld id="{4B38BF3F-9D95-4242-BC4C-55743F92101D}" type="slidenum">
              <a:rPr lang="en-US" altLang="en-US"/>
              <a:pPr>
                <a:defRPr/>
              </a:pPr>
              <a:t>‹#›</a:t>
            </a:fld>
            <a:endParaRPr lang="en-US" altLang="en-US"/>
          </a:p>
        </p:txBody>
      </p:sp>
    </p:spTree>
    <p:extLst>
      <p:ext uri="{BB962C8B-B14F-4D97-AF65-F5344CB8AC3E}">
        <p14:creationId xmlns:p14="http://schemas.microsoft.com/office/powerpoint/2010/main" val="33586335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AD9E7E-A340-4A9F-8FA6-E71E689AD040}"/>
              </a:ext>
            </a:extLst>
          </p:cNvPr>
          <p:cNvSpPr>
            <a:spLocks noChangeArrowheads="1"/>
          </p:cNvSpPr>
          <p:nvPr userDrawn="1"/>
        </p:nvSpPr>
        <p:spPr bwMode="auto">
          <a:xfrm>
            <a:off x="0" y="0"/>
            <a:ext cx="9144000" cy="1238250"/>
          </a:xfrm>
          <a:prstGeom prst="rect">
            <a:avLst/>
          </a:prstGeom>
          <a:solidFill>
            <a:schemeClr val="bg1"/>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grpSp>
        <p:nvGrpSpPr>
          <p:cNvPr id="4" name="Group 11">
            <a:extLst>
              <a:ext uri="{FF2B5EF4-FFF2-40B4-BE49-F238E27FC236}">
                <a16:creationId xmlns:a16="http://schemas.microsoft.com/office/drawing/2014/main" id="{A02F8BB2-4881-421F-8167-ECD6D4813FF2}"/>
              </a:ext>
            </a:extLst>
          </p:cNvPr>
          <p:cNvGrpSpPr>
            <a:grpSpLocks/>
          </p:cNvGrpSpPr>
          <p:nvPr userDrawn="1"/>
        </p:nvGrpSpPr>
        <p:grpSpPr bwMode="auto">
          <a:xfrm>
            <a:off x="0" y="0"/>
            <a:ext cx="9144000" cy="200025"/>
            <a:chOff x="0" y="-1"/>
            <a:chExt cx="9144000" cy="200025"/>
          </a:xfrm>
        </p:grpSpPr>
        <p:sp>
          <p:nvSpPr>
            <p:cNvPr id="6" name="Rectangle 17">
              <a:extLst>
                <a:ext uri="{FF2B5EF4-FFF2-40B4-BE49-F238E27FC236}">
                  <a16:creationId xmlns:a16="http://schemas.microsoft.com/office/drawing/2014/main" id="{77718CDB-6062-4E11-A8E8-6F97797D60D0}"/>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7" name="Picture 17" descr="Red Header">
              <a:extLst>
                <a:ext uri="{FF2B5EF4-FFF2-40B4-BE49-F238E27FC236}">
                  <a16:creationId xmlns:a16="http://schemas.microsoft.com/office/drawing/2014/main" id="{6C1D63ED-50CA-41DD-82A4-57F8A82B249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7658100" y="0"/>
              <a:ext cx="1485900"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itle 4"/>
          <p:cNvSpPr>
            <a:spLocks noGrp="1"/>
          </p:cNvSpPr>
          <p:nvPr>
            <p:ph type="title"/>
          </p:nvPr>
        </p:nvSpPr>
        <p:spPr>
          <a:xfrm>
            <a:off x="457200" y="209550"/>
            <a:ext cx="8229600" cy="1143000"/>
          </a:xfrm>
          <a:noFill/>
          <a:ln w="9525">
            <a:noFill/>
            <a:miter lim="800000"/>
            <a:headEnd/>
            <a:tailEnd/>
          </a:ln>
        </p:spPr>
        <p:txBody>
          <a:bodyPr/>
          <a:lstStyle>
            <a:lvl1pPr>
              <a:defRPr lang="en-US" sz="2800" b="1" dirty="0">
                <a:solidFill>
                  <a:schemeClr val="bg2"/>
                </a:solidFill>
                <a:latin typeface="+mj-lt"/>
                <a:ea typeface="+mj-ea"/>
                <a:cs typeface="+mj-cs"/>
              </a:defRPr>
            </a:lvl1pPr>
          </a:lstStyle>
          <a:p>
            <a:pPr lvl="0"/>
            <a:r>
              <a:rPr lang="en-US"/>
              <a:t>Click to edit Master title style</a:t>
            </a:r>
            <a:endParaRPr lang="en-US" dirty="0"/>
          </a:p>
        </p:txBody>
      </p:sp>
      <p:sp>
        <p:nvSpPr>
          <p:cNvPr id="8" name="Rectangle 23">
            <a:extLst>
              <a:ext uri="{FF2B5EF4-FFF2-40B4-BE49-F238E27FC236}">
                <a16:creationId xmlns:a16="http://schemas.microsoft.com/office/drawing/2014/main" id="{4EACA467-9A35-424D-917B-93FFC94E971C}"/>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C5F8CDF8-4B04-4E09-B75A-FFA6F5AB50F5}" type="slidenum">
              <a:rPr lang="en-US" altLang="en-US" smtClean="0"/>
              <a:pPr>
                <a:defRPr/>
              </a:pPr>
              <a:t>‹#›</a:t>
            </a:fld>
            <a:endParaRPr lang="en-US" altLang="en-US"/>
          </a:p>
        </p:txBody>
      </p:sp>
      <p:sp>
        <p:nvSpPr>
          <p:cNvPr id="9" name="Footer Placeholder 16">
            <a:extLst>
              <a:ext uri="{FF2B5EF4-FFF2-40B4-BE49-F238E27FC236}">
                <a16:creationId xmlns:a16="http://schemas.microsoft.com/office/drawing/2014/main" id="{11C8BF5A-79F3-4EAE-8741-40312D49B92A}"/>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407217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3810000"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48476" y="1600206"/>
            <a:ext cx="3852612"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Rectangle 23">
            <a:extLst>
              <a:ext uri="{FF2B5EF4-FFF2-40B4-BE49-F238E27FC236}">
                <a16:creationId xmlns:a16="http://schemas.microsoft.com/office/drawing/2014/main" id="{D7951F24-6378-4FE3-9137-C47817E45D93}"/>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CFFD37E6-39C2-4363-B20A-A5ABA23DAB0C}" type="slidenum">
              <a:rPr lang="en-US" altLang="en-US" smtClean="0"/>
              <a:pPr>
                <a:defRPr/>
              </a:pPr>
              <a:t>‹#›</a:t>
            </a:fld>
            <a:endParaRPr lang="en-US" altLang="en-US"/>
          </a:p>
        </p:txBody>
      </p:sp>
      <p:sp>
        <p:nvSpPr>
          <p:cNvPr id="6" name="Footer Placeholder 16">
            <a:extLst>
              <a:ext uri="{FF2B5EF4-FFF2-40B4-BE49-F238E27FC236}">
                <a16:creationId xmlns:a16="http://schemas.microsoft.com/office/drawing/2014/main" id="{9C35A24C-DB23-4CDB-9393-E16A4E0E947B}"/>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4075726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77680949-D06F-444E-8D9D-9C4EF157E706}"/>
              </a:ext>
            </a:extLst>
          </p:cNvPr>
          <p:cNvSpPr>
            <a:spLocks noGrp="1" noChangeArrowheads="1"/>
          </p:cNvSpPr>
          <p:nvPr>
            <p:ph type="sldNum" sz="quarter" idx="10"/>
          </p:nvPr>
        </p:nvSpPr>
        <p:spPr>
          <a:xfrm>
            <a:off x="457200" y="6577013"/>
            <a:ext cx="838200" cy="244475"/>
          </a:xfrm>
        </p:spPr>
        <p:txBody>
          <a:bodyPr/>
          <a:lstStyle>
            <a:lvl1pPr eaLnBrk="0" hangingPunct="0">
              <a:defRPr/>
            </a:lvl1pPr>
          </a:lstStyle>
          <a:p>
            <a:pPr>
              <a:defRPr/>
            </a:pPr>
            <a:r>
              <a:rPr lang="en-US" altLang="en-US"/>
              <a:t>Course Intro 01- </a:t>
            </a:r>
            <a:fld id="{C00ABB83-70E1-402F-AB8F-D524FE0593C0}" type="slidenum">
              <a:rPr lang="en-US" altLang="en-US" smtClean="0"/>
              <a:pPr>
                <a:defRPr/>
              </a:pPr>
              <a:t>‹#›</a:t>
            </a:fld>
            <a:endParaRPr lang="en-US" altLang="en-US"/>
          </a:p>
        </p:txBody>
      </p:sp>
      <p:sp>
        <p:nvSpPr>
          <p:cNvPr id="3" name="Footer Placeholder 16">
            <a:extLst>
              <a:ext uri="{FF2B5EF4-FFF2-40B4-BE49-F238E27FC236}">
                <a16:creationId xmlns:a16="http://schemas.microsoft.com/office/drawing/2014/main" id="{7F907648-A888-465B-A4C3-9E7333E40B39}"/>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23383265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C:\Documents and Settings\Jennifer Lockhart\Desktop\Picture2 copy.jpg">
            <a:extLst>
              <a:ext uri="{FF2B5EF4-FFF2-40B4-BE49-F238E27FC236}">
                <a16:creationId xmlns:a16="http://schemas.microsoft.com/office/drawing/2014/main" id="{A9F1570F-B56B-42BF-AF62-BB5B09C35F9A}"/>
              </a:ext>
            </a:extLst>
          </p:cNvPr>
          <p:cNvPicPr>
            <a:picLocks noChangeArrowheads="1"/>
          </p:cNvPicPr>
          <p:nvPr userDrawn="1"/>
        </p:nvPicPr>
        <p:blipFill>
          <a:blip r:embed="rId2">
            <a:extLst>
              <a:ext uri="{28A0092B-C50C-407E-A947-70E740481C1C}">
                <a14:useLocalDpi xmlns:a14="http://schemas.microsoft.com/office/drawing/2010/main" val="0"/>
              </a:ext>
            </a:extLst>
          </a:blip>
          <a:srcRect t="24879"/>
          <a:stretch>
            <a:fillRect/>
          </a:stretch>
        </p:blipFill>
        <p:spPr bwMode="auto">
          <a:xfrm>
            <a:off x="-6350" y="0"/>
            <a:ext cx="91503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ll_Programmable_Lock_up.jpg">
            <a:extLst>
              <a:ext uri="{FF2B5EF4-FFF2-40B4-BE49-F238E27FC236}">
                <a16:creationId xmlns:a16="http://schemas.microsoft.com/office/drawing/2014/main" id="{5FE45412-7385-4A8A-A147-D9517ABDE457}"/>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3988" y="1068388"/>
            <a:ext cx="325596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a:extLst>
              <a:ext uri="{FF2B5EF4-FFF2-40B4-BE49-F238E27FC236}">
                <a16:creationId xmlns:a16="http://schemas.microsoft.com/office/drawing/2014/main" id="{EFE63690-5F63-4FFC-A25F-13C241631028}"/>
              </a:ext>
            </a:extLst>
          </p:cNvPr>
          <p:cNvSpPr txBox="1">
            <a:spLocks noGrp="1" noChangeArrowheads="1"/>
          </p:cNvSpPr>
          <p:nvPr userDrawn="1"/>
        </p:nvSpPr>
        <p:spPr bwMode="auto">
          <a:xfrm>
            <a:off x="244475" y="6621463"/>
            <a:ext cx="33305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IE" altLang="en-US" sz="1000">
                <a:solidFill>
                  <a:srgbClr val="EE3424"/>
                </a:solidFill>
                <a:latin typeface="Arial" charset="0"/>
              </a:rPr>
              <a:t>This material exempt per Department of Commerce license exception TSU </a:t>
            </a:r>
            <a:endParaRPr lang="en-US" altLang="en-US" sz="1000">
              <a:solidFill>
                <a:srgbClr val="EE3424"/>
              </a:solidFill>
              <a:latin typeface="Arial" charset="0"/>
            </a:endParaRPr>
          </a:p>
        </p:txBody>
      </p:sp>
      <p:sp>
        <p:nvSpPr>
          <p:cNvPr id="19462" name="Rectangle 6"/>
          <p:cNvSpPr>
            <a:spLocks noGrp="1" noChangeArrowheads="1"/>
          </p:cNvSpPr>
          <p:nvPr>
            <p:ph type="subTitle" sz="quarter" idx="1"/>
          </p:nvPr>
        </p:nvSpPr>
        <p:spPr>
          <a:xfrm>
            <a:off x="136526" y="5535510"/>
            <a:ext cx="4972050" cy="676275"/>
          </a:xfrm>
          <a:noFill/>
          <a:ln w="9525">
            <a:noFill/>
            <a:miter lim="800000"/>
            <a:headEnd/>
            <a:tailEnd/>
          </a:ln>
        </p:spPr>
        <p:txBody>
          <a:bodyPr lIns="91440" anchor="ct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IE"/>
              <a:t>Click to edit Master subtitle style</a:t>
            </a:r>
            <a:endParaRPr lang="en-US" dirty="0"/>
          </a:p>
        </p:txBody>
      </p:sp>
      <p:sp>
        <p:nvSpPr>
          <p:cNvPr id="19467" name="Rectangle 11"/>
          <p:cNvSpPr>
            <a:spLocks noGrp="1" noChangeArrowheads="1"/>
          </p:cNvSpPr>
          <p:nvPr>
            <p:ph type="ctrTitle" sz="quarter"/>
          </p:nvPr>
        </p:nvSpPr>
        <p:spPr>
          <a:xfrm>
            <a:off x="125422" y="3660673"/>
            <a:ext cx="5326263" cy="1114425"/>
          </a:xfrm>
          <a:noFill/>
          <a:ln w="9525">
            <a:noFill/>
            <a:miter lim="800000"/>
            <a:headEnd/>
            <a:tailEnd/>
          </a:ln>
        </p:spPr>
        <p:txBody>
          <a:bodyPr lIns="91440"/>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IE"/>
              <a:t>Click to edit Master title style</a:t>
            </a:r>
            <a:endParaRPr lang="en-US" dirty="0"/>
          </a:p>
        </p:txBody>
      </p:sp>
      <p:sp>
        <p:nvSpPr>
          <p:cNvPr id="7" name="Footer Placeholder 16">
            <a:extLst>
              <a:ext uri="{FF2B5EF4-FFF2-40B4-BE49-F238E27FC236}">
                <a16:creationId xmlns:a16="http://schemas.microsoft.com/office/drawing/2014/main" id="{E98E3E86-64E1-4B30-9D9F-A6A80EF3948D}"/>
              </a:ext>
            </a:extLst>
          </p:cNvPr>
          <p:cNvSpPr>
            <a:spLocks noGrp="1"/>
          </p:cNvSpPr>
          <p:nvPr>
            <p:ph type="ftr" sz="quarter" idx="10"/>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34821286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2" y="1600201"/>
            <a:ext cx="823364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IE"/>
              <a:t>Click to edit Master text styles</a:t>
            </a:r>
          </a:p>
          <a:p>
            <a:pPr lvl="0"/>
            <a:r>
              <a:rPr lang="en-IE"/>
              <a:t>Second level</a:t>
            </a:r>
          </a:p>
          <a:p>
            <a:pPr lvl="0"/>
            <a:r>
              <a:rPr lang="en-IE"/>
              <a:t>Third level</a:t>
            </a:r>
          </a:p>
          <a:p>
            <a:pPr lvl="0"/>
            <a:r>
              <a:rPr lang="en-IE"/>
              <a:t>Fourth level</a:t>
            </a:r>
          </a:p>
          <a:p>
            <a:pPr lvl="0"/>
            <a:r>
              <a:rPr lang="en-IE"/>
              <a:t>Fifth level</a:t>
            </a:r>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a:lstStyle>
            <a:lvl1pPr>
              <a:lnSpc>
                <a:spcPct val="98000"/>
              </a:lnSpc>
              <a:defRPr lang="en-US" sz="2800" b="1" dirty="0">
                <a:solidFill>
                  <a:schemeClr val="bg2"/>
                </a:solidFill>
                <a:latin typeface="+mj-lt"/>
                <a:ea typeface="+mj-ea"/>
                <a:cs typeface="+mj-cs"/>
              </a:defRPr>
            </a:lvl1pPr>
          </a:lstStyle>
          <a:p>
            <a:pPr lvl="0"/>
            <a:r>
              <a:rPr lang="en-IE"/>
              <a:t>Click to edit Master title style</a:t>
            </a:r>
            <a:endParaRPr lang="en-US" dirty="0"/>
          </a:p>
        </p:txBody>
      </p:sp>
      <p:sp>
        <p:nvSpPr>
          <p:cNvPr id="4" name="Rectangle 23">
            <a:extLst>
              <a:ext uri="{FF2B5EF4-FFF2-40B4-BE49-F238E27FC236}">
                <a16:creationId xmlns:a16="http://schemas.microsoft.com/office/drawing/2014/main" id="{3138D5B9-0453-426F-A7B0-FEF477C8594F}"/>
              </a:ext>
            </a:extLst>
          </p:cNvPr>
          <p:cNvSpPr>
            <a:spLocks noGrp="1" noChangeArrowheads="1"/>
          </p:cNvSpPr>
          <p:nvPr>
            <p:ph type="sldNum" sz="quarter" idx="10"/>
          </p:nvPr>
        </p:nvSpPr>
        <p:spPr>
          <a:xfrm>
            <a:off x="457200" y="6577013"/>
            <a:ext cx="1135063" cy="280987"/>
          </a:xfrm>
        </p:spPr>
        <p:txBody>
          <a:bodyPr/>
          <a:lstStyle>
            <a:lvl1pPr eaLnBrk="0" hangingPunct="0">
              <a:defRPr>
                <a:latin typeface="Arial" panose="020B0604020202020204" pitchFamily="34" charset="0"/>
              </a:defRPr>
            </a:lvl1pPr>
          </a:lstStyle>
          <a:p>
            <a:pPr>
              <a:defRPr/>
            </a:pPr>
            <a:r>
              <a:rPr altLang="en-US"/>
              <a:t>Embedded Overview 11-</a:t>
            </a:r>
            <a:fld id="{3C0327DB-DEA7-4214-AE28-797B8D0C8031}" type="slidenum">
              <a:rPr altLang="en-US"/>
              <a:pPr>
                <a:defRPr/>
              </a:pPr>
              <a:t>‹#›</a:t>
            </a:fld>
            <a:endParaRPr altLang="en-US"/>
          </a:p>
        </p:txBody>
      </p:sp>
      <p:sp>
        <p:nvSpPr>
          <p:cNvPr id="6" name="Footer Placeholder 16">
            <a:extLst>
              <a:ext uri="{FF2B5EF4-FFF2-40B4-BE49-F238E27FC236}">
                <a16:creationId xmlns:a16="http://schemas.microsoft.com/office/drawing/2014/main" id="{4F141B1E-3DEA-46D7-915B-931F9BE5572D}"/>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6858243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577AA1-7807-4E82-8C69-AE86ECFAE762}"/>
              </a:ext>
            </a:extLst>
          </p:cNvPr>
          <p:cNvSpPr>
            <a:spLocks noChangeArrowheads="1"/>
          </p:cNvSpPr>
          <p:nvPr userDrawn="1"/>
        </p:nvSpPr>
        <p:spPr bwMode="auto">
          <a:xfrm>
            <a:off x="0" y="0"/>
            <a:ext cx="9144000" cy="1238250"/>
          </a:xfrm>
          <a:prstGeom prst="rect">
            <a:avLst/>
          </a:prstGeom>
          <a:solidFill>
            <a:schemeClr val="bg1"/>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grpSp>
        <p:nvGrpSpPr>
          <p:cNvPr id="4" name="Group 11">
            <a:extLst>
              <a:ext uri="{FF2B5EF4-FFF2-40B4-BE49-F238E27FC236}">
                <a16:creationId xmlns:a16="http://schemas.microsoft.com/office/drawing/2014/main" id="{B628AAC9-E0DF-46E5-A3DC-78F61CA6A9F1}"/>
              </a:ext>
            </a:extLst>
          </p:cNvPr>
          <p:cNvGrpSpPr>
            <a:grpSpLocks/>
          </p:cNvGrpSpPr>
          <p:nvPr userDrawn="1"/>
        </p:nvGrpSpPr>
        <p:grpSpPr bwMode="auto">
          <a:xfrm>
            <a:off x="0" y="0"/>
            <a:ext cx="9144000" cy="200025"/>
            <a:chOff x="0" y="-1"/>
            <a:chExt cx="9144000" cy="200025"/>
          </a:xfrm>
        </p:grpSpPr>
        <p:sp>
          <p:nvSpPr>
            <p:cNvPr id="6" name="Rectangle 17">
              <a:extLst>
                <a:ext uri="{FF2B5EF4-FFF2-40B4-BE49-F238E27FC236}">
                  <a16:creationId xmlns:a16="http://schemas.microsoft.com/office/drawing/2014/main" id="{5DC68D90-CFCE-4836-82B3-3C29A4D132F1}"/>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7" name="Picture 17" descr="Red Header">
              <a:extLst>
                <a:ext uri="{FF2B5EF4-FFF2-40B4-BE49-F238E27FC236}">
                  <a16:creationId xmlns:a16="http://schemas.microsoft.com/office/drawing/2014/main" id="{E0688ACC-CFBD-43C2-A79C-E80A2274445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7658100" y="0"/>
              <a:ext cx="1485900"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itle 4"/>
          <p:cNvSpPr>
            <a:spLocks noGrp="1"/>
          </p:cNvSpPr>
          <p:nvPr>
            <p:ph type="title"/>
          </p:nvPr>
        </p:nvSpPr>
        <p:spPr>
          <a:xfrm>
            <a:off x="457200" y="209550"/>
            <a:ext cx="8229600" cy="1143000"/>
          </a:xfrm>
          <a:noFill/>
          <a:ln w="9525">
            <a:noFill/>
            <a:miter lim="800000"/>
            <a:headEnd/>
            <a:tailEnd/>
          </a:ln>
        </p:spPr>
        <p:txBody>
          <a:bodyPr/>
          <a:lstStyle>
            <a:lvl1pPr>
              <a:defRPr lang="en-US" sz="2800" b="1" dirty="0">
                <a:solidFill>
                  <a:schemeClr val="bg2"/>
                </a:solidFill>
                <a:latin typeface="+mj-lt"/>
                <a:ea typeface="+mj-ea"/>
                <a:cs typeface="+mj-cs"/>
              </a:defRPr>
            </a:lvl1pPr>
          </a:lstStyle>
          <a:p>
            <a:pPr lvl="0"/>
            <a:r>
              <a:rPr lang="en-IE"/>
              <a:t>Click to edit Master title style</a:t>
            </a:r>
            <a:endParaRPr lang="en-US" dirty="0"/>
          </a:p>
        </p:txBody>
      </p:sp>
      <p:sp>
        <p:nvSpPr>
          <p:cNvPr id="8" name="Rectangle 23">
            <a:extLst>
              <a:ext uri="{FF2B5EF4-FFF2-40B4-BE49-F238E27FC236}">
                <a16:creationId xmlns:a16="http://schemas.microsoft.com/office/drawing/2014/main" id="{9CF5DC85-85C8-479C-84D5-91D56B283E64}"/>
              </a:ext>
            </a:extLst>
          </p:cNvPr>
          <p:cNvSpPr>
            <a:spLocks noGrp="1" noChangeArrowheads="1"/>
          </p:cNvSpPr>
          <p:nvPr>
            <p:ph type="sldNum" sz="quarter" idx="10"/>
          </p:nvPr>
        </p:nvSpPr>
        <p:spPr>
          <a:xfrm>
            <a:off x="457200" y="6577013"/>
            <a:ext cx="1192213" cy="280987"/>
          </a:xfrm>
        </p:spPr>
        <p:txBody>
          <a:bodyPr/>
          <a:lstStyle>
            <a:lvl1pPr algn="l" rtl="0" eaLnBrk="0" fontAlgn="base" hangingPunct="0">
              <a:spcBef>
                <a:spcPct val="0"/>
              </a:spcBef>
              <a:spcAft>
                <a:spcPct val="0"/>
              </a:spcAft>
              <a:defRPr lang="en-US" sz="800" kern="1200">
                <a:solidFill>
                  <a:srgbClr val="000000"/>
                </a:solidFill>
                <a:latin typeface="Arial" charset="0"/>
                <a:ea typeface="+mn-ea"/>
                <a:cs typeface="+mn-cs"/>
              </a:defRPr>
            </a:lvl1pPr>
          </a:lstStyle>
          <a:p>
            <a:pPr>
              <a:defRPr/>
            </a:pPr>
            <a:r>
              <a:t>Embedded Overview 11-‹#›</a:t>
            </a:r>
          </a:p>
        </p:txBody>
      </p:sp>
      <p:sp>
        <p:nvSpPr>
          <p:cNvPr id="9" name="Footer Placeholder 16">
            <a:extLst>
              <a:ext uri="{FF2B5EF4-FFF2-40B4-BE49-F238E27FC236}">
                <a16:creationId xmlns:a16="http://schemas.microsoft.com/office/drawing/2014/main" id="{2ADF0C5F-E69D-41C4-9E4B-5D45CB9B7A02}"/>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33824347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Click to edit Master title style</a:t>
            </a:r>
            <a:endParaRPr lang="en-US"/>
          </a:p>
        </p:txBody>
      </p:sp>
      <p:sp>
        <p:nvSpPr>
          <p:cNvPr id="3" name="Content Placeholder 2"/>
          <p:cNvSpPr>
            <a:spLocks noGrp="1"/>
          </p:cNvSpPr>
          <p:nvPr>
            <p:ph sz="half" idx="1"/>
          </p:nvPr>
        </p:nvSpPr>
        <p:spPr>
          <a:xfrm>
            <a:off x="457200" y="1600206"/>
            <a:ext cx="3810000"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IE"/>
              <a:t>Click to edit Master text styles</a:t>
            </a:r>
          </a:p>
          <a:p>
            <a:pPr lvl="0"/>
            <a:r>
              <a:rPr lang="en-IE"/>
              <a:t>Second level</a:t>
            </a:r>
          </a:p>
          <a:p>
            <a:pPr lvl="0"/>
            <a:r>
              <a:rPr lang="en-IE"/>
              <a:t>Third level</a:t>
            </a:r>
            <a:endParaRPr lang="en-US"/>
          </a:p>
        </p:txBody>
      </p:sp>
      <p:sp>
        <p:nvSpPr>
          <p:cNvPr id="4" name="Content Placeholder 3"/>
          <p:cNvSpPr>
            <a:spLocks noGrp="1"/>
          </p:cNvSpPr>
          <p:nvPr>
            <p:ph sz="half" idx="2"/>
          </p:nvPr>
        </p:nvSpPr>
        <p:spPr>
          <a:xfrm>
            <a:off x="4848477" y="1600206"/>
            <a:ext cx="3852612"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IE"/>
              <a:t>Click to edit Master text styles</a:t>
            </a:r>
          </a:p>
          <a:p>
            <a:pPr lvl="0"/>
            <a:r>
              <a:rPr lang="en-IE"/>
              <a:t>Second level</a:t>
            </a:r>
          </a:p>
          <a:p>
            <a:pPr lvl="0"/>
            <a:r>
              <a:rPr lang="en-IE"/>
              <a:t>Third level</a:t>
            </a:r>
            <a:endParaRPr lang="en-US"/>
          </a:p>
        </p:txBody>
      </p:sp>
      <p:sp>
        <p:nvSpPr>
          <p:cNvPr id="5" name="Rectangle 23">
            <a:extLst>
              <a:ext uri="{FF2B5EF4-FFF2-40B4-BE49-F238E27FC236}">
                <a16:creationId xmlns:a16="http://schemas.microsoft.com/office/drawing/2014/main" id="{AFCA7FDE-0BFE-4B96-B8D5-9C1A025E9197}"/>
              </a:ext>
            </a:extLst>
          </p:cNvPr>
          <p:cNvSpPr>
            <a:spLocks noGrp="1" noChangeArrowheads="1"/>
          </p:cNvSpPr>
          <p:nvPr>
            <p:ph type="sldNum" sz="quarter" idx="10"/>
          </p:nvPr>
        </p:nvSpPr>
        <p:spPr>
          <a:xfrm>
            <a:off x="457200" y="6577013"/>
            <a:ext cx="1150938" cy="280987"/>
          </a:xfrm>
        </p:spPr>
        <p:txBody>
          <a:bodyPr/>
          <a:lstStyle>
            <a:lvl1pPr eaLnBrk="0" hangingPunct="0">
              <a:defRPr/>
            </a:lvl1pPr>
          </a:lstStyle>
          <a:p>
            <a:pPr>
              <a:defRPr/>
            </a:pPr>
            <a:r>
              <a:t>Embedded Overview 11-‹#›</a:t>
            </a:r>
          </a:p>
        </p:txBody>
      </p:sp>
      <p:sp>
        <p:nvSpPr>
          <p:cNvPr id="6" name="Footer Placeholder 16">
            <a:extLst>
              <a:ext uri="{FF2B5EF4-FFF2-40B4-BE49-F238E27FC236}">
                <a16:creationId xmlns:a16="http://schemas.microsoft.com/office/drawing/2014/main" id="{B1427C98-3D5F-440A-B079-DBEDF4B37B8B}"/>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34888268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38485E91-F088-40F6-8AA5-F4FBBA43940A}"/>
              </a:ext>
            </a:extLst>
          </p:cNvPr>
          <p:cNvSpPr>
            <a:spLocks noGrp="1" noChangeArrowheads="1"/>
          </p:cNvSpPr>
          <p:nvPr>
            <p:ph type="sldNum" sz="quarter" idx="10"/>
          </p:nvPr>
        </p:nvSpPr>
        <p:spPr>
          <a:xfrm>
            <a:off x="457200" y="6577013"/>
            <a:ext cx="1200150" cy="280987"/>
          </a:xfrm>
        </p:spPr>
        <p:txBody>
          <a:bodyPr/>
          <a:lstStyle>
            <a:lvl1pPr eaLnBrk="0" hangingPunct="0">
              <a:defRPr/>
            </a:lvl1pPr>
          </a:lstStyle>
          <a:p>
            <a:pPr>
              <a:defRPr/>
            </a:pPr>
            <a:r>
              <a:t>Embedded Overview 11-‹#›</a:t>
            </a:r>
          </a:p>
        </p:txBody>
      </p:sp>
      <p:sp>
        <p:nvSpPr>
          <p:cNvPr id="3" name="Footer Placeholder 16">
            <a:extLst>
              <a:ext uri="{FF2B5EF4-FFF2-40B4-BE49-F238E27FC236}">
                <a16:creationId xmlns:a16="http://schemas.microsoft.com/office/drawing/2014/main" id="{3E57EDF6-157D-4662-93EB-1672AA926DFF}"/>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28966921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C:\Documents and Settings\Jennifer Lockhart\Desktop\Picture2 copy.jpg">
            <a:extLst>
              <a:ext uri="{FF2B5EF4-FFF2-40B4-BE49-F238E27FC236}">
                <a16:creationId xmlns:a16="http://schemas.microsoft.com/office/drawing/2014/main" id="{A243C9D5-0AAD-41DB-8B1E-88B1D8E364F4}"/>
              </a:ext>
            </a:extLst>
          </p:cNvPr>
          <p:cNvPicPr>
            <a:picLocks noChangeArrowheads="1"/>
          </p:cNvPicPr>
          <p:nvPr userDrawn="1"/>
        </p:nvPicPr>
        <p:blipFill>
          <a:blip r:embed="rId2">
            <a:extLst>
              <a:ext uri="{28A0092B-C50C-407E-A947-70E740481C1C}">
                <a14:useLocalDpi xmlns:a14="http://schemas.microsoft.com/office/drawing/2010/main" val="0"/>
              </a:ext>
            </a:extLst>
          </a:blip>
          <a:srcRect t="24879"/>
          <a:stretch>
            <a:fillRect/>
          </a:stretch>
        </p:blipFill>
        <p:spPr bwMode="auto">
          <a:xfrm>
            <a:off x="-6350" y="0"/>
            <a:ext cx="91503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ll_Programmable_Lock_up.jpg">
            <a:extLst>
              <a:ext uri="{FF2B5EF4-FFF2-40B4-BE49-F238E27FC236}">
                <a16:creationId xmlns:a16="http://schemas.microsoft.com/office/drawing/2014/main" id="{0272DF79-66B2-4A8F-A766-6D3F5AD94BB9}"/>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3988" y="1068388"/>
            <a:ext cx="325596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a:extLst>
              <a:ext uri="{FF2B5EF4-FFF2-40B4-BE49-F238E27FC236}">
                <a16:creationId xmlns:a16="http://schemas.microsoft.com/office/drawing/2014/main" id="{DCF0D37E-78EE-414C-BE29-594AFC09FFE5}"/>
              </a:ext>
            </a:extLst>
          </p:cNvPr>
          <p:cNvSpPr txBox="1">
            <a:spLocks noGrp="1" noChangeArrowheads="1"/>
          </p:cNvSpPr>
          <p:nvPr userDrawn="1"/>
        </p:nvSpPr>
        <p:spPr bwMode="auto">
          <a:xfrm>
            <a:off x="244475" y="6621463"/>
            <a:ext cx="33305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IE" altLang="en-US" sz="1000">
                <a:solidFill>
                  <a:srgbClr val="EE3424"/>
                </a:solidFill>
                <a:latin typeface="Arial" charset="0"/>
              </a:rPr>
              <a:t>This material exempt per Department of Commerce license exception TSU </a:t>
            </a:r>
            <a:endParaRPr lang="en-US" altLang="en-US" sz="1000">
              <a:solidFill>
                <a:srgbClr val="EE3424"/>
              </a:solidFill>
              <a:latin typeface="Arial" charset="0"/>
            </a:endParaRPr>
          </a:p>
        </p:txBody>
      </p:sp>
      <p:sp>
        <p:nvSpPr>
          <p:cNvPr id="19462" name="Rectangle 6"/>
          <p:cNvSpPr>
            <a:spLocks noGrp="1" noChangeArrowheads="1"/>
          </p:cNvSpPr>
          <p:nvPr>
            <p:ph type="subTitle" sz="quarter" idx="1"/>
          </p:nvPr>
        </p:nvSpPr>
        <p:spPr>
          <a:xfrm>
            <a:off x="136526" y="5535500"/>
            <a:ext cx="4972050" cy="676275"/>
          </a:xfrm>
          <a:noFill/>
          <a:ln w="9525">
            <a:noFill/>
            <a:miter lim="800000"/>
            <a:headEnd/>
            <a:tailEnd/>
          </a:ln>
        </p:spPr>
        <p:txBody>
          <a:bodyPr lIns="91440" anchor="ct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IE"/>
              <a:t>Click to edit Master subtitle style</a:t>
            </a:r>
            <a:endParaRPr lang="en-US" dirty="0"/>
          </a:p>
        </p:txBody>
      </p:sp>
      <p:sp>
        <p:nvSpPr>
          <p:cNvPr id="19467" name="Rectangle 11"/>
          <p:cNvSpPr>
            <a:spLocks noGrp="1" noChangeArrowheads="1"/>
          </p:cNvSpPr>
          <p:nvPr>
            <p:ph type="ctrTitle" sz="quarter"/>
          </p:nvPr>
        </p:nvSpPr>
        <p:spPr>
          <a:xfrm>
            <a:off x="125417" y="3660663"/>
            <a:ext cx="5326263" cy="1114425"/>
          </a:xfrm>
          <a:noFill/>
          <a:ln w="9525">
            <a:noFill/>
            <a:miter lim="800000"/>
            <a:headEnd/>
            <a:tailEnd/>
          </a:ln>
        </p:spPr>
        <p:txBody>
          <a:bodyPr lIns="91440"/>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IE"/>
              <a:t>Click to edit Master title style</a:t>
            </a:r>
            <a:endParaRPr lang="en-US" dirty="0"/>
          </a:p>
        </p:txBody>
      </p:sp>
      <p:sp>
        <p:nvSpPr>
          <p:cNvPr id="7" name="Footer Placeholder 16">
            <a:extLst>
              <a:ext uri="{FF2B5EF4-FFF2-40B4-BE49-F238E27FC236}">
                <a16:creationId xmlns:a16="http://schemas.microsoft.com/office/drawing/2014/main" id="{90BDCF5D-BFD9-4BF0-9F47-A6F4D0372CA5}"/>
              </a:ext>
            </a:extLst>
          </p:cNvPr>
          <p:cNvSpPr>
            <a:spLocks noGrp="1"/>
          </p:cNvSpPr>
          <p:nvPr>
            <p:ph type="ftr" sz="quarter" idx="10"/>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5425932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7" y="1600201"/>
            <a:ext cx="823364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IE"/>
              <a:t>Click to edit Master text styles</a:t>
            </a:r>
          </a:p>
          <a:p>
            <a:pPr lvl="0"/>
            <a:r>
              <a:rPr lang="en-IE"/>
              <a:t>Second level</a:t>
            </a:r>
          </a:p>
          <a:p>
            <a:pPr lvl="0"/>
            <a:r>
              <a:rPr lang="en-IE"/>
              <a:t>Third level</a:t>
            </a:r>
          </a:p>
          <a:p>
            <a:pPr lvl="0"/>
            <a:r>
              <a:rPr lang="en-IE"/>
              <a:t>Fourth level</a:t>
            </a:r>
          </a:p>
          <a:p>
            <a:pPr lvl="0"/>
            <a:r>
              <a:rPr lang="en-IE"/>
              <a:t>Fifth level</a:t>
            </a:r>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a:lstStyle>
            <a:lvl1pPr>
              <a:lnSpc>
                <a:spcPct val="98000"/>
              </a:lnSpc>
              <a:defRPr lang="en-US" sz="2800" b="1" dirty="0">
                <a:solidFill>
                  <a:schemeClr val="bg2"/>
                </a:solidFill>
                <a:latin typeface="+mj-lt"/>
                <a:ea typeface="+mj-ea"/>
                <a:cs typeface="+mj-cs"/>
              </a:defRPr>
            </a:lvl1pPr>
          </a:lstStyle>
          <a:p>
            <a:pPr lvl="0"/>
            <a:r>
              <a:rPr lang="en-IE"/>
              <a:t>Click to edit Master title style</a:t>
            </a:r>
            <a:endParaRPr lang="en-US" dirty="0"/>
          </a:p>
        </p:txBody>
      </p:sp>
      <p:sp>
        <p:nvSpPr>
          <p:cNvPr id="4" name="Rectangle 23">
            <a:extLst>
              <a:ext uri="{FF2B5EF4-FFF2-40B4-BE49-F238E27FC236}">
                <a16:creationId xmlns:a16="http://schemas.microsoft.com/office/drawing/2014/main" id="{8B69A616-480E-45CF-942A-E615F8F2C6D4}"/>
              </a:ext>
            </a:extLst>
          </p:cNvPr>
          <p:cNvSpPr>
            <a:spLocks noGrp="1" noChangeArrowheads="1"/>
          </p:cNvSpPr>
          <p:nvPr>
            <p:ph type="sldNum" sz="quarter" idx="10"/>
          </p:nvPr>
        </p:nvSpPr>
        <p:spPr>
          <a:xfrm>
            <a:off x="457200" y="6577013"/>
            <a:ext cx="1135063" cy="280987"/>
          </a:xfrm>
        </p:spPr>
        <p:txBody>
          <a:bodyPr/>
          <a:lstStyle>
            <a:lvl1pPr eaLnBrk="0" hangingPunct="0">
              <a:defRPr>
                <a:latin typeface="Arial" panose="020B0604020202020204" pitchFamily="34" charset="0"/>
              </a:defRPr>
            </a:lvl1pPr>
          </a:lstStyle>
          <a:p>
            <a:pPr>
              <a:defRPr/>
            </a:pPr>
            <a:r>
              <a:rPr altLang="en-US"/>
              <a:t>Embedded Overview 11-</a:t>
            </a:r>
            <a:fld id="{56880CD0-2465-4BB7-8FFB-2DC84E05E3FD}" type="slidenum">
              <a:rPr altLang="en-US"/>
              <a:pPr>
                <a:defRPr/>
              </a:pPr>
              <a:t>‹#›</a:t>
            </a:fld>
            <a:endParaRPr altLang="en-US"/>
          </a:p>
        </p:txBody>
      </p:sp>
      <p:sp>
        <p:nvSpPr>
          <p:cNvPr id="6" name="Footer Placeholder 16">
            <a:extLst>
              <a:ext uri="{FF2B5EF4-FFF2-40B4-BE49-F238E27FC236}">
                <a16:creationId xmlns:a16="http://schemas.microsoft.com/office/drawing/2014/main" id="{953F10CE-4FE7-4E25-813E-06A313B9AF74}"/>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410587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F79E442-10F3-497C-8418-72E5CF7C16DF}"/>
              </a:ext>
            </a:extLst>
          </p:cNvPr>
          <p:cNvSpPr>
            <a:spLocks noGrp="1" noChangeArrowheads="1"/>
          </p:cNvSpPr>
          <p:nvPr>
            <p:ph type="dt" sz="half" idx="10"/>
          </p:nvPr>
        </p:nvSpPr>
        <p:spPr>
          <a:ln/>
        </p:spPr>
        <p:txBody>
          <a:bodyPr/>
          <a:lstStyle>
            <a:lvl1pPr>
              <a:defRPr/>
            </a:lvl1pPr>
          </a:lstStyle>
          <a:p>
            <a:pPr>
              <a:defRPr/>
            </a:pPr>
            <a:fld id="{28BD4057-ACCC-4CA5-BC53-DFCABC628713}" type="datetime1">
              <a:rPr lang="en-US"/>
              <a:pPr>
                <a:defRPr/>
              </a:pPr>
              <a:t>1/24/2019</a:t>
            </a:fld>
            <a:endParaRPr lang="en-US"/>
          </a:p>
        </p:txBody>
      </p:sp>
      <p:sp>
        <p:nvSpPr>
          <p:cNvPr id="8" name="Rectangle 5">
            <a:extLst>
              <a:ext uri="{FF2B5EF4-FFF2-40B4-BE49-F238E27FC236}">
                <a16:creationId xmlns:a16="http://schemas.microsoft.com/office/drawing/2014/main" id="{87E97C90-F5A0-42F0-A6C9-660E61AB88E0}"/>
              </a:ext>
            </a:extLst>
          </p:cNvPr>
          <p:cNvSpPr>
            <a:spLocks noGrp="1" noChangeArrowheads="1"/>
          </p:cNvSpPr>
          <p:nvPr>
            <p:ph type="ftr" sz="quarter" idx="11"/>
          </p:nvPr>
        </p:nvSpPr>
        <p:spPr>
          <a:ln/>
        </p:spPr>
        <p:txBody>
          <a:bodyPr/>
          <a:lstStyle>
            <a:lvl1pPr>
              <a:defRPr/>
            </a:lvl1pPr>
          </a:lstStyle>
          <a:p>
            <a:pPr>
              <a:defRPr/>
            </a:pPr>
            <a:r>
              <a:rPr lang="en-US"/>
              <a:t>CECS461/561 Hardware/Software Codesign</a:t>
            </a:r>
          </a:p>
        </p:txBody>
      </p:sp>
      <p:sp>
        <p:nvSpPr>
          <p:cNvPr id="9" name="Rectangle 6">
            <a:extLst>
              <a:ext uri="{FF2B5EF4-FFF2-40B4-BE49-F238E27FC236}">
                <a16:creationId xmlns:a16="http://schemas.microsoft.com/office/drawing/2014/main" id="{EDCBFBC6-8D67-4225-BA7E-1A5389FE4701}"/>
              </a:ext>
            </a:extLst>
          </p:cNvPr>
          <p:cNvSpPr>
            <a:spLocks noGrp="1" noChangeArrowheads="1"/>
          </p:cNvSpPr>
          <p:nvPr>
            <p:ph type="sldNum" sz="quarter" idx="12"/>
          </p:nvPr>
        </p:nvSpPr>
        <p:spPr>
          <a:ln/>
        </p:spPr>
        <p:txBody>
          <a:bodyPr/>
          <a:lstStyle>
            <a:lvl1pPr>
              <a:defRPr/>
            </a:lvl1pPr>
          </a:lstStyle>
          <a:p>
            <a:pPr>
              <a:defRPr/>
            </a:pPr>
            <a:fld id="{F551AFBA-AB8F-4B14-863C-328A0ADE4ED8}" type="slidenum">
              <a:rPr lang="en-US" altLang="en-US"/>
              <a:pPr>
                <a:defRPr/>
              </a:pPr>
              <a:t>‹#›</a:t>
            </a:fld>
            <a:endParaRPr lang="en-US" altLang="en-US"/>
          </a:p>
        </p:txBody>
      </p:sp>
    </p:spTree>
    <p:extLst>
      <p:ext uri="{BB962C8B-B14F-4D97-AF65-F5344CB8AC3E}">
        <p14:creationId xmlns:p14="http://schemas.microsoft.com/office/powerpoint/2010/main" val="3590432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45CA3E-D366-47FB-864A-F6542C405D7A}"/>
              </a:ext>
            </a:extLst>
          </p:cNvPr>
          <p:cNvSpPr>
            <a:spLocks noChangeArrowheads="1"/>
          </p:cNvSpPr>
          <p:nvPr userDrawn="1"/>
        </p:nvSpPr>
        <p:spPr bwMode="auto">
          <a:xfrm>
            <a:off x="0" y="0"/>
            <a:ext cx="9144000" cy="1238250"/>
          </a:xfrm>
          <a:prstGeom prst="rect">
            <a:avLst/>
          </a:prstGeom>
          <a:solidFill>
            <a:schemeClr val="bg1"/>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grpSp>
        <p:nvGrpSpPr>
          <p:cNvPr id="4" name="Group 11">
            <a:extLst>
              <a:ext uri="{FF2B5EF4-FFF2-40B4-BE49-F238E27FC236}">
                <a16:creationId xmlns:a16="http://schemas.microsoft.com/office/drawing/2014/main" id="{CB5975F0-6EA0-48B1-8C44-EC9567B88BFF}"/>
              </a:ext>
            </a:extLst>
          </p:cNvPr>
          <p:cNvGrpSpPr>
            <a:grpSpLocks/>
          </p:cNvGrpSpPr>
          <p:nvPr userDrawn="1"/>
        </p:nvGrpSpPr>
        <p:grpSpPr bwMode="auto">
          <a:xfrm>
            <a:off x="0" y="0"/>
            <a:ext cx="9144000" cy="200025"/>
            <a:chOff x="0" y="-1"/>
            <a:chExt cx="9144000" cy="200025"/>
          </a:xfrm>
        </p:grpSpPr>
        <p:sp>
          <p:nvSpPr>
            <p:cNvPr id="6" name="Rectangle 17">
              <a:extLst>
                <a:ext uri="{FF2B5EF4-FFF2-40B4-BE49-F238E27FC236}">
                  <a16:creationId xmlns:a16="http://schemas.microsoft.com/office/drawing/2014/main" id="{776B8DCE-7589-460C-81E4-3B2D0A628BDC}"/>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7" name="Picture 17" descr="Red Header">
              <a:extLst>
                <a:ext uri="{FF2B5EF4-FFF2-40B4-BE49-F238E27FC236}">
                  <a16:creationId xmlns:a16="http://schemas.microsoft.com/office/drawing/2014/main" id="{9B20D834-5152-48BF-91D8-AEFB88549BA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7658100" y="0"/>
              <a:ext cx="1485900"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itle 4"/>
          <p:cNvSpPr>
            <a:spLocks noGrp="1"/>
          </p:cNvSpPr>
          <p:nvPr>
            <p:ph type="title"/>
          </p:nvPr>
        </p:nvSpPr>
        <p:spPr>
          <a:xfrm>
            <a:off x="457200" y="209550"/>
            <a:ext cx="8229600" cy="1143000"/>
          </a:xfrm>
          <a:noFill/>
          <a:ln w="9525">
            <a:noFill/>
            <a:miter lim="800000"/>
            <a:headEnd/>
            <a:tailEnd/>
          </a:ln>
        </p:spPr>
        <p:txBody>
          <a:bodyPr/>
          <a:lstStyle>
            <a:lvl1pPr>
              <a:defRPr lang="en-US" sz="2800" b="1" dirty="0">
                <a:solidFill>
                  <a:schemeClr val="bg2"/>
                </a:solidFill>
                <a:latin typeface="+mj-lt"/>
                <a:ea typeface="+mj-ea"/>
                <a:cs typeface="+mj-cs"/>
              </a:defRPr>
            </a:lvl1pPr>
          </a:lstStyle>
          <a:p>
            <a:pPr lvl="0"/>
            <a:r>
              <a:rPr lang="en-IE"/>
              <a:t>Click to edit Master title style</a:t>
            </a:r>
            <a:endParaRPr lang="en-US" dirty="0"/>
          </a:p>
        </p:txBody>
      </p:sp>
      <p:sp>
        <p:nvSpPr>
          <p:cNvPr id="8" name="Rectangle 23">
            <a:extLst>
              <a:ext uri="{FF2B5EF4-FFF2-40B4-BE49-F238E27FC236}">
                <a16:creationId xmlns:a16="http://schemas.microsoft.com/office/drawing/2014/main" id="{A9FD5D52-752A-4F47-8FAF-2A4F33162624}"/>
              </a:ext>
            </a:extLst>
          </p:cNvPr>
          <p:cNvSpPr>
            <a:spLocks noGrp="1" noChangeArrowheads="1"/>
          </p:cNvSpPr>
          <p:nvPr>
            <p:ph type="sldNum" sz="quarter" idx="10"/>
          </p:nvPr>
        </p:nvSpPr>
        <p:spPr>
          <a:xfrm>
            <a:off x="457200" y="6577013"/>
            <a:ext cx="1192213" cy="280987"/>
          </a:xfrm>
        </p:spPr>
        <p:txBody>
          <a:bodyPr/>
          <a:lstStyle>
            <a:lvl1pPr algn="l" rtl="0" eaLnBrk="0" fontAlgn="base" hangingPunct="0">
              <a:spcBef>
                <a:spcPct val="0"/>
              </a:spcBef>
              <a:spcAft>
                <a:spcPct val="0"/>
              </a:spcAft>
              <a:defRPr lang="en-US" sz="800" kern="1200">
                <a:solidFill>
                  <a:srgbClr val="000000"/>
                </a:solidFill>
                <a:latin typeface="Arial" charset="0"/>
                <a:ea typeface="+mn-ea"/>
                <a:cs typeface="+mn-cs"/>
              </a:defRPr>
            </a:lvl1pPr>
          </a:lstStyle>
          <a:p>
            <a:pPr>
              <a:defRPr/>
            </a:pPr>
            <a:r>
              <a:t>Embedded Overview 11-‹#›</a:t>
            </a:r>
          </a:p>
        </p:txBody>
      </p:sp>
      <p:sp>
        <p:nvSpPr>
          <p:cNvPr id="9" name="Footer Placeholder 16">
            <a:extLst>
              <a:ext uri="{FF2B5EF4-FFF2-40B4-BE49-F238E27FC236}">
                <a16:creationId xmlns:a16="http://schemas.microsoft.com/office/drawing/2014/main" id="{61984BE6-B90A-496F-9321-F09BF57007AA}"/>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3752813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Click to edit Master title style</a:t>
            </a:r>
            <a:endParaRPr lang="en-US"/>
          </a:p>
        </p:txBody>
      </p:sp>
      <p:sp>
        <p:nvSpPr>
          <p:cNvPr id="3" name="Content Placeholder 2"/>
          <p:cNvSpPr>
            <a:spLocks noGrp="1"/>
          </p:cNvSpPr>
          <p:nvPr>
            <p:ph sz="half" idx="1"/>
          </p:nvPr>
        </p:nvSpPr>
        <p:spPr>
          <a:xfrm>
            <a:off x="457200" y="1600206"/>
            <a:ext cx="3810000"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IE"/>
              <a:t>Click to edit Master text styles</a:t>
            </a:r>
          </a:p>
          <a:p>
            <a:pPr lvl="0"/>
            <a:r>
              <a:rPr lang="en-IE"/>
              <a:t>Second level</a:t>
            </a:r>
          </a:p>
          <a:p>
            <a:pPr lvl="0"/>
            <a:r>
              <a:rPr lang="en-IE"/>
              <a:t>Third level</a:t>
            </a:r>
            <a:endParaRPr lang="en-US"/>
          </a:p>
        </p:txBody>
      </p:sp>
      <p:sp>
        <p:nvSpPr>
          <p:cNvPr id="4" name="Content Placeholder 3"/>
          <p:cNvSpPr>
            <a:spLocks noGrp="1"/>
          </p:cNvSpPr>
          <p:nvPr>
            <p:ph sz="half" idx="2"/>
          </p:nvPr>
        </p:nvSpPr>
        <p:spPr>
          <a:xfrm>
            <a:off x="4848477" y="1600206"/>
            <a:ext cx="3852612"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IE"/>
              <a:t>Click to edit Master text styles</a:t>
            </a:r>
          </a:p>
          <a:p>
            <a:pPr lvl="0"/>
            <a:r>
              <a:rPr lang="en-IE"/>
              <a:t>Second level</a:t>
            </a:r>
          </a:p>
          <a:p>
            <a:pPr lvl="0"/>
            <a:r>
              <a:rPr lang="en-IE"/>
              <a:t>Third level</a:t>
            </a:r>
            <a:endParaRPr lang="en-US"/>
          </a:p>
        </p:txBody>
      </p:sp>
      <p:sp>
        <p:nvSpPr>
          <p:cNvPr id="5" name="Rectangle 23">
            <a:extLst>
              <a:ext uri="{FF2B5EF4-FFF2-40B4-BE49-F238E27FC236}">
                <a16:creationId xmlns:a16="http://schemas.microsoft.com/office/drawing/2014/main" id="{0416C2A2-E016-4A51-AF7E-886B28271B83}"/>
              </a:ext>
            </a:extLst>
          </p:cNvPr>
          <p:cNvSpPr>
            <a:spLocks noGrp="1" noChangeArrowheads="1"/>
          </p:cNvSpPr>
          <p:nvPr>
            <p:ph type="sldNum" sz="quarter" idx="10"/>
          </p:nvPr>
        </p:nvSpPr>
        <p:spPr>
          <a:xfrm>
            <a:off x="457200" y="6577013"/>
            <a:ext cx="1150938" cy="280987"/>
          </a:xfrm>
        </p:spPr>
        <p:txBody>
          <a:bodyPr/>
          <a:lstStyle>
            <a:lvl1pPr eaLnBrk="0" hangingPunct="0">
              <a:defRPr/>
            </a:lvl1pPr>
          </a:lstStyle>
          <a:p>
            <a:pPr>
              <a:defRPr/>
            </a:pPr>
            <a:r>
              <a:t>Embedded Overview 11-‹#›</a:t>
            </a:r>
          </a:p>
        </p:txBody>
      </p:sp>
      <p:sp>
        <p:nvSpPr>
          <p:cNvPr id="6" name="Footer Placeholder 16">
            <a:extLst>
              <a:ext uri="{FF2B5EF4-FFF2-40B4-BE49-F238E27FC236}">
                <a16:creationId xmlns:a16="http://schemas.microsoft.com/office/drawing/2014/main" id="{E50DBDE9-5D0D-4ABB-8769-74A02C9B2028}"/>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2174648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B4614D6B-F075-44C2-A151-493863AD59C4}"/>
              </a:ext>
            </a:extLst>
          </p:cNvPr>
          <p:cNvSpPr>
            <a:spLocks noGrp="1" noChangeArrowheads="1"/>
          </p:cNvSpPr>
          <p:nvPr>
            <p:ph type="sldNum" sz="quarter" idx="10"/>
          </p:nvPr>
        </p:nvSpPr>
        <p:spPr>
          <a:xfrm>
            <a:off x="457200" y="6577013"/>
            <a:ext cx="1200150" cy="280987"/>
          </a:xfrm>
        </p:spPr>
        <p:txBody>
          <a:bodyPr/>
          <a:lstStyle>
            <a:lvl1pPr eaLnBrk="0" hangingPunct="0">
              <a:defRPr/>
            </a:lvl1pPr>
          </a:lstStyle>
          <a:p>
            <a:pPr>
              <a:defRPr/>
            </a:pPr>
            <a:r>
              <a:t>Embedded Overview 11-‹#›</a:t>
            </a:r>
          </a:p>
        </p:txBody>
      </p:sp>
      <p:sp>
        <p:nvSpPr>
          <p:cNvPr id="3" name="Footer Placeholder 16">
            <a:extLst>
              <a:ext uri="{FF2B5EF4-FFF2-40B4-BE49-F238E27FC236}">
                <a16:creationId xmlns:a16="http://schemas.microsoft.com/office/drawing/2014/main" id="{13023EA7-BCC8-4D53-824F-04503D368716}"/>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7354584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C:\Documents and Settings\Jennifer Lockhart\Desktop\Picture2 copy.jpg">
            <a:extLst>
              <a:ext uri="{FF2B5EF4-FFF2-40B4-BE49-F238E27FC236}">
                <a16:creationId xmlns:a16="http://schemas.microsoft.com/office/drawing/2014/main" id="{C81BD088-4317-4CC5-9749-54670EB9EFE8}"/>
              </a:ext>
            </a:extLst>
          </p:cNvPr>
          <p:cNvPicPr>
            <a:picLocks noChangeArrowheads="1"/>
          </p:cNvPicPr>
          <p:nvPr userDrawn="1"/>
        </p:nvPicPr>
        <p:blipFill>
          <a:blip r:embed="rId2">
            <a:extLst>
              <a:ext uri="{28A0092B-C50C-407E-A947-70E740481C1C}">
                <a14:useLocalDpi xmlns:a14="http://schemas.microsoft.com/office/drawing/2010/main" val="0"/>
              </a:ext>
            </a:extLst>
          </a:blip>
          <a:srcRect t="24879"/>
          <a:stretch>
            <a:fillRect/>
          </a:stretch>
        </p:blipFill>
        <p:spPr bwMode="auto">
          <a:xfrm>
            <a:off x="-6350" y="0"/>
            <a:ext cx="91503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ll_Programmable_Lock_up.jpg">
            <a:extLst>
              <a:ext uri="{FF2B5EF4-FFF2-40B4-BE49-F238E27FC236}">
                <a16:creationId xmlns:a16="http://schemas.microsoft.com/office/drawing/2014/main" id="{E2746DCA-F717-49EC-B63A-D9571F685446}"/>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3988" y="1068388"/>
            <a:ext cx="325596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a:extLst>
              <a:ext uri="{FF2B5EF4-FFF2-40B4-BE49-F238E27FC236}">
                <a16:creationId xmlns:a16="http://schemas.microsoft.com/office/drawing/2014/main" id="{4B649461-545D-428C-805C-9148C171ADB3}"/>
              </a:ext>
            </a:extLst>
          </p:cNvPr>
          <p:cNvSpPr txBox="1">
            <a:spLocks noGrp="1" noChangeArrowheads="1"/>
          </p:cNvSpPr>
          <p:nvPr userDrawn="1"/>
        </p:nvSpPr>
        <p:spPr bwMode="auto">
          <a:xfrm>
            <a:off x="244475" y="6621463"/>
            <a:ext cx="33305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IE" altLang="en-US" sz="1000">
                <a:solidFill>
                  <a:srgbClr val="EE3424"/>
                </a:solidFill>
                <a:latin typeface="Arial" charset="0"/>
              </a:rPr>
              <a:t>This material exempt per Department of Commerce license exception TSU </a:t>
            </a:r>
            <a:endParaRPr lang="en-US" altLang="en-US" sz="1000">
              <a:solidFill>
                <a:srgbClr val="EE3424"/>
              </a:solidFill>
              <a:latin typeface="Arial" charset="0"/>
            </a:endParaRPr>
          </a:p>
        </p:txBody>
      </p:sp>
      <p:sp>
        <p:nvSpPr>
          <p:cNvPr id="19462" name="Rectangle 6"/>
          <p:cNvSpPr>
            <a:spLocks noGrp="1" noChangeArrowheads="1"/>
          </p:cNvSpPr>
          <p:nvPr>
            <p:ph type="subTitle" sz="quarter" idx="1"/>
          </p:nvPr>
        </p:nvSpPr>
        <p:spPr>
          <a:xfrm>
            <a:off x="136526" y="5535488"/>
            <a:ext cx="4972050" cy="676275"/>
          </a:xfrm>
          <a:noFill/>
          <a:ln w="9525">
            <a:noFill/>
            <a:miter lim="800000"/>
            <a:headEnd/>
            <a:tailEnd/>
          </a:ln>
        </p:spPr>
        <p:txBody>
          <a:bodyPr lIns="91440" anchor="ct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IE"/>
              <a:t>Click to edit Master subtitle style</a:t>
            </a:r>
            <a:endParaRPr lang="en-US" dirty="0"/>
          </a:p>
        </p:txBody>
      </p:sp>
      <p:sp>
        <p:nvSpPr>
          <p:cNvPr id="19467" name="Rectangle 11"/>
          <p:cNvSpPr>
            <a:spLocks noGrp="1" noChangeArrowheads="1"/>
          </p:cNvSpPr>
          <p:nvPr>
            <p:ph type="ctrTitle" sz="quarter"/>
          </p:nvPr>
        </p:nvSpPr>
        <p:spPr>
          <a:xfrm>
            <a:off x="125411" y="3660651"/>
            <a:ext cx="5326263" cy="1114425"/>
          </a:xfrm>
          <a:noFill/>
          <a:ln w="9525">
            <a:noFill/>
            <a:miter lim="800000"/>
            <a:headEnd/>
            <a:tailEnd/>
          </a:ln>
        </p:spPr>
        <p:txBody>
          <a:bodyPr lIns="91440"/>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IE"/>
              <a:t>Click to edit Master title style</a:t>
            </a:r>
            <a:endParaRPr lang="en-US" dirty="0"/>
          </a:p>
        </p:txBody>
      </p:sp>
      <p:sp>
        <p:nvSpPr>
          <p:cNvPr id="7" name="Footer Placeholder 16">
            <a:extLst>
              <a:ext uri="{FF2B5EF4-FFF2-40B4-BE49-F238E27FC236}">
                <a16:creationId xmlns:a16="http://schemas.microsoft.com/office/drawing/2014/main" id="{37ACC7AD-0E91-4E28-814D-A09BA0C4F340}"/>
              </a:ext>
            </a:extLst>
          </p:cNvPr>
          <p:cNvSpPr>
            <a:spLocks noGrp="1"/>
          </p:cNvSpPr>
          <p:nvPr>
            <p:ph type="ftr" sz="quarter" idx="10"/>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40381200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600201"/>
            <a:ext cx="823364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IE"/>
              <a:t>Click to edit Master text styles</a:t>
            </a:r>
          </a:p>
          <a:p>
            <a:pPr lvl="0"/>
            <a:r>
              <a:rPr lang="en-IE"/>
              <a:t>Second level</a:t>
            </a:r>
          </a:p>
          <a:p>
            <a:pPr lvl="0"/>
            <a:r>
              <a:rPr lang="en-IE"/>
              <a:t>Third level</a:t>
            </a:r>
          </a:p>
          <a:p>
            <a:pPr lvl="0"/>
            <a:r>
              <a:rPr lang="en-IE"/>
              <a:t>Fourth level</a:t>
            </a:r>
          </a:p>
          <a:p>
            <a:pPr lvl="0"/>
            <a:r>
              <a:rPr lang="en-IE"/>
              <a:t>Fifth level</a:t>
            </a:r>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a:lstStyle>
            <a:lvl1pPr>
              <a:lnSpc>
                <a:spcPct val="98000"/>
              </a:lnSpc>
              <a:defRPr lang="en-US" sz="2800" b="1" dirty="0">
                <a:solidFill>
                  <a:schemeClr val="bg2"/>
                </a:solidFill>
                <a:latin typeface="+mj-lt"/>
                <a:ea typeface="+mj-ea"/>
                <a:cs typeface="+mj-cs"/>
              </a:defRPr>
            </a:lvl1pPr>
          </a:lstStyle>
          <a:p>
            <a:pPr lvl="0"/>
            <a:r>
              <a:rPr lang="en-IE"/>
              <a:t>Click to edit Master title style</a:t>
            </a:r>
            <a:endParaRPr lang="en-US" dirty="0"/>
          </a:p>
        </p:txBody>
      </p:sp>
      <p:sp>
        <p:nvSpPr>
          <p:cNvPr id="4" name="Rectangle 23">
            <a:extLst>
              <a:ext uri="{FF2B5EF4-FFF2-40B4-BE49-F238E27FC236}">
                <a16:creationId xmlns:a16="http://schemas.microsoft.com/office/drawing/2014/main" id="{003C07AA-52D3-482F-9285-F5A7FE22E854}"/>
              </a:ext>
            </a:extLst>
          </p:cNvPr>
          <p:cNvSpPr>
            <a:spLocks noGrp="1" noChangeArrowheads="1"/>
          </p:cNvSpPr>
          <p:nvPr>
            <p:ph type="sldNum" sz="quarter" idx="10"/>
          </p:nvPr>
        </p:nvSpPr>
        <p:spPr>
          <a:xfrm>
            <a:off x="457200" y="6577013"/>
            <a:ext cx="1135063" cy="280987"/>
          </a:xfrm>
        </p:spPr>
        <p:txBody>
          <a:bodyPr/>
          <a:lstStyle>
            <a:lvl1pPr eaLnBrk="0" hangingPunct="0">
              <a:defRPr>
                <a:latin typeface="Arial" panose="020B0604020202020204" pitchFamily="34" charset="0"/>
              </a:defRPr>
            </a:lvl1pPr>
          </a:lstStyle>
          <a:p>
            <a:pPr>
              <a:defRPr/>
            </a:pPr>
            <a:r>
              <a:rPr altLang="en-US"/>
              <a:t>Embedded Overview 11-</a:t>
            </a:r>
            <a:fld id="{362845D0-F042-4CAF-8E28-CAA6EB116032}" type="slidenum">
              <a:rPr altLang="en-US"/>
              <a:pPr>
                <a:defRPr/>
              </a:pPr>
              <a:t>‹#›</a:t>
            </a:fld>
            <a:endParaRPr altLang="en-US"/>
          </a:p>
        </p:txBody>
      </p:sp>
      <p:sp>
        <p:nvSpPr>
          <p:cNvPr id="6" name="Footer Placeholder 16">
            <a:extLst>
              <a:ext uri="{FF2B5EF4-FFF2-40B4-BE49-F238E27FC236}">
                <a16:creationId xmlns:a16="http://schemas.microsoft.com/office/drawing/2014/main" id="{F0566480-8896-471D-BF62-B34B4F71AD08}"/>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12254388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929A05-9CC2-444D-BF25-8ADC6873A595}"/>
              </a:ext>
            </a:extLst>
          </p:cNvPr>
          <p:cNvSpPr>
            <a:spLocks noChangeArrowheads="1"/>
          </p:cNvSpPr>
          <p:nvPr userDrawn="1"/>
        </p:nvSpPr>
        <p:spPr bwMode="auto">
          <a:xfrm>
            <a:off x="0" y="0"/>
            <a:ext cx="9144000" cy="1238250"/>
          </a:xfrm>
          <a:prstGeom prst="rect">
            <a:avLst/>
          </a:prstGeom>
          <a:solidFill>
            <a:schemeClr val="bg1"/>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grpSp>
        <p:nvGrpSpPr>
          <p:cNvPr id="4" name="Group 11">
            <a:extLst>
              <a:ext uri="{FF2B5EF4-FFF2-40B4-BE49-F238E27FC236}">
                <a16:creationId xmlns:a16="http://schemas.microsoft.com/office/drawing/2014/main" id="{5A2AC074-2995-4F3A-BB8D-3A5090D28980}"/>
              </a:ext>
            </a:extLst>
          </p:cNvPr>
          <p:cNvGrpSpPr>
            <a:grpSpLocks/>
          </p:cNvGrpSpPr>
          <p:nvPr userDrawn="1"/>
        </p:nvGrpSpPr>
        <p:grpSpPr bwMode="auto">
          <a:xfrm>
            <a:off x="0" y="0"/>
            <a:ext cx="9144000" cy="200025"/>
            <a:chOff x="0" y="-1"/>
            <a:chExt cx="9144000" cy="200025"/>
          </a:xfrm>
        </p:grpSpPr>
        <p:sp>
          <p:nvSpPr>
            <p:cNvPr id="6" name="Rectangle 17">
              <a:extLst>
                <a:ext uri="{FF2B5EF4-FFF2-40B4-BE49-F238E27FC236}">
                  <a16:creationId xmlns:a16="http://schemas.microsoft.com/office/drawing/2014/main" id="{3A251C74-D55B-4627-BB05-3FCF76169188}"/>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7" name="Picture 17" descr="Red Header">
              <a:extLst>
                <a:ext uri="{FF2B5EF4-FFF2-40B4-BE49-F238E27FC236}">
                  <a16:creationId xmlns:a16="http://schemas.microsoft.com/office/drawing/2014/main" id="{6748DF92-12E7-4A1D-80BB-01261C4E3FF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7658100" y="0"/>
              <a:ext cx="1485900"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itle 4"/>
          <p:cNvSpPr>
            <a:spLocks noGrp="1"/>
          </p:cNvSpPr>
          <p:nvPr>
            <p:ph type="title"/>
          </p:nvPr>
        </p:nvSpPr>
        <p:spPr>
          <a:xfrm>
            <a:off x="457200" y="209550"/>
            <a:ext cx="8229600" cy="1143000"/>
          </a:xfrm>
          <a:noFill/>
          <a:ln w="9525">
            <a:noFill/>
            <a:miter lim="800000"/>
            <a:headEnd/>
            <a:tailEnd/>
          </a:ln>
        </p:spPr>
        <p:txBody>
          <a:bodyPr/>
          <a:lstStyle>
            <a:lvl1pPr>
              <a:defRPr lang="en-US" sz="2800" b="1" dirty="0">
                <a:solidFill>
                  <a:schemeClr val="bg2"/>
                </a:solidFill>
                <a:latin typeface="+mj-lt"/>
                <a:ea typeface="+mj-ea"/>
                <a:cs typeface="+mj-cs"/>
              </a:defRPr>
            </a:lvl1pPr>
          </a:lstStyle>
          <a:p>
            <a:pPr lvl="0"/>
            <a:r>
              <a:rPr lang="en-IE"/>
              <a:t>Click to edit Master title style</a:t>
            </a:r>
            <a:endParaRPr lang="en-US" dirty="0"/>
          </a:p>
        </p:txBody>
      </p:sp>
      <p:sp>
        <p:nvSpPr>
          <p:cNvPr id="8" name="Rectangle 23">
            <a:extLst>
              <a:ext uri="{FF2B5EF4-FFF2-40B4-BE49-F238E27FC236}">
                <a16:creationId xmlns:a16="http://schemas.microsoft.com/office/drawing/2014/main" id="{2BFEEEA6-3DBB-4D15-8A52-5DA31B9AE8A8}"/>
              </a:ext>
            </a:extLst>
          </p:cNvPr>
          <p:cNvSpPr>
            <a:spLocks noGrp="1" noChangeArrowheads="1"/>
          </p:cNvSpPr>
          <p:nvPr>
            <p:ph type="sldNum" sz="quarter" idx="10"/>
          </p:nvPr>
        </p:nvSpPr>
        <p:spPr>
          <a:xfrm>
            <a:off x="457200" y="6577013"/>
            <a:ext cx="1192213" cy="280987"/>
          </a:xfrm>
        </p:spPr>
        <p:txBody>
          <a:bodyPr/>
          <a:lstStyle>
            <a:lvl1pPr algn="l" rtl="0" eaLnBrk="0" fontAlgn="base" hangingPunct="0">
              <a:spcBef>
                <a:spcPct val="0"/>
              </a:spcBef>
              <a:spcAft>
                <a:spcPct val="0"/>
              </a:spcAft>
              <a:defRPr lang="en-US" sz="800" kern="1200">
                <a:solidFill>
                  <a:srgbClr val="000000"/>
                </a:solidFill>
                <a:latin typeface="Arial" charset="0"/>
                <a:ea typeface="+mn-ea"/>
                <a:cs typeface="+mn-cs"/>
              </a:defRPr>
            </a:lvl1pPr>
          </a:lstStyle>
          <a:p>
            <a:pPr>
              <a:defRPr/>
            </a:pPr>
            <a:r>
              <a:t>Embedded Overview 11-‹#›</a:t>
            </a:r>
          </a:p>
        </p:txBody>
      </p:sp>
      <p:sp>
        <p:nvSpPr>
          <p:cNvPr id="9" name="Footer Placeholder 16">
            <a:extLst>
              <a:ext uri="{FF2B5EF4-FFF2-40B4-BE49-F238E27FC236}">
                <a16:creationId xmlns:a16="http://schemas.microsoft.com/office/drawing/2014/main" id="{2AF645D2-F8B3-4E76-8779-1EE2ABBBB908}"/>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32522908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Click to edit Master title style</a:t>
            </a:r>
            <a:endParaRPr lang="en-US"/>
          </a:p>
        </p:txBody>
      </p:sp>
      <p:sp>
        <p:nvSpPr>
          <p:cNvPr id="3" name="Content Placeholder 2"/>
          <p:cNvSpPr>
            <a:spLocks noGrp="1"/>
          </p:cNvSpPr>
          <p:nvPr>
            <p:ph sz="half" idx="1"/>
          </p:nvPr>
        </p:nvSpPr>
        <p:spPr>
          <a:xfrm>
            <a:off x="457200" y="1600203"/>
            <a:ext cx="3810000"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IE"/>
              <a:t>Click to edit Master text styles</a:t>
            </a:r>
          </a:p>
          <a:p>
            <a:pPr lvl="0"/>
            <a:r>
              <a:rPr lang="en-IE"/>
              <a:t>Second level</a:t>
            </a:r>
          </a:p>
          <a:p>
            <a:pPr lvl="0"/>
            <a:r>
              <a:rPr lang="en-IE"/>
              <a:t>Third level</a:t>
            </a:r>
            <a:endParaRPr lang="en-US"/>
          </a:p>
        </p:txBody>
      </p:sp>
      <p:sp>
        <p:nvSpPr>
          <p:cNvPr id="4" name="Content Placeholder 3"/>
          <p:cNvSpPr>
            <a:spLocks noGrp="1"/>
          </p:cNvSpPr>
          <p:nvPr>
            <p:ph sz="half" idx="2"/>
          </p:nvPr>
        </p:nvSpPr>
        <p:spPr>
          <a:xfrm>
            <a:off x="4848477" y="1600203"/>
            <a:ext cx="3852612"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IE"/>
              <a:t>Click to edit Master text styles</a:t>
            </a:r>
          </a:p>
          <a:p>
            <a:pPr lvl="0"/>
            <a:r>
              <a:rPr lang="en-IE"/>
              <a:t>Second level</a:t>
            </a:r>
          </a:p>
          <a:p>
            <a:pPr lvl="0"/>
            <a:r>
              <a:rPr lang="en-IE"/>
              <a:t>Third level</a:t>
            </a:r>
            <a:endParaRPr lang="en-US"/>
          </a:p>
        </p:txBody>
      </p:sp>
      <p:sp>
        <p:nvSpPr>
          <p:cNvPr id="5" name="Rectangle 23">
            <a:extLst>
              <a:ext uri="{FF2B5EF4-FFF2-40B4-BE49-F238E27FC236}">
                <a16:creationId xmlns:a16="http://schemas.microsoft.com/office/drawing/2014/main" id="{6C4F0EAC-BA57-49EE-82DA-4C29CA2CC80D}"/>
              </a:ext>
            </a:extLst>
          </p:cNvPr>
          <p:cNvSpPr>
            <a:spLocks noGrp="1" noChangeArrowheads="1"/>
          </p:cNvSpPr>
          <p:nvPr>
            <p:ph type="sldNum" sz="quarter" idx="10"/>
          </p:nvPr>
        </p:nvSpPr>
        <p:spPr>
          <a:xfrm>
            <a:off x="457200" y="6577013"/>
            <a:ext cx="1150938" cy="280987"/>
          </a:xfrm>
        </p:spPr>
        <p:txBody>
          <a:bodyPr/>
          <a:lstStyle>
            <a:lvl1pPr eaLnBrk="0" hangingPunct="0">
              <a:defRPr/>
            </a:lvl1pPr>
          </a:lstStyle>
          <a:p>
            <a:pPr>
              <a:defRPr/>
            </a:pPr>
            <a:r>
              <a:t>Embedded Overview 11-‹#›</a:t>
            </a:r>
          </a:p>
        </p:txBody>
      </p:sp>
      <p:sp>
        <p:nvSpPr>
          <p:cNvPr id="6" name="Footer Placeholder 16">
            <a:extLst>
              <a:ext uri="{FF2B5EF4-FFF2-40B4-BE49-F238E27FC236}">
                <a16:creationId xmlns:a16="http://schemas.microsoft.com/office/drawing/2014/main" id="{E21A9CE9-F4B9-4DE8-8778-905ED5FBA462}"/>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39299064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01AE3E12-F266-4C06-9504-871DBD884420}"/>
              </a:ext>
            </a:extLst>
          </p:cNvPr>
          <p:cNvSpPr>
            <a:spLocks noGrp="1" noChangeArrowheads="1"/>
          </p:cNvSpPr>
          <p:nvPr>
            <p:ph type="sldNum" sz="quarter" idx="10"/>
          </p:nvPr>
        </p:nvSpPr>
        <p:spPr>
          <a:xfrm>
            <a:off x="457200" y="6577013"/>
            <a:ext cx="1200150" cy="280987"/>
          </a:xfrm>
        </p:spPr>
        <p:txBody>
          <a:bodyPr/>
          <a:lstStyle>
            <a:lvl1pPr eaLnBrk="0" hangingPunct="0">
              <a:defRPr/>
            </a:lvl1pPr>
          </a:lstStyle>
          <a:p>
            <a:pPr>
              <a:defRPr/>
            </a:pPr>
            <a:r>
              <a:t>Embedded Overview 11-‹#›</a:t>
            </a:r>
          </a:p>
        </p:txBody>
      </p:sp>
      <p:sp>
        <p:nvSpPr>
          <p:cNvPr id="3" name="Footer Placeholder 16">
            <a:extLst>
              <a:ext uri="{FF2B5EF4-FFF2-40B4-BE49-F238E27FC236}">
                <a16:creationId xmlns:a16="http://schemas.microsoft.com/office/drawing/2014/main" id="{97F1F071-7ACD-4953-B55C-3774258A521A}"/>
              </a:ext>
            </a:extLst>
          </p:cNvPr>
          <p:cNvSpPr>
            <a:spLocks noGrp="1"/>
          </p:cNvSpPr>
          <p:nvPr>
            <p:ph type="ftr" sz="quarter" idx="11"/>
          </p:nvPr>
        </p:nvSpPr>
        <p:spPr/>
        <p:txBody>
          <a:bodyPr/>
          <a:lstStyle>
            <a:lvl1pPr algn="ctr" eaLnBrk="0" hangingPunct="0">
              <a:defRPr sz="1000">
                <a:solidFill>
                  <a:srgbClr val="000000"/>
                </a:solidFill>
                <a:latin typeface="Times New Roman" pitchFamily="18" charset="0"/>
              </a:defRPr>
            </a:lvl1pPr>
          </a:lstStyle>
          <a:p>
            <a:pPr>
              <a:defRPr/>
            </a:pPr>
            <a:r>
              <a:rPr lang="en-US"/>
              <a:t>© Copyright 2015 Xilinx</a:t>
            </a:r>
          </a:p>
        </p:txBody>
      </p:sp>
    </p:spTree>
    <p:extLst>
      <p:ext uri="{BB962C8B-B14F-4D97-AF65-F5344CB8AC3E}">
        <p14:creationId xmlns:p14="http://schemas.microsoft.com/office/powerpoint/2010/main" val="28921326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C:\Documents and Settings\Jennifer Lockhart\Desktop\Picture2 copy.jpg">
            <a:extLst>
              <a:ext uri="{FF2B5EF4-FFF2-40B4-BE49-F238E27FC236}">
                <a16:creationId xmlns:a16="http://schemas.microsoft.com/office/drawing/2014/main" id="{00FAB433-35D9-44A6-B2FE-EF7C7C22B749}"/>
              </a:ext>
            </a:extLst>
          </p:cNvPr>
          <p:cNvPicPr>
            <a:picLocks noChangeArrowheads="1"/>
          </p:cNvPicPr>
          <p:nvPr userDrawn="1"/>
        </p:nvPicPr>
        <p:blipFill>
          <a:blip r:embed="rId2">
            <a:extLst>
              <a:ext uri="{28A0092B-C50C-407E-A947-70E740481C1C}">
                <a14:useLocalDpi xmlns:a14="http://schemas.microsoft.com/office/drawing/2010/main" val="0"/>
              </a:ext>
            </a:extLst>
          </a:blip>
          <a:srcRect t="24879"/>
          <a:stretch>
            <a:fillRect/>
          </a:stretch>
        </p:blipFill>
        <p:spPr bwMode="auto">
          <a:xfrm>
            <a:off x="-6350" y="0"/>
            <a:ext cx="91503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ll_Programmable_Lock_up.jpg">
            <a:extLst>
              <a:ext uri="{FF2B5EF4-FFF2-40B4-BE49-F238E27FC236}">
                <a16:creationId xmlns:a16="http://schemas.microsoft.com/office/drawing/2014/main" id="{05641B4E-584A-4136-A2AF-6A2A9B8A12B2}"/>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3988" y="1068388"/>
            <a:ext cx="325596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a:extLst>
              <a:ext uri="{FF2B5EF4-FFF2-40B4-BE49-F238E27FC236}">
                <a16:creationId xmlns:a16="http://schemas.microsoft.com/office/drawing/2014/main" id="{F37A1867-0D5D-436B-913A-9F818A60ACDA}"/>
              </a:ext>
            </a:extLst>
          </p:cNvPr>
          <p:cNvSpPr txBox="1">
            <a:spLocks noGrp="1" noChangeArrowheads="1"/>
          </p:cNvSpPr>
          <p:nvPr userDrawn="1"/>
        </p:nvSpPr>
        <p:spPr bwMode="auto">
          <a:xfrm>
            <a:off x="244475" y="6621463"/>
            <a:ext cx="3330575" cy="230187"/>
          </a:xfrm>
          <a:prstGeom prst="rect">
            <a:avLst/>
          </a:prstGeom>
          <a:noFill/>
          <a:ln>
            <a:miter lim="800000"/>
            <a:headEnd/>
            <a:tailEnd/>
          </a:ln>
        </p:spPr>
        <p:txBody>
          <a:bodyPr/>
          <a:lstStyle/>
          <a:p>
            <a:pPr>
              <a:defRPr/>
            </a:pPr>
            <a:r>
              <a:rPr lang="en-US" sz="750" dirty="0">
                <a:solidFill>
                  <a:srgbClr val="EE3424"/>
                </a:solidFill>
                <a:latin typeface="Arial"/>
              </a:rPr>
              <a:t>This material exempt per Department of Commerce license exception TSU </a:t>
            </a:r>
          </a:p>
        </p:txBody>
      </p:sp>
      <p:sp>
        <p:nvSpPr>
          <p:cNvPr id="19462" name="Rectangle 6"/>
          <p:cNvSpPr>
            <a:spLocks noGrp="1" noChangeArrowheads="1"/>
          </p:cNvSpPr>
          <p:nvPr>
            <p:ph type="subTitle" sz="quarter" idx="1"/>
          </p:nvPr>
        </p:nvSpPr>
        <p:spPr>
          <a:xfrm>
            <a:off x="136525" y="5535487"/>
            <a:ext cx="4972050" cy="676275"/>
          </a:xfrm>
          <a:noFill/>
          <a:ln w="9525">
            <a:noFill/>
            <a:miter lim="800000"/>
            <a:headEnd/>
            <a:tailEnd/>
          </a:ln>
        </p:spPr>
        <p:txBody>
          <a:bodyPr lIns="91440" anchor="ct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1500" b="1" dirty="0">
                <a:solidFill>
                  <a:schemeClr val="tx1"/>
                </a:solidFill>
                <a:latin typeface="+mn-lt"/>
                <a:ea typeface="+mn-ea"/>
                <a:cs typeface="+mn-cs"/>
              </a:defRPr>
            </a:lvl1pPr>
          </a:lstStyle>
          <a:p>
            <a:r>
              <a:rPr lang="en-US"/>
              <a:t>Click to edit Master subtitle style</a:t>
            </a:r>
            <a:endParaRPr lang="en-US" dirty="0"/>
          </a:p>
        </p:txBody>
      </p:sp>
      <p:sp>
        <p:nvSpPr>
          <p:cNvPr id="19467" name="Rectangle 11"/>
          <p:cNvSpPr>
            <a:spLocks noGrp="1" noChangeArrowheads="1"/>
          </p:cNvSpPr>
          <p:nvPr>
            <p:ph type="ctrTitle" sz="quarter"/>
          </p:nvPr>
        </p:nvSpPr>
        <p:spPr>
          <a:xfrm>
            <a:off x="125411" y="3660650"/>
            <a:ext cx="5326263" cy="1114425"/>
          </a:xfrm>
          <a:noFill/>
          <a:ln w="9525">
            <a:noFill/>
            <a:miter lim="800000"/>
            <a:headEnd/>
            <a:tailEnd/>
          </a:ln>
        </p:spPr>
        <p:txBody>
          <a:bodyPr lIns="91440"/>
          <a:lstStyle>
            <a:lvl1pPr algn="l" rtl="0" eaLnBrk="1" fontAlgn="base" hangingPunct="1">
              <a:lnSpc>
                <a:spcPct val="100000"/>
              </a:lnSpc>
              <a:spcBef>
                <a:spcPct val="0"/>
              </a:spcBef>
              <a:spcAft>
                <a:spcPct val="0"/>
              </a:spcAft>
              <a:defRPr lang="en-US" sz="2101" b="1" dirty="0">
                <a:solidFill>
                  <a:schemeClr val="bg2"/>
                </a:solidFill>
                <a:latin typeface="+mj-lt"/>
                <a:ea typeface="+mj-ea"/>
                <a:cs typeface="+mj-cs"/>
              </a:defRPr>
            </a:lvl1pPr>
          </a:lstStyle>
          <a:p>
            <a:r>
              <a:rPr lang="en-US"/>
              <a:t>Click to edit Master title style</a:t>
            </a:r>
            <a:endParaRPr lang="en-US" dirty="0"/>
          </a:p>
        </p:txBody>
      </p:sp>
      <p:sp>
        <p:nvSpPr>
          <p:cNvPr id="7" name="Footer Placeholder 16">
            <a:extLst>
              <a:ext uri="{FF2B5EF4-FFF2-40B4-BE49-F238E27FC236}">
                <a16:creationId xmlns:a16="http://schemas.microsoft.com/office/drawing/2014/main" id="{2664AC71-ECA0-4C16-838A-6B2FCE898BD5}"/>
              </a:ext>
            </a:extLst>
          </p:cNvPr>
          <p:cNvSpPr>
            <a:spLocks noGrp="1"/>
          </p:cNvSpPr>
          <p:nvPr>
            <p:ph type="ftr" sz="quarter" idx="10"/>
          </p:nvPr>
        </p:nvSpPr>
        <p:spPr/>
        <p:txBody>
          <a:bodyPr/>
          <a:lstStyle>
            <a:lvl1pPr algn="ctr">
              <a:defRPr sz="750">
                <a:solidFill>
                  <a:srgbClr val="000000"/>
                </a:solidFill>
              </a:defRPr>
            </a:lvl1pPr>
          </a:lstStyle>
          <a:p>
            <a:pPr>
              <a:defRPr/>
            </a:pPr>
            <a:r>
              <a:rPr lang="en-US"/>
              <a:t>© Copyright 2015 Xilinx Modified by Dr. Min He</a:t>
            </a:r>
            <a:endParaRPr lang="en-US" dirty="0"/>
          </a:p>
        </p:txBody>
      </p:sp>
    </p:spTree>
    <p:extLst>
      <p:ext uri="{BB962C8B-B14F-4D97-AF65-F5344CB8AC3E}">
        <p14:creationId xmlns:p14="http://schemas.microsoft.com/office/powerpoint/2010/main" val="7204735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3646" cy="4268337"/>
          </a:xfrm>
        </p:spPr>
        <p:txBody>
          <a:bodyPr/>
          <a:lstStyle>
            <a:lvl1pPr marL="171496" indent="-171496"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1500" b="1" dirty="0" smtClean="0">
                <a:solidFill>
                  <a:schemeClr val="accent4"/>
                </a:solidFill>
                <a:latin typeface="+mn-lt"/>
                <a:ea typeface="+mn-ea"/>
                <a:cs typeface="+mn-cs"/>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a:lstStyle>
            <a:lvl1pPr>
              <a:lnSpc>
                <a:spcPct val="98000"/>
              </a:lnSpc>
              <a:defRPr lang="en-US" sz="2101" b="1" dirty="0">
                <a:solidFill>
                  <a:schemeClr val="bg2"/>
                </a:solidFill>
                <a:latin typeface="+mj-lt"/>
                <a:ea typeface="+mj-ea"/>
                <a:cs typeface="+mj-cs"/>
              </a:defRPr>
            </a:lvl1pPr>
          </a:lstStyle>
          <a:p>
            <a:pPr lvl="0"/>
            <a:r>
              <a:rPr lang="en-US"/>
              <a:t>Click to edit Master title style</a:t>
            </a:r>
            <a:endParaRPr lang="en-US" dirty="0"/>
          </a:p>
        </p:txBody>
      </p:sp>
      <p:sp>
        <p:nvSpPr>
          <p:cNvPr id="4" name="Rectangle 23">
            <a:extLst>
              <a:ext uri="{FF2B5EF4-FFF2-40B4-BE49-F238E27FC236}">
                <a16:creationId xmlns:a16="http://schemas.microsoft.com/office/drawing/2014/main" id="{F01DBAF1-BCF5-43D7-8D0B-5D6E3B6087CD}"/>
              </a:ext>
            </a:extLst>
          </p:cNvPr>
          <p:cNvSpPr>
            <a:spLocks noGrp="1" noChangeArrowheads="1"/>
          </p:cNvSpPr>
          <p:nvPr>
            <p:ph type="sldNum" sz="quarter" idx="10"/>
          </p:nvPr>
        </p:nvSpPr>
        <p:spPr>
          <a:xfrm>
            <a:off x="457200" y="6577013"/>
            <a:ext cx="838200" cy="244475"/>
          </a:xfrm>
        </p:spPr>
        <p:txBody>
          <a:bodyPr/>
          <a:lstStyle>
            <a:lvl1pPr algn="l" rtl="0" fontAlgn="base">
              <a:spcBef>
                <a:spcPct val="0"/>
              </a:spcBef>
              <a:spcAft>
                <a:spcPct val="0"/>
              </a:spcAft>
              <a:defRPr lang="en-US" sz="600" kern="1200">
                <a:solidFill>
                  <a:srgbClr val="000000"/>
                </a:solidFill>
                <a:latin typeface="Arial" charset="0"/>
                <a:ea typeface="+mn-ea"/>
                <a:cs typeface="+mn-cs"/>
              </a:defRPr>
            </a:lvl1pPr>
          </a:lstStyle>
          <a:p>
            <a:pPr>
              <a:defRPr/>
            </a:pPr>
            <a:r>
              <a:t>Lab1 Intro 11a- </a:t>
            </a:r>
            <a:fld id="{9A508C2D-0132-4071-A72C-BC308123C6A4}" type="slidenum">
              <a:rPr/>
              <a:pPr>
                <a:defRPr/>
              </a:pPr>
              <a:t>‹#›</a:t>
            </a:fld>
            <a:endParaRPr/>
          </a:p>
        </p:txBody>
      </p:sp>
      <p:sp>
        <p:nvSpPr>
          <p:cNvPr id="6" name="Footer Placeholder 16">
            <a:extLst>
              <a:ext uri="{FF2B5EF4-FFF2-40B4-BE49-F238E27FC236}">
                <a16:creationId xmlns:a16="http://schemas.microsoft.com/office/drawing/2014/main" id="{59C548FC-1AAE-4420-B3CA-94DB6244C91B}"/>
              </a:ext>
            </a:extLst>
          </p:cNvPr>
          <p:cNvSpPr>
            <a:spLocks noGrp="1"/>
          </p:cNvSpPr>
          <p:nvPr>
            <p:ph type="ftr" sz="quarter" idx="11"/>
          </p:nvPr>
        </p:nvSpPr>
        <p:spPr/>
        <p:txBody>
          <a:bodyPr/>
          <a:lstStyle>
            <a:lvl1pPr algn="ctr">
              <a:defRPr sz="750">
                <a:solidFill>
                  <a:srgbClr val="000000"/>
                </a:solidFill>
              </a:defRPr>
            </a:lvl1pPr>
          </a:lstStyle>
          <a:p>
            <a:pPr>
              <a:defRPr/>
            </a:pPr>
            <a:r>
              <a:rPr lang="en-US"/>
              <a:t>© Copyright 2015 Xilinx Modified by Dr. Min He</a:t>
            </a:r>
            <a:endParaRPr lang="en-US" dirty="0"/>
          </a:p>
        </p:txBody>
      </p:sp>
    </p:spTree>
    <p:extLst>
      <p:ext uri="{BB962C8B-B14F-4D97-AF65-F5344CB8AC3E}">
        <p14:creationId xmlns:p14="http://schemas.microsoft.com/office/powerpoint/2010/main" val="31641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289D477-FED5-4A1D-BA23-A8D96F56F880}"/>
              </a:ext>
            </a:extLst>
          </p:cNvPr>
          <p:cNvSpPr>
            <a:spLocks noGrp="1" noChangeArrowheads="1"/>
          </p:cNvSpPr>
          <p:nvPr>
            <p:ph type="dt" sz="half" idx="10"/>
          </p:nvPr>
        </p:nvSpPr>
        <p:spPr>
          <a:ln/>
        </p:spPr>
        <p:txBody>
          <a:bodyPr/>
          <a:lstStyle>
            <a:lvl1pPr>
              <a:defRPr/>
            </a:lvl1pPr>
          </a:lstStyle>
          <a:p>
            <a:pPr>
              <a:defRPr/>
            </a:pPr>
            <a:fld id="{B4B2452F-7A45-48B8-B3CF-B014068AC8CD}" type="datetime1">
              <a:rPr lang="en-US"/>
              <a:pPr>
                <a:defRPr/>
              </a:pPr>
              <a:t>1/24/2019</a:t>
            </a:fld>
            <a:endParaRPr lang="en-US"/>
          </a:p>
        </p:txBody>
      </p:sp>
      <p:sp>
        <p:nvSpPr>
          <p:cNvPr id="4" name="Rectangle 5">
            <a:extLst>
              <a:ext uri="{FF2B5EF4-FFF2-40B4-BE49-F238E27FC236}">
                <a16:creationId xmlns:a16="http://schemas.microsoft.com/office/drawing/2014/main" id="{ABE21D1C-DD31-4BA9-BCBA-C4126EC95F6E}"/>
              </a:ext>
            </a:extLst>
          </p:cNvPr>
          <p:cNvSpPr>
            <a:spLocks noGrp="1" noChangeArrowheads="1"/>
          </p:cNvSpPr>
          <p:nvPr>
            <p:ph type="ftr" sz="quarter" idx="11"/>
          </p:nvPr>
        </p:nvSpPr>
        <p:spPr>
          <a:ln/>
        </p:spPr>
        <p:txBody>
          <a:bodyPr/>
          <a:lstStyle>
            <a:lvl1pPr>
              <a:defRPr/>
            </a:lvl1pPr>
          </a:lstStyle>
          <a:p>
            <a:pPr>
              <a:defRPr/>
            </a:pPr>
            <a:r>
              <a:rPr lang="en-US"/>
              <a:t>CECS461/561 Hardware/Software Codesign</a:t>
            </a:r>
          </a:p>
        </p:txBody>
      </p:sp>
      <p:sp>
        <p:nvSpPr>
          <p:cNvPr id="5" name="Rectangle 6">
            <a:extLst>
              <a:ext uri="{FF2B5EF4-FFF2-40B4-BE49-F238E27FC236}">
                <a16:creationId xmlns:a16="http://schemas.microsoft.com/office/drawing/2014/main" id="{E1450D88-C713-4AAC-8ED0-78E64823830D}"/>
              </a:ext>
            </a:extLst>
          </p:cNvPr>
          <p:cNvSpPr>
            <a:spLocks noGrp="1" noChangeArrowheads="1"/>
          </p:cNvSpPr>
          <p:nvPr>
            <p:ph type="sldNum" sz="quarter" idx="12"/>
          </p:nvPr>
        </p:nvSpPr>
        <p:spPr>
          <a:ln/>
        </p:spPr>
        <p:txBody>
          <a:bodyPr/>
          <a:lstStyle>
            <a:lvl1pPr>
              <a:defRPr/>
            </a:lvl1pPr>
          </a:lstStyle>
          <a:p>
            <a:pPr>
              <a:defRPr/>
            </a:pPr>
            <a:fld id="{673C866E-EE2A-4D72-964E-818B58A37973}" type="slidenum">
              <a:rPr lang="en-US" altLang="en-US"/>
              <a:pPr>
                <a:defRPr/>
              </a:pPr>
              <a:t>‹#›</a:t>
            </a:fld>
            <a:endParaRPr lang="en-US" altLang="en-US"/>
          </a:p>
        </p:txBody>
      </p:sp>
    </p:spTree>
    <p:extLst>
      <p:ext uri="{BB962C8B-B14F-4D97-AF65-F5344CB8AC3E}">
        <p14:creationId xmlns:p14="http://schemas.microsoft.com/office/powerpoint/2010/main" val="6883954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FF64D5-8EBC-408B-8B15-4E2205B95AFF}"/>
              </a:ext>
            </a:extLst>
          </p:cNvPr>
          <p:cNvSpPr>
            <a:spLocks noChangeArrowheads="1"/>
          </p:cNvSpPr>
          <p:nvPr userDrawn="1"/>
        </p:nvSpPr>
        <p:spPr bwMode="auto">
          <a:xfrm>
            <a:off x="0" y="0"/>
            <a:ext cx="9144000" cy="1238250"/>
          </a:xfrm>
          <a:prstGeom prst="rect">
            <a:avLst/>
          </a:prstGeom>
          <a:solidFill>
            <a:schemeClr val="bg1"/>
          </a:solidFill>
          <a:ln>
            <a:noFill/>
          </a:ln>
          <a:extLst>
            <a:ext uri="{91240B29-F687-4F45-9708-019B960494DF}">
              <a14:hiddenLine xmlns:a14="http://schemas.microsoft.com/office/drawing/2010/main" w="76200" algn="ctr">
                <a:solidFill>
                  <a:srgbClr val="000000"/>
                </a:solidFill>
                <a:round/>
                <a:headEnd/>
                <a:tailEnd/>
              </a14:hiddenLine>
            </a:ext>
          </a:extLst>
        </p:spPr>
        <p:txBody>
          <a:bodyPr lIns="68598" tIns="34299" rIns="68598" bIns="34299"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z="1800">
              <a:solidFill>
                <a:srgbClr val="000000"/>
              </a:solidFill>
            </a:endParaRPr>
          </a:p>
        </p:txBody>
      </p:sp>
      <p:grpSp>
        <p:nvGrpSpPr>
          <p:cNvPr id="4" name="Group 11">
            <a:extLst>
              <a:ext uri="{FF2B5EF4-FFF2-40B4-BE49-F238E27FC236}">
                <a16:creationId xmlns:a16="http://schemas.microsoft.com/office/drawing/2014/main" id="{B24F5B36-18FA-499A-9D3C-1D571F9CB1D0}"/>
              </a:ext>
            </a:extLst>
          </p:cNvPr>
          <p:cNvGrpSpPr>
            <a:grpSpLocks/>
          </p:cNvGrpSpPr>
          <p:nvPr userDrawn="1"/>
        </p:nvGrpSpPr>
        <p:grpSpPr bwMode="auto">
          <a:xfrm>
            <a:off x="0" y="0"/>
            <a:ext cx="9144000" cy="200025"/>
            <a:chOff x="0" y="-1"/>
            <a:chExt cx="9144000" cy="200025"/>
          </a:xfrm>
        </p:grpSpPr>
        <p:sp>
          <p:nvSpPr>
            <p:cNvPr id="6" name="Rectangle 17">
              <a:extLst>
                <a:ext uri="{FF2B5EF4-FFF2-40B4-BE49-F238E27FC236}">
                  <a16:creationId xmlns:a16="http://schemas.microsoft.com/office/drawing/2014/main" id="{C6260740-3323-4592-8E90-D06D2A855B10}"/>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z="1800">
                <a:solidFill>
                  <a:srgbClr val="000000"/>
                </a:solidFill>
              </a:endParaRPr>
            </a:p>
          </p:txBody>
        </p:sp>
        <p:pic>
          <p:nvPicPr>
            <p:cNvPr id="7" name="Picture 17" descr="Red Header">
              <a:extLst>
                <a:ext uri="{FF2B5EF4-FFF2-40B4-BE49-F238E27FC236}">
                  <a16:creationId xmlns:a16="http://schemas.microsoft.com/office/drawing/2014/main" id="{4CAF6F51-61B5-4B0E-BC01-B16D6F4349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7658100" y="0"/>
              <a:ext cx="1485900"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itle 4"/>
          <p:cNvSpPr>
            <a:spLocks noGrp="1"/>
          </p:cNvSpPr>
          <p:nvPr>
            <p:ph type="title"/>
          </p:nvPr>
        </p:nvSpPr>
        <p:spPr>
          <a:xfrm>
            <a:off x="457200" y="209550"/>
            <a:ext cx="8229600" cy="1143000"/>
          </a:xfrm>
          <a:noFill/>
          <a:ln w="9525">
            <a:noFill/>
            <a:miter lim="800000"/>
            <a:headEnd/>
            <a:tailEnd/>
          </a:ln>
        </p:spPr>
        <p:txBody>
          <a:bodyPr/>
          <a:lstStyle>
            <a:lvl1pPr>
              <a:defRPr lang="en-US" sz="2101" b="1" dirty="0">
                <a:solidFill>
                  <a:schemeClr val="bg2"/>
                </a:solidFill>
                <a:latin typeface="+mj-lt"/>
                <a:ea typeface="+mj-ea"/>
                <a:cs typeface="+mj-cs"/>
              </a:defRPr>
            </a:lvl1pPr>
          </a:lstStyle>
          <a:p>
            <a:pPr lvl="0"/>
            <a:r>
              <a:rPr lang="en-US"/>
              <a:t>Click to edit Master title style</a:t>
            </a:r>
            <a:endParaRPr lang="en-US" dirty="0"/>
          </a:p>
        </p:txBody>
      </p:sp>
      <p:sp>
        <p:nvSpPr>
          <p:cNvPr id="8" name="Rectangle 23">
            <a:extLst>
              <a:ext uri="{FF2B5EF4-FFF2-40B4-BE49-F238E27FC236}">
                <a16:creationId xmlns:a16="http://schemas.microsoft.com/office/drawing/2014/main" id="{A7370D36-6B94-4CDB-905D-291172C2A419}"/>
              </a:ext>
            </a:extLst>
          </p:cNvPr>
          <p:cNvSpPr>
            <a:spLocks noGrp="1" noChangeArrowheads="1"/>
          </p:cNvSpPr>
          <p:nvPr>
            <p:ph type="sldNum" sz="quarter" idx="10"/>
          </p:nvPr>
        </p:nvSpPr>
        <p:spPr>
          <a:xfrm>
            <a:off x="457200" y="6577013"/>
            <a:ext cx="838200" cy="244475"/>
          </a:xfrm>
        </p:spPr>
        <p:txBody>
          <a:bodyPr/>
          <a:lstStyle>
            <a:lvl1pPr algn="l" rtl="0" fontAlgn="base">
              <a:spcBef>
                <a:spcPct val="0"/>
              </a:spcBef>
              <a:spcAft>
                <a:spcPct val="0"/>
              </a:spcAft>
              <a:defRPr lang="en-US" sz="600" kern="1200">
                <a:solidFill>
                  <a:srgbClr val="000000"/>
                </a:solidFill>
                <a:latin typeface="Arial" charset="0"/>
                <a:ea typeface="+mn-ea"/>
                <a:cs typeface="+mn-cs"/>
              </a:defRPr>
            </a:lvl1pPr>
          </a:lstStyle>
          <a:p>
            <a:pPr>
              <a:defRPr/>
            </a:pPr>
            <a:r>
              <a:t>Lab1 Intro 11a- </a:t>
            </a:r>
            <a:fld id="{EFCE43FA-540B-483D-9B7A-1B968B4C2FFE}" type="slidenum">
              <a:rPr/>
              <a:pPr>
                <a:defRPr/>
              </a:pPr>
              <a:t>‹#›</a:t>
            </a:fld>
            <a:endParaRPr/>
          </a:p>
        </p:txBody>
      </p:sp>
      <p:sp>
        <p:nvSpPr>
          <p:cNvPr id="9" name="Footer Placeholder 16">
            <a:extLst>
              <a:ext uri="{FF2B5EF4-FFF2-40B4-BE49-F238E27FC236}">
                <a16:creationId xmlns:a16="http://schemas.microsoft.com/office/drawing/2014/main" id="{1E1E0C96-9763-4357-B835-8D44D0BF063A}"/>
              </a:ext>
            </a:extLst>
          </p:cNvPr>
          <p:cNvSpPr>
            <a:spLocks noGrp="1"/>
          </p:cNvSpPr>
          <p:nvPr>
            <p:ph type="ftr" sz="quarter" idx="11"/>
          </p:nvPr>
        </p:nvSpPr>
        <p:spPr/>
        <p:txBody>
          <a:bodyPr/>
          <a:lstStyle>
            <a:lvl1pPr algn="ctr">
              <a:defRPr sz="750">
                <a:solidFill>
                  <a:srgbClr val="000000"/>
                </a:solidFill>
              </a:defRPr>
            </a:lvl1pPr>
          </a:lstStyle>
          <a:p>
            <a:pPr>
              <a:defRPr/>
            </a:pPr>
            <a:r>
              <a:rPr lang="en-US"/>
              <a:t>© Copyright 2015 Xilinx Modified by Dr. Min He</a:t>
            </a:r>
            <a:endParaRPr lang="en-US" dirty="0"/>
          </a:p>
        </p:txBody>
      </p:sp>
    </p:spTree>
    <p:extLst>
      <p:ext uri="{BB962C8B-B14F-4D97-AF65-F5344CB8AC3E}">
        <p14:creationId xmlns:p14="http://schemas.microsoft.com/office/powerpoint/2010/main" val="1713974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3810000"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15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35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2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2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200" b="0" dirty="0">
                <a:solidFill>
                  <a:schemeClr val="tx1"/>
                </a:solidFill>
                <a:latin typeface="+mn-lt"/>
                <a:ea typeface="+mn-ea"/>
                <a:cs typeface="+mn-cs"/>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48476" y="1600202"/>
            <a:ext cx="3852612" cy="4525963"/>
          </a:xfrm>
          <a:noFill/>
          <a:ln w="9525">
            <a:noFill/>
            <a:miter lim="800000"/>
            <a:headEnd/>
            <a:tailEnd/>
          </a:ln>
        </p:spPr>
        <p:txBody>
          <a:bodyPr/>
          <a:lstStyle>
            <a:lvl1pPr algn="l" rtl="0" eaLnBrk="0" fontAlgn="base" hangingPunct="0">
              <a:lnSpc>
                <a:spcPct val="110000"/>
              </a:lnSpc>
              <a:spcBef>
                <a:spcPct val="20000"/>
              </a:spcBef>
              <a:spcAft>
                <a:spcPct val="0"/>
              </a:spcAft>
              <a:defRPr lang="en-US" sz="15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35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2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2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200" b="0">
                <a:solidFill>
                  <a:schemeClr val="tx1"/>
                </a:solidFill>
                <a:latin typeface="+mn-lt"/>
                <a:ea typeface="+mn-ea"/>
                <a:cs typeface="+mn-cs"/>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5" name="Rectangle 23">
            <a:extLst>
              <a:ext uri="{FF2B5EF4-FFF2-40B4-BE49-F238E27FC236}">
                <a16:creationId xmlns:a16="http://schemas.microsoft.com/office/drawing/2014/main" id="{DE5F2AB1-A4BD-4EB2-BECE-39FCA4305D6C}"/>
              </a:ext>
            </a:extLst>
          </p:cNvPr>
          <p:cNvSpPr>
            <a:spLocks noGrp="1" noChangeArrowheads="1"/>
          </p:cNvSpPr>
          <p:nvPr>
            <p:ph type="sldNum" sz="quarter" idx="10"/>
          </p:nvPr>
        </p:nvSpPr>
        <p:spPr>
          <a:xfrm>
            <a:off x="457200" y="6577013"/>
            <a:ext cx="838200" cy="244475"/>
          </a:xfrm>
        </p:spPr>
        <p:txBody>
          <a:bodyPr/>
          <a:lstStyle>
            <a:lvl1pPr>
              <a:defRPr/>
            </a:lvl1pPr>
          </a:lstStyle>
          <a:p>
            <a:pPr>
              <a:defRPr/>
            </a:pPr>
            <a:r>
              <a:t>Lab1 Intro 11a- </a:t>
            </a:r>
            <a:fld id="{215CE981-5CB7-4DB3-9D5E-34DAB17B7511}" type="slidenum">
              <a:rPr/>
              <a:pPr>
                <a:defRPr/>
              </a:pPr>
              <a:t>‹#›</a:t>
            </a:fld>
            <a:endParaRPr/>
          </a:p>
        </p:txBody>
      </p:sp>
      <p:sp>
        <p:nvSpPr>
          <p:cNvPr id="6" name="Footer Placeholder 16">
            <a:extLst>
              <a:ext uri="{FF2B5EF4-FFF2-40B4-BE49-F238E27FC236}">
                <a16:creationId xmlns:a16="http://schemas.microsoft.com/office/drawing/2014/main" id="{456FB933-0AB8-4A57-919A-7C0CB5B2449B}"/>
              </a:ext>
            </a:extLst>
          </p:cNvPr>
          <p:cNvSpPr>
            <a:spLocks noGrp="1"/>
          </p:cNvSpPr>
          <p:nvPr>
            <p:ph type="ftr" sz="quarter" idx="11"/>
          </p:nvPr>
        </p:nvSpPr>
        <p:spPr/>
        <p:txBody>
          <a:bodyPr/>
          <a:lstStyle>
            <a:lvl1pPr algn="ctr">
              <a:defRPr sz="750">
                <a:solidFill>
                  <a:srgbClr val="000000"/>
                </a:solidFill>
              </a:defRPr>
            </a:lvl1pPr>
          </a:lstStyle>
          <a:p>
            <a:pPr>
              <a:defRPr/>
            </a:pPr>
            <a:r>
              <a:rPr lang="en-US"/>
              <a:t>© Copyright 2015 Xilinx Modified by Dr. Min He</a:t>
            </a:r>
            <a:endParaRPr lang="en-US" dirty="0"/>
          </a:p>
        </p:txBody>
      </p:sp>
    </p:spTree>
    <p:extLst>
      <p:ext uri="{BB962C8B-B14F-4D97-AF65-F5344CB8AC3E}">
        <p14:creationId xmlns:p14="http://schemas.microsoft.com/office/powerpoint/2010/main" val="10417173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8745CBE7-3F61-44F6-84A3-1660AA69FFF5}"/>
              </a:ext>
            </a:extLst>
          </p:cNvPr>
          <p:cNvSpPr>
            <a:spLocks noGrp="1" noChangeArrowheads="1"/>
          </p:cNvSpPr>
          <p:nvPr>
            <p:ph type="sldNum" sz="quarter" idx="10"/>
          </p:nvPr>
        </p:nvSpPr>
        <p:spPr>
          <a:xfrm>
            <a:off x="457200" y="6577013"/>
            <a:ext cx="838200" cy="244475"/>
          </a:xfrm>
        </p:spPr>
        <p:txBody>
          <a:bodyPr/>
          <a:lstStyle>
            <a:lvl1pPr>
              <a:defRPr/>
            </a:lvl1pPr>
          </a:lstStyle>
          <a:p>
            <a:pPr>
              <a:defRPr/>
            </a:pPr>
            <a:r>
              <a:t>Lab1 Intro 11a- </a:t>
            </a:r>
            <a:fld id="{00B4FA7C-27AC-456E-A072-2DB0A93BAE08}" type="slidenum">
              <a:rPr/>
              <a:pPr>
                <a:defRPr/>
              </a:pPr>
              <a:t>‹#›</a:t>
            </a:fld>
            <a:endParaRPr/>
          </a:p>
        </p:txBody>
      </p:sp>
      <p:sp>
        <p:nvSpPr>
          <p:cNvPr id="3" name="Footer Placeholder 16">
            <a:extLst>
              <a:ext uri="{FF2B5EF4-FFF2-40B4-BE49-F238E27FC236}">
                <a16:creationId xmlns:a16="http://schemas.microsoft.com/office/drawing/2014/main" id="{D4489A8D-A141-4EE7-B5E9-2EB779636DFB}"/>
              </a:ext>
            </a:extLst>
          </p:cNvPr>
          <p:cNvSpPr>
            <a:spLocks noGrp="1"/>
          </p:cNvSpPr>
          <p:nvPr>
            <p:ph type="ftr" sz="quarter" idx="11"/>
          </p:nvPr>
        </p:nvSpPr>
        <p:spPr/>
        <p:txBody>
          <a:bodyPr/>
          <a:lstStyle>
            <a:lvl1pPr algn="ctr">
              <a:defRPr sz="750">
                <a:solidFill>
                  <a:srgbClr val="000000"/>
                </a:solidFill>
              </a:defRPr>
            </a:lvl1pPr>
          </a:lstStyle>
          <a:p>
            <a:pPr>
              <a:defRPr/>
            </a:pPr>
            <a:r>
              <a:rPr lang="en-US"/>
              <a:t>© Copyright 2015 Xilinx Modified by Dr. Min He</a:t>
            </a:r>
            <a:endParaRPr lang="en-US" dirty="0"/>
          </a:p>
        </p:txBody>
      </p:sp>
    </p:spTree>
    <p:extLst>
      <p:ext uri="{BB962C8B-B14F-4D97-AF65-F5344CB8AC3E}">
        <p14:creationId xmlns:p14="http://schemas.microsoft.com/office/powerpoint/2010/main" val="384919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0374ABA-2593-4485-ABDD-83A115244E8C}"/>
              </a:ext>
            </a:extLst>
          </p:cNvPr>
          <p:cNvSpPr>
            <a:spLocks noGrp="1" noChangeArrowheads="1"/>
          </p:cNvSpPr>
          <p:nvPr>
            <p:ph type="dt" sz="half" idx="10"/>
          </p:nvPr>
        </p:nvSpPr>
        <p:spPr>
          <a:ln/>
        </p:spPr>
        <p:txBody>
          <a:bodyPr/>
          <a:lstStyle>
            <a:lvl1pPr>
              <a:defRPr/>
            </a:lvl1pPr>
          </a:lstStyle>
          <a:p>
            <a:pPr>
              <a:defRPr/>
            </a:pPr>
            <a:fld id="{D49E90A6-C856-4673-A7D5-A8456C6EB6A1}" type="datetime1">
              <a:rPr lang="en-US"/>
              <a:pPr>
                <a:defRPr/>
              </a:pPr>
              <a:t>1/24/2019</a:t>
            </a:fld>
            <a:endParaRPr lang="en-US"/>
          </a:p>
        </p:txBody>
      </p:sp>
      <p:sp>
        <p:nvSpPr>
          <p:cNvPr id="3" name="Rectangle 5">
            <a:extLst>
              <a:ext uri="{FF2B5EF4-FFF2-40B4-BE49-F238E27FC236}">
                <a16:creationId xmlns:a16="http://schemas.microsoft.com/office/drawing/2014/main" id="{DCD3A9C3-F86C-4755-AF24-83C3FC95C790}"/>
              </a:ext>
            </a:extLst>
          </p:cNvPr>
          <p:cNvSpPr>
            <a:spLocks noGrp="1" noChangeArrowheads="1"/>
          </p:cNvSpPr>
          <p:nvPr>
            <p:ph type="ftr" sz="quarter" idx="11"/>
          </p:nvPr>
        </p:nvSpPr>
        <p:spPr>
          <a:ln/>
        </p:spPr>
        <p:txBody>
          <a:bodyPr/>
          <a:lstStyle>
            <a:lvl1pPr>
              <a:defRPr/>
            </a:lvl1pPr>
          </a:lstStyle>
          <a:p>
            <a:pPr>
              <a:defRPr/>
            </a:pPr>
            <a:r>
              <a:rPr lang="en-US"/>
              <a:t>CECS461/561 Hardware/Software Codesign</a:t>
            </a:r>
          </a:p>
        </p:txBody>
      </p:sp>
      <p:sp>
        <p:nvSpPr>
          <p:cNvPr id="4" name="Rectangle 6">
            <a:extLst>
              <a:ext uri="{FF2B5EF4-FFF2-40B4-BE49-F238E27FC236}">
                <a16:creationId xmlns:a16="http://schemas.microsoft.com/office/drawing/2014/main" id="{EF6DA027-3CD4-4B63-BAAC-F0A46C09D394}"/>
              </a:ext>
            </a:extLst>
          </p:cNvPr>
          <p:cNvSpPr>
            <a:spLocks noGrp="1" noChangeArrowheads="1"/>
          </p:cNvSpPr>
          <p:nvPr>
            <p:ph type="sldNum" sz="quarter" idx="12"/>
          </p:nvPr>
        </p:nvSpPr>
        <p:spPr>
          <a:ln/>
        </p:spPr>
        <p:txBody>
          <a:bodyPr/>
          <a:lstStyle>
            <a:lvl1pPr>
              <a:defRPr/>
            </a:lvl1pPr>
          </a:lstStyle>
          <a:p>
            <a:pPr>
              <a:defRPr/>
            </a:pPr>
            <a:fld id="{FBD4B8FE-5AA7-477C-A300-CDC462BF448E}" type="slidenum">
              <a:rPr lang="en-US" altLang="en-US"/>
              <a:pPr>
                <a:defRPr/>
              </a:pPr>
              <a:t>‹#›</a:t>
            </a:fld>
            <a:endParaRPr lang="en-US" altLang="en-US"/>
          </a:p>
        </p:txBody>
      </p:sp>
    </p:spTree>
    <p:extLst>
      <p:ext uri="{BB962C8B-B14F-4D97-AF65-F5344CB8AC3E}">
        <p14:creationId xmlns:p14="http://schemas.microsoft.com/office/powerpoint/2010/main" val="301330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8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769F80E-69EA-4596-BF94-131AA3B5FC8B}"/>
              </a:ext>
            </a:extLst>
          </p:cNvPr>
          <p:cNvSpPr>
            <a:spLocks noGrp="1" noChangeArrowheads="1"/>
          </p:cNvSpPr>
          <p:nvPr>
            <p:ph type="dt" sz="half" idx="10"/>
          </p:nvPr>
        </p:nvSpPr>
        <p:spPr>
          <a:ln/>
        </p:spPr>
        <p:txBody>
          <a:bodyPr/>
          <a:lstStyle>
            <a:lvl1pPr>
              <a:defRPr/>
            </a:lvl1pPr>
          </a:lstStyle>
          <a:p>
            <a:pPr>
              <a:defRPr/>
            </a:pPr>
            <a:fld id="{8BA1CBA7-98C1-465E-A07C-4B8432483F20}" type="datetime1">
              <a:rPr lang="en-US"/>
              <a:pPr>
                <a:defRPr/>
              </a:pPr>
              <a:t>1/24/2019</a:t>
            </a:fld>
            <a:endParaRPr lang="en-US"/>
          </a:p>
        </p:txBody>
      </p:sp>
      <p:sp>
        <p:nvSpPr>
          <p:cNvPr id="6" name="Rectangle 5">
            <a:extLst>
              <a:ext uri="{FF2B5EF4-FFF2-40B4-BE49-F238E27FC236}">
                <a16:creationId xmlns:a16="http://schemas.microsoft.com/office/drawing/2014/main" id="{D7A2E3E0-636D-462A-A172-65180DF79055}"/>
              </a:ext>
            </a:extLst>
          </p:cNvPr>
          <p:cNvSpPr>
            <a:spLocks noGrp="1" noChangeArrowheads="1"/>
          </p:cNvSpPr>
          <p:nvPr>
            <p:ph type="ftr" sz="quarter" idx="11"/>
          </p:nvPr>
        </p:nvSpPr>
        <p:spPr>
          <a:ln/>
        </p:spPr>
        <p:txBody>
          <a:bodyPr/>
          <a:lstStyle>
            <a:lvl1pPr>
              <a:defRPr/>
            </a:lvl1pPr>
          </a:lstStyle>
          <a:p>
            <a:pPr>
              <a:defRPr/>
            </a:pPr>
            <a:r>
              <a:rPr lang="en-US"/>
              <a:t>CECS461/561 Hardware/Software Codesign</a:t>
            </a:r>
          </a:p>
        </p:txBody>
      </p:sp>
      <p:sp>
        <p:nvSpPr>
          <p:cNvPr id="7" name="Rectangle 6">
            <a:extLst>
              <a:ext uri="{FF2B5EF4-FFF2-40B4-BE49-F238E27FC236}">
                <a16:creationId xmlns:a16="http://schemas.microsoft.com/office/drawing/2014/main" id="{27165FA3-FA7E-4006-BB3F-D8DA606E1E91}"/>
              </a:ext>
            </a:extLst>
          </p:cNvPr>
          <p:cNvSpPr>
            <a:spLocks noGrp="1" noChangeArrowheads="1"/>
          </p:cNvSpPr>
          <p:nvPr>
            <p:ph type="sldNum" sz="quarter" idx="12"/>
          </p:nvPr>
        </p:nvSpPr>
        <p:spPr>
          <a:ln/>
        </p:spPr>
        <p:txBody>
          <a:bodyPr/>
          <a:lstStyle>
            <a:lvl1pPr>
              <a:defRPr/>
            </a:lvl1pPr>
          </a:lstStyle>
          <a:p>
            <a:pPr>
              <a:defRPr/>
            </a:pPr>
            <a:fld id="{6DAEB9FC-A950-43A4-9819-16C1E3439EB6}" type="slidenum">
              <a:rPr lang="en-US" altLang="en-US"/>
              <a:pPr>
                <a:defRPr/>
              </a:pPr>
              <a:t>‹#›</a:t>
            </a:fld>
            <a:endParaRPr lang="en-US" altLang="en-US"/>
          </a:p>
        </p:txBody>
      </p:sp>
    </p:spTree>
    <p:extLst>
      <p:ext uri="{BB962C8B-B14F-4D97-AF65-F5344CB8AC3E}">
        <p14:creationId xmlns:p14="http://schemas.microsoft.com/office/powerpoint/2010/main" val="352961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D4E7421-1A71-48F4-8686-75104DF1CEB3}"/>
              </a:ext>
            </a:extLst>
          </p:cNvPr>
          <p:cNvSpPr>
            <a:spLocks noGrp="1" noChangeArrowheads="1"/>
          </p:cNvSpPr>
          <p:nvPr>
            <p:ph type="dt" sz="half" idx="10"/>
          </p:nvPr>
        </p:nvSpPr>
        <p:spPr>
          <a:ln/>
        </p:spPr>
        <p:txBody>
          <a:bodyPr/>
          <a:lstStyle>
            <a:lvl1pPr>
              <a:defRPr/>
            </a:lvl1pPr>
          </a:lstStyle>
          <a:p>
            <a:pPr>
              <a:defRPr/>
            </a:pPr>
            <a:fld id="{9BE52EE7-E180-472A-AD06-EFCC16C29659}" type="datetime1">
              <a:rPr lang="en-US"/>
              <a:pPr>
                <a:defRPr/>
              </a:pPr>
              <a:t>1/24/2019</a:t>
            </a:fld>
            <a:endParaRPr lang="en-US"/>
          </a:p>
        </p:txBody>
      </p:sp>
      <p:sp>
        <p:nvSpPr>
          <p:cNvPr id="6" name="Rectangle 5">
            <a:extLst>
              <a:ext uri="{FF2B5EF4-FFF2-40B4-BE49-F238E27FC236}">
                <a16:creationId xmlns:a16="http://schemas.microsoft.com/office/drawing/2014/main" id="{9AD46310-D778-46C0-9C61-813CEC793C35}"/>
              </a:ext>
            </a:extLst>
          </p:cNvPr>
          <p:cNvSpPr>
            <a:spLocks noGrp="1" noChangeArrowheads="1"/>
          </p:cNvSpPr>
          <p:nvPr>
            <p:ph type="ftr" sz="quarter" idx="11"/>
          </p:nvPr>
        </p:nvSpPr>
        <p:spPr>
          <a:ln/>
        </p:spPr>
        <p:txBody>
          <a:bodyPr/>
          <a:lstStyle>
            <a:lvl1pPr>
              <a:defRPr/>
            </a:lvl1pPr>
          </a:lstStyle>
          <a:p>
            <a:pPr>
              <a:defRPr/>
            </a:pPr>
            <a:r>
              <a:rPr lang="en-US"/>
              <a:t>CECS461/561 Hardware/Software Codesign</a:t>
            </a:r>
          </a:p>
        </p:txBody>
      </p:sp>
      <p:sp>
        <p:nvSpPr>
          <p:cNvPr id="7" name="Rectangle 6">
            <a:extLst>
              <a:ext uri="{FF2B5EF4-FFF2-40B4-BE49-F238E27FC236}">
                <a16:creationId xmlns:a16="http://schemas.microsoft.com/office/drawing/2014/main" id="{39880877-63DD-4016-9353-77EAAB71699C}"/>
              </a:ext>
            </a:extLst>
          </p:cNvPr>
          <p:cNvSpPr>
            <a:spLocks noGrp="1" noChangeArrowheads="1"/>
          </p:cNvSpPr>
          <p:nvPr>
            <p:ph type="sldNum" sz="quarter" idx="12"/>
          </p:nvPr>
        </p:nvSpPr>
        <p:spPr>
          <a:ln/>
        </p:spPr>
        <p:txBody>
          <a:bodyPr/>
          <a:lstStyle>
            <a:lvl1pPr>
              <a:defRPr/>
            </a:lvl1pPr>
          </a:lstStyle>
          <a:p>
            <a:pPr>
              <a:defRPr/>
            </a:pPr>
            <a:fld id="{C7F9ACEF-8E6C-460D-8C31-4E5D565C6632}" type="slidenum">
              <a:rPr lang="en-US" altLang="en-US"/>
              <a:pPr>
                <a:defRPr/>
              </a:pPr>
              <a:t>‹#›</a:t>
            </a:fld>
            <a:endParaRPr lang="en-US" altLang="en-US"/>
          </a:p>
        </p:txBody>
      </p:sp>
    </p:spTree>
    <p:extLst>
      <p:ext uri="{BB962C8B-B14F-4D97-AF65-F5344CB8AC3E}">
        <p14:creationId xmlns:p14="http://schemas.microsoft.com/office/powerpoint/2010/main" val="244823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0.xml"/><Relationship Id="rId7" Type="http://schemas.openxmlformats.org/officeDocument/2006/relationships/image" Target="../media/image3.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image" Target="../media/image3.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4.xml"/><Relationship Id="rId5" Type="http://schemas.openxmlformats.org/officeDocument/2006/relationships/slideLayout" Target="../slideLayouts/slideLayout37.xml"/><Relationship Id="rId4" Type="http://schemas.openxmlformats.org/officeDocument/2006/relationships/slideLayout" Target="../slideLayouts/slideLayout36.xml"/><Relationship Id="rId9"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0.xml"/><Relationship Id="rId7" Type="http://schemas.openxmlformats.org/officeDocument/2006/relationships/image" Target="../media/image3.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5.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5.xml"/><Relationship Id="rId7" Type="http://schemas.openxmlformats.org/officeDocument/2006/relationships/image" Target="../media/image3.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6.xml"/><Relationship Id="rId5" Type="http://schemas.openxmlformats.org/officeDocument/2006/relationships/slideLayout" Target="../slideLayouts/slideLayout47.xml"/><Relationship Id="rId4" Type="http://schemas.openxmlformats.org/officeDocument/2006/relationships/slideLayout" Target="../slideLayouts/slideLayout46.xml"/><Relationship Id="rId9"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0.xml"/><Relationship Id="rId7" Type="http://schemas.openxmlformats.org/officeDocument/2006/relationships/image" Target="../media/image3.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theme" Target="../theme/theme7.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5.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5.xml"/><Relationship Id="rId7" Type="http://schemas.openxmlformats.org/officeDocument/2006/relationships/image" Target="../media/image3.pn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5.pn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60.xml"/><Relationship Id="rId7" Type="http://schemas.openxmlformats.org/officeDocument/2006/relationships/image" Target="../media/image9.png"/><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theme" Target="../theme/theme9.xml"/><Relationship Id="rId5" Type="http://schemas.openxmlformats.org/officeDocument/2006/relationships/slideLayout" Target="../slideLayouts/slideLayout62.xml"/><Relationship Id="rId4" Type="http://schemas.openxmlformats.org/officeDocument/2006/relationships/slideLayout" Target="../slideLayouts/slideLayout6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AE41805-DBA9-493B-959F-D74054928006}"/>
              </a:ext>
            </a:extLst>
          </p:cNvPr>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FAEF759-C397-440A-82CB-EC585842BF50}"/>
              </a:ext>
            </a:extLst>
          </p:cNvPr>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4">
            <a:extLst>
              <a:ext uri="{FF2B5EF4-FFF2-40B4-BE49-F238E27FC236}">
                <a16:creationId xmlns:a16="http://schemas.microsoft.com/office/drawing/2014/main" id="{B1099C96-CE10-45FA-983A-45AEEECC68CE}"/>
              </a:ext>
            </a:extLst>
          </p:cNvPr>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fld id="{F6A7000A-5EA4-4CDD-A6F8-5AC70B7603A8}" type="datetime1">
              <a:rPr lang="en-US"/>
              <a:pPr>
                <a:defRPr/>
              </a:pPr>
              <a:t>1/24/2019</a:t>
            </a:fld>
            <a:endParaRPr lang="en-US"/>
          </a:p>
        </p:txBody>
      </p:sp>
      <p:sp>
        <p:nvSpPr>
          <p:cNvPr id="2053" name="Rectangle 5">
            <a:extLst>
              <a:ext uri="{FF2B5EF4-FFF2-40B4-BE49-F238E27FC236}">
                <a16:creationId xmlns:a16="http://schemas.microsoft.com/office/drawing/2014/main" id="{0E0604AC-4764-4F1E-B769-48234E1B798F}"/>
              </a:ext>
            </a:extLst>
          </p:cNvPr>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r>
              <a:rPr lang="en-US"/>
              <a:t>CECS461/561 Hardware/Software Codesign</a:t>
            </a:r>
          </a:p>
        </p:txBody>
      </p:sp>
      <p:sp>
        <p:nvSpPr>
          <p:cNvPr id="2054" name="Rectangle 6">
            <a:extLst>
              <a:ext uri="{FF2B5EF4-FFF2-40B4-BE49-F238E27FC236}">
                <a16:creationId xmlns:a16="http://schemas.microsoft.com/office/drawing/2014/main" id="{ADFE3BB7-1D23-47DF-B0D9-655F4F77780C}"/>
              </a:ext>
            </a:extLst>
          </p:cNvPr>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panose="020B0604020202020204" pitchFamily="34" charset="0"/>
              </a:defRPr>
            </a:lvl1pPr>
          </a:lstStyle>
          <a:p>
            <a:pPr>
              <a:defRPr/>
            </a:pPr>
            <a:fld id="{6BC02FBD-C650-4EFF-9155-553EB5888587}" type="slidenum">
              <a:rPr lang="en-US" altLang="en-US"/>
              <a:pPr>
                <a:defRPr/>
              </a:pPr>
              <a:t>‹#›</a:t>
            </a:fld>
            <a:endParaRPr lang="en-US" altLang="en-US"/>
          </a:p>
        </p:txBody>
      </p:sp>
      <p:pic>
        <p:nvPicPr>
          <p:cNvPr id="1031" name="Picture 7" descr="paint">
            <a:extLst>
              <a:ext uri="{FF2B5EF4-FFF2-40B4-BE49-F238E27FC236}">
                <a16:creationId xmlns:a16="http://schemas.microsoft.com/office/drawing/2014/main" id="{B6BE2F9F-CFDD-47E3-946B-A1ADAAA172F6}"/>
              </a:ext>
            </a:extLst>
          </p:cNvPr>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42" r:id="rId1"/>
    <p:sldLayoutId id="2147485017" r:id="rId2"/>
    <p:sldLayoutId id="2147485018" r:id="rId3"/>
    <p:sldLayoutId id="2147485019" r:id="rId4"/>
    <p:sldLayoutId id="2147485020" r:id="rId5"/>
    <p:sldLayoutId id="2147485021" r:id="rId6"/>
    <p:sldLayoutId id="2147485022" r:id="rId7"/>
    <p:sldLayoutId id="2147485023" r:id="rId8"/>
    <p:sldLayoutId id="2147485024" r:id="rId9"/>
    <p:sldLayoutId id="2147485025" r:id="rId10"/>
    <p:sldLayoutId id="2147485026" r:id="rId11"/>
  </p:sldLayoutIdLst>
  <p:hf hdr="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9A07E4F-D2EA-44E1-B979-C2EFED96F16A}"/>
              </a:ext>
            </a:extLst>
          </p:cNvPr>
          <p:cNvSpPr>
            <a:spLocks noGrp="1" noChangeArrowheads="1"/>
          </p:cNvSpPr>
          <p:nvPr>
            <p:ph type="title"/>
          </p:nvPr>
        </p:nvSpPr>
        <p:spPr bwMode="auto">
          <a:xfrm>
            <a:off x="2286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5" name="Rectangle 3">
            <a:extLst>
              <a:ext uri="{FF2B5EF4-FFF2-40B4-BE49-F238E27FC236}">
                <a16:creationId xmlns:a16="http://schemas.microsoft.com/office/drawing/2014/main" id="{F3E0EC9C-088A-4FEB-929B-3E573FCDBF19}"/>
              </a:ext>
            </a:extLst>
          </p:cNvPr>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a:extLst>
              <a:ext uri="{FF2B5EF4-FFF2-40B4-BE49-F238E27FC236}">
                <a16:creationId xmlns:a16="http://schemas.microsoft.com/office/drawing/2014/main" id="{7B01C55D-4947-4A27-B7C5-730EBE4BFF83}"/>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n-US"/>
          </a:p>
        </p:txBody>
      </p:sp>
      <p:sp>
        <p:nvSpPr>
          <p:cNvPr id="3077" name="Rectangle 5">
            <a:extLst>
              <a:ext uri="{FF2B5EF4-FFF2-40B4-BE49-F238E27FC236}">
                <a16:creationId xmlns:a16="http://schemas.microsoft.com/office/drawing/2014/main" id="{A17DB2CA-3F85-4D23-ABA2-3F1E0F4ACF2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endParaRPr lang="en-US"/>
          </a:p>
        </p:txBody>
      </p:sp>
      <p:sp>
        <p:nvSpPr>
          <p:cNvPr id="3078" name="Rectangle 6">
            <a:extLst>
              <a:ext uri="{FF2B5EF4-FFF2-40B4-BE49-F238E27FC236}">
                <a16:creationId xmlns:a16="http://schemas.microsoft.com/office/drawing/2014/main" id="{09664089-D2EA-4FA9-89F1-84F278D0425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4F1DAD83-2C0F-41FB-B314-62412025B218}" type="slidenum">
              <a:rPr lang="he-IL" altLang="en-US"/>
              <a:pPr>
                <a:defRPr/>
              </a:pPr>
              <a:t>‹#›</a:t>
            </a:fld>
            <a:endParaRPr lang="en-US" altLang="en-US"/>
          </a:p>
        </p:txBody>
      </p:sp>
      <p:sp>
        <p:nvSpPr>
          <p:cNvPr id="2055" name="Rectangle 7">
            <a:extLst>
              <a:ext uri="{FF2B5EF4-FFF2-40B4-BE49-F238E27FC236}">
                <a16:creationId xmlns:a16="http://schemas.microsoft.com/office/drawing/2014/main" id="{BEC4B3A7-3C85-4D79-AEA1-0835F1FAE440}"/>
              </a:ext>
            </a:extLst>
          </p:cNvPr>
          <p:cNvSpPr>
            <a:spLocks noChangeArrowheads="1"/>
          </p:cNvSpPr>
          <p:nvPr/>
        </p:nvSpPr>
        <p:spPr bwMode="gray">
          <a:xfrm>
            <a:off x="0" y="1638300"/>
            <a:ext cx="3343275" cy="122238"/>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endParaRPr kumimoji="1" lang="ru-RU" altLang="en-US"/>
          </a:p>
        </p:txBody>
      </p:sp>
    </p:spTree>
  </p:cSld>
  <p:clrMap bg1="dk2" tx1="lt1" bg2="dk1" tx2="lt2" accent1="accent1" accent2="accent2" accent3="accent3" accent4="accent4" accent5="accent5" accent6="accent6" hlink="hlink" folHlink="folHlink"/>
  <p:sldLayoutIdLst>
    <p:sldLayoutId id="2147485043" r:id="rId1"/>
    <p:sldLayoutId id="2147485027" r:id="rId2"/>
    <p:sldLayoutId id="2147485028" r:id="rId3"/>
    <p:sldLayoutId id="2147485029" r:id="rId4"/>
    <p:sldLayoutId id="2147485030" r:id="rId5"/>
    <p:sldLayoutId id="2147485031" r:id="rId6"/>
    <p:sldLayoutId id="2147485032" r:id="rId7"/>
    <p:sldLayoutId id="2147485033" r:id="rId8"/>
    <p:sldLayoutId id="2147485034" r:id="rId9"/>
    <p:sldLayoutId id="2147485035" r:id="rId10"/>
    <p:sldLayoutId id="2147485036" r:id="rId11"/>
    <p:sldLayoutId id="2147485037" r:id="rId12"/>
    <p:sldLayoutId id="2147485038" r:id="rId13"/>
    <p:sldLayoutId id="2147485039" r:id="rId14"/>
    <p:sldLayoutId id="2147485040" r:id="rId15"/>
    <p:sldLayoutId id="2147485041" r:id="rId16"/>
  </p:sldLayoutIdLst>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Times New Roman" pitchFamily="18"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Times New Roman" pitchFamily="18"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Times New Roman" pitchFamily="18"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Times New Roman" pitchFamily="18"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Times New Roman" pitchFamily="18"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Times New Roman" pitchFamily="18"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Times New Roman" pitchFamily="18"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Times New Roman" pitchFamily="18" charset="0"/>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tx2"/>
        </a:buClr>
        <a:buSzPct val="5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12">
            <a:extLst>
              <a:ext uri="{FF2B5EF4-FFF2-40B4-BE49-F238E27FC236}">
                <a16:creationId xmlns:a16="http://schemas.microsoft.com/office/drawing/2014/main" id="{D0EAB03E-F928-4BA5-89BD-972CED0DC97B}"/>
              </a:ext>
            </a:extLst>
          </p:cNvPr>
          <p:cNvGrpSpPr>
            <a:grpSpLocks/>
          </p:cNvGrpSpPr>
          <p:nvPr/>
        </p:nvGrpSpPr>
        <p:grpSpPr bwMode="auto">
          <a:xfrm>
            <a:off x="0" y="0"/>
            <a:ext cx="9144000" cy="200025"/>
            <a:chOff x="0" y="-1"/>
            <a:chExt cx="9144000" cy="200025"/>
          </a:xfrm>
        </p:grpSpPr>
        <p:sp>
          <p:nvSpPr>
            <p:cNvPr id="3080" name="Rectangle 13">
              <a:extLst>
                <a:ext uri="{FF2B5EF4-FFF2-40B4-BE49-F238E27FC236}">
                  <a16:creationId xmlns:a16="http://schemas.microsoft.com/office/drawing/2014/main" id="{4314FB93-F3C5-499F-A613-80C69B0ACDD5}"/>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3081" name="Picture 17" descr="Red Header">
              <a:extLst>
                <a:ext uri="{FF2B5EF4-FFF2-40B4-BE49-F238E27FC236}">
                  <a16:creationId xmlns:a16="http://schemas.microsoft.com/office/drawing/2014/main" id="{318C3BE3-42DF-4298-8C30-4501C4F5B2F6}"/>
                </a:ext>
              </a:extLst>
            </p:cNvPr>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invGray">
            <a:xfrm>
              <a:off x="8043576" y="0"/>
              <a:ext cx="1100424"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Rectangle 11">
            <a:extLst>
              <a:ext uri="{FF2B5EF4-FFF2-40B4-BE49-F238E27FC236}">
                <a16:creationId xmlns:a16="http://schemas.microsoft.com/office/drawing/2014/main" id="{7A151EF4-90CC-42A6-9519-A0B75AD84172}"/>
              </a:ext>
            </a:extLst>
          </p:cNvPr>
          <p:cNvSpPr>
            <a:spLocks noGrp="1" noChangeArrowheads="1"/>
          </p:cNvSpPr>
          <p:nvPr>
            <p:ph type="title"/>
          </p:nvPr>
        </p:nvSpPr>
        <p:spPr bwMode="auto">
          <a:xfrm>
            <a:off x="457200" y="2095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title style</a:t>
            </a:r>
          </a:p>
        </p:txBody>
      </p:sp>
      <p:sp>
        <p:nvSpPr>
          <p:cNvPr id="3076" name="Rectangle 10">
            <a:extLst>
              <a:ext uri="{FF2B5EF4-FFF2-40B4-BE49-F238E27FC236}">
                <a16:creationId xmlns:a16="http://schemas.microsoft.com/office/drawing/2014/main" id="{14A819DF-EF5E-459E-BB7D-E7601AF7D466}"/>
              </a:ext>
            </a:extLst>
          </p:cNvPr>
          <p:cNvSpPr>
            <a:spLocks noGrp="1" noChangeArrowheads="1"/>
          </p:cNvSpPr>
          <p:nvPr>
            <p:ph type="body" idx="1"/>
          </p:nvPr>
        </p:nvSpPr>
        <p:spPr bwMode="auto">
          <a:xfrm>
            <a:off x="457200" y="1600200"/>
            <a:ext cx="8224838"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Slide Number Placeholder 2">
            <a:extLst>
              <a:ext uri="{FF2B5EF4-FFF2-40B4-BE49-F238E27FC236}">
                <a16:creationId xmlns:a16="http://schemas.microsoft.com/office/drawing/2014/main" id="{0D791B51-A5CD-4F12-8881-47C314FFE00E}"/>
              </a:ext>
            </a:extLst>
          </p:cNvPr>
          <p:cNvSpPr>
            <a:spLocks noGrp="1"/>
          </p:cNvSpPr>
          <p:nvPr>
            <p:ph type="sldNum" sz="quarter" idx="4"/>
          </p:nvPr>
        </p:nvSpPr>
        <p:spPr>
          <a:xfrm>
            <a:off x="457200" y="6580188"/>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solidFill>
                  <a:srgbClr val="000000"/>
                </a:solidFill>
                <a:latin typeface="Arial" panose="020B0604020202020204" pitchFamily="34" charset="0"/>
              </a:defRPr>
            </a:lvl1pPr>
          </a:lstStyle>
          <a:p>
            <a:pPr>
              <a:defRPr/>
            </a:pPr>
            <a:r>
              <a:rPr lang="en-US" altLang="en-US"/>
              <a:t>Course Intro 01- </a:t>
            </a:r>
            <a:fld id="{6143166E-4715-4FEE-90BB-A29784F218BB}" type="slidenum">
              <a:rPr lang="en-US" altLang="en-US" smtClean="0"/>
              <a:pPr>
                <a:defRPr/>
              </a:pPr>
              <a:t>‹#›</a:t>
            </a:fld>
            <a:endParaRPr lang="en-US" altLang="en-US"/>
          </a:p>
        </p:txBody>
      </p:sp>
      <p:pic>
        <p:nvPicPr>
          <p:cNvPr id="3078" name="Picture 15" descr="All_Programmable_Text_FINAL.jpg">
            <a:extLst>
              <a:ext uri="{FF2B5EF4-FFF2-40B4-BE49-F238E27FC236}">
                <a16:creationId xmlns:a16="http://schemas.microsoft.com/office/drawing/2014/main" id="{678259D6-3582-433B-A43F-CF4E1780DE6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6624638"/>
            <a:ext cx="233362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16">
            <a:extLst>
              <a:ext uri="{FF2B5EF4-FFF2-40B4-BE49-F238E27FC236}">
                <a16:creationId xmlns:a16="http://schemas.microsoft.com/office/drawing/2014/main" id="{00D0B2B8-D6E2-4AB7-A314-49B3C5E72901}"/>
              </a:ext>
            </a:extLst>
          </p:cNvPr>
          <p:cNvSpPr>
            <a:spLocks noGrp="1"/>
          </p:cNvSpPr>
          <p:nvPr>
            <p:ph type="ftr" sz="quarter" idx="3"/>
          </p:nvPr>
        </p:nvSpPr>
        <p:spPr>
          <a:xfrm>
            <a:off x="3124200" y="6578600"/>
            <a:ext cx="2895600" cy="247650"/>
          </a:xfrm>
          <a:prstGeom prst="rect">
            <a:avLst/>
          </a:prstGeom>
        </p:spPr>
        <p:txBody>
          <a:bodyPr vert="horz" lIns="91440" tIns="45720" rIns="91440" bIns="45720" rtlCol="0" anchor="ctr"/>
          <a:lstStyle>
            <a:lvl1pPr algn="ctr" eaLnBrk="1" hangingPunct="1">
              <a:defRPr sz="1000">
                <a:solidFill>
                  <a:srgbClr val="000000"/>
                </a:solidFill>
                <a:latin typeface="Arial" charset="0"/>
              </a:defRPr>
            </a:lvl1pPr>
          </a:lstStyle>
          <a:p>
            <a:pPr>
              <a:defRPr/>
            </a:pPr>
            <a:r>
              <a:rPr lang="en-US"/>
              <a:t>© Copyright 2015 Xilinx</a:t>
            </a:r>
          </a:p>
        </p:txBody>
      </p:sp>
    </p:spTree>
  </p:cSld>
  <p:clrMap bg1="lt1" tx1="dk1" bg2="lt2" tx2="dk2" accent1="accent1" accent2="accent2" accent3="accent3" accent4="accent4" accent5="accent5" accent6="accent6" hlink="hlink" folHlink="folHlink"/>
  <p:sldLayoutIdLst>
    <p:sldLayoutId id="2147485044" r:id="rId1"/>
    <p:sldLayoutId id="2147485045" r:id="rId2"/>
    <p:sldLayoutId id="2147485046" r:id="rId3"/>
    <p:sldLayoutId id="2147485047" r:id="rId4"/>
    <p:sldLayoutId id="2147485048" r:id="rId5"/>
  </p:sldLayoutIdLst>
  <p:hf hdr="0" dt="0"/>
  <p:txStyles>
    <p:titleStyle>
      <a:lvl1pPr algn="l" rtl="0" eaLnBrk="0" fontAlgn="base" hangingPunct="0">
        <a:lnSpc>
          <a:spcPct val="98000"/>
        </a:lnSpc>
        <a:spcBef>
          <a:spcPct val="0"/>
        </a:spcBef>
        <a:spcAft>
          <a:spcPct val="0"/>
        </a:spcAft>
        <a:defRPr lang="en-US" sz="2800" b="1" dirty="0">
          <a:solidFill>
            <a:schemeClr val="bg2"/>
          </a:solidFill>
          <a:latin typeface="+mj-lt"/>
          <a:ea typeface="+mj-ea"/>
          <a:cs typeface="+mj-cs"/>
        </a:defRPr>
      </a:lvl1pPr>
      <a:lvl2pPr algn="l" rtl="0" eaLnBrk="0" fontAlgn="base" hangingPunct="0">
        <a:lnSpc>
          <a:spcPct val="98000"/>
        </a:lnSpc>
        <a:spcBef>
          <a:spcPct val="0"/>
        </a:spcBef>
        <a:spcAft>
          <a:spcPct val="0"/>
        </a:spcAft>
        <a:defRPr sz="2800" b="1">
          <a:solidFill>
            <a:schemeClr val="bg2"/>
          </a:solidFill>
          <a:latin typeface="Arial" charset="0"/>
        </a:defRPr>
      </a:lvl2pPr>
      <a:lvl3pPr algn="l" rtl="0" eaLnBrk="0" fontAlgn="base" hangingPunct="0">
        <a:lnSpc>
          <a:spcPct val="98000"/>
        </a:lnSpc>
        <a:spcBef>
          <a:spcPct val="0"/>
        </a:spcBef>
        <a:spcAft>
          <a:spcPct val="0"/>
        </a:spcAft>
        <a:defRPr sz="2800" b="1">
          <a:solidFill>
            <a:schemeClr val="bg2"/>
          </a:solidFill>
          <a:latin typeface="Arial" charset="0"/>
        </a:defRPr>
      </a:lvl3pPr>
      <a:lvl4pPr algn="l" rtl="0" eaLnBrk="0" fontAlgn="base" hangingPunct="0">
        <a:lnSpc>
          <a:spcPct val="98000"/>
        </a:lnSpc>
        <a:spcBef>
          <a:spcPct val="0"/>
        </a:spcBef>
        <a:spcAft>
          <a:spcPct val="0"/>
        </a:spcAft>
        <a:defRPr sz="2800" b="1">
          <a:solidFill>
            <a:schemeClr val="bg2"/>
          </a:solidFill>
          <a:latin typeface="Arial" charset="0"/>
        </a:defRPr>
      </a:lvl4pPr>
      <a:lvl5pPr algn="l" rtl="0" eaLnBrk="0" fontAlgn="base" hangingPunct="0">
        <a:lnSpc>
          <a:spcPct val="98000"/>
        </a:lnSpc>
        <a:spcBef>
          <a:spcPct val="0"/>
        </a:spcBef>
        <a:spcAft>
          <a:spcPct val="0"/>
        </a:spcAft>
        <a:defRPr sz="2800" b="1">
          <a:solidFill>
            <a:schemeClr val="bg2"/>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9"/>
        </a:buBlip>
        <a:defRPr lang="en-US" sz="2000" b="1" dirty="0">
          <a:solidFill>
            <a:srgbClr val="000000"/>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dirty="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anose="05000000000000000000" pitchFamily="2" charset="2"/>
        <a:buChar char="§"/>
        <a:defRPr lang="en-US" sz="1600" dirty="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12">
            <a:extLst>
              <a:ext uri="{FF2B5EF4-FFF2-40B4-BE49-F238E27FC236}">
                <a16:creationId xmlns:a16="http://schemas.microsoft.com/office/drawing/2014/main" id="{002D74D8-FC09-4DEF-8164-5B1D98A4A7D8}"/>
              </a:ext>
            </a:extLst>
          </p:cNvPr>
          <p:cNvGrpSpPr>
            <a:grpSpLocks/>
          </p:cNvGrpSpPr>
          <p:nvPr/>
        </p:nvGrpSpPr>
        <p:grpSpPr bwMode="auto">
          <a:xfrm>
            <a:off x="0" y="0"/>
            <a:ext cx="9144000" cy="200025"/>
            <a:chOff x="0" y="-1"/>
            <a:chExt cx="9144000" cy="200025"/>
          </a:xfrm>
        </p:grpSpPr>
        <p:sp>
          <p:nvSpPr>
            <p:cNvPr id="4104" name="Rectangle 13">
              <a:extLst>
                <a:ext uri="{FF2B5EF4-FFF2-40B4-BE49-F238E27FC236}">
                  <a16:creationId xmlns:a16="http://schemas.microsoft.com/office/drawing/2014/main" id="{2B47F817-4287-421C-A243-74540B31C480}"/>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4105" name="Picture 17" descr="Red Header">
              <a:extLst>
                <a:ext uri="{FF2B5EF4-FFF2-40B4-BE49-F238E27FC236}">
                  <a16:creationId xmlns:a16="http://schemas.microsoft.com/office/drawing/2014/main" id="{D3A033EA-4FD0-4C5C-AD4B-9244D16CC354}"/>
                </a:ext>
              </a:extLst>
            </p:cNvPr>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invGray">
            <a:xfrm>
              <a:off x="8043576" y="0"/>
              <a:ext cx="1100424"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9" name="Rectangle 11">
            <a:extLst>
              <a:ext uri="{FF2B5EF4-FFF2-40B4-BE49-F238E27FC236}">
                <a16:creationId xmlns:a16="http://schemas.microsoft.com/office/drawing/2014/main" id="{4555B531-5AEF-4032-9CEE-2788DC36C76F}"/>
              </a:ext>
            </a:extLst>
          </p:cNvPr>
          <p:cNvSpPr>
            <a:spLocks noGrp="1" noChangeArrowheads="1"/>
          </p:cNvSpPr>
          <p:nvPr>
            <p:ph type="title"/>
          </p:nvPr>
        </p:nvSpPr>
        <p:spPr bwMode="auto">
          <a:xfrm>
            <a:off x="457200" y="2095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title style</a:t>
            </a:r>
          </a:p>
        </p:txBody>
      </p:sp>
      <p:sp>
        <p:nvSpPr>
          <p:cNvPr id="4100" name="Rectangle 10">
            <a:extLst>
              <a:ext uri="{FF2B5EF4-FFF2-40B4-BE49-F238E27FC236}">
                <a16:creationId xmlns:a16="http://schemas.microsoft.com/office/drawing/2014/main" id="{806FD690-D77B-46DD-B820-107A3F44E969}"/>
              </a:ext>
            </a:extLst>
          </p:cNvPr>
          <p:cNvSpPr>
            <a:spLocks noGrp="1" noChangeArrowheads="1"/>
          </p:cNvSpPr>
          <p:nvPr>
            <p:ph type="body" idx="1"/>
          </p:nvPr>
        </p:nvSpPr>
        <p:spPr bwMode="auto">
          <a:xfrm>
            <a:off x="457200" y="1600200"/>
            <a:ext cx="8224838"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Slide Number Placeholder 2">
            <a:extLst>
              <a:ext uri="{FF2B5EF4-FFF2-40B4-BE49-F238E27FC236}">
                <a16:creationId xmlns:a16="http://schemas.microsoft.com/office/drawing/2014/main" id="{C49DF55D-3DFF-4817-9F3B-8D38C529521F}"/>
              </a:ext>
            </a:extLst>
          </p:cNvPr>
          <p:cNvSpPr>
            <a:spLocks noGrp="1"/>
          </p:cNvSpPr>
          <p:nvPr>
            <p:ph type="sldNum" sz="quarter" idx="4"/>
          </p:nvPr>
        </p:nvSpPr>
        <p:spPr>
          <a:xfrm>
            <a:off x="457200" y="6580188"/>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solidFill>
                  <a:srgbClr val="000000"/>
                </a:solidFill>
                <a:latin typeface="Arial" panose="020B0604020202020204" pitchFamily="34" charset="0"/>
              </a:defRPr>
            </a:lvl1pPr>
          </a:lstStyle>
          <a:p>
            <a:pPr>
              <a:defRPr/>
            </a:pPr>
            <a:r>
              <a:rPr lang="en-US" altLang="en-US"/>
              <a:t>Course Intro 01- </a:t>
            </a:r>
            <a:fld id="{5A03ED56-707D-4DC1-AD7E-175C94387355}" type="slidenum">
              <a:rPr lang="en-US" altLang="en-US" smtClean="0"/>
              <a:pPr>
                <a:defRPr/>
              </a:pPr>
              <a:t>‹#›</a:t>
            </a:fld>
            <a:endParaRPr lang="en-US" altLang="en-US"/>
          </a:p>
        </p:txBody>
      </p:sp>
      <p:pic>
        <p:nvPicPr>
          <p:cNvPr id="4102" name="Picture 15" descr="All_Programmable_Text_FINAL.jpg">
            <a:extLst>
              <a:ext uri="{FF2B5EF4-FFF2-40B4-BE49-F238E27FC236}">
                <a16:creationId xmlns:a16="http://schemas.microsoft.com/office/drawing/2014/main" id="{E92C8A57-ABFB-4370-995B-2D1D228592A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6624638"/>
            <a:ext cx="233362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16">
            <a:extLst>
              <a:ext uri="{FF2B5EF4-FFF2-40B4-BE49-F238E27FC236}">
                <a16:creationId xmlns:a16="http://schemas.microsoft.com/office/drawing/2014/main" id="{7A7A157F-802D-47A3-9482-D0AF31C8E4F5}"/>
              </a:ext>
            </a:extLst>
          </p:cNvPr>
          <p:cNvSpPr>
            <a:spLocks noGrp="1"/>
          </p:cNvSpPr>
          <p:nvPr>
            <p:ph type="ftr" sz="quarter" idx="3"/>
          </p:nvPr>
        </p:nvSpPr>
        <p:spPr>
          <a:xfrm>
            <a:off x="3124200" y="6578600"/>
            <a:ext cx="2895600" cy="247650"/>
          </a:xfrm>
          <a:prstGeom prst="rect">
            <a:avLst/>
          </a:prstGeom>
        </p:spPr>
        <p:txBody>
          <a:bodyPr vert="horz" lIns="91440" tIns="45720" rIns="91440" bIns="45720" rtlCol="0" anchor="ctr"/>
          <a:lstStyle>
            <a:lvl1pPr algn="ctr" eaLnBrk="1" hangingPunct="1">
              <a:defRPr sz="1000">
                <a:solidFill>
                  <a:srgbClr val="000000"/>
                </a:solidFill>
                <a:latin typeface="Arial" charset="0"/>
              </a:defRPr>
            </a:lvl1pPr>
          </a:lstStyle>
          <a:p>
            <a:pPr>
              <a:defRPr/>
            </a:pPr>
            <a:r>
              <a:rPr lang="en-US"/>
              <a:t>© Copyright 2015 Xilinx</a:t>
            </a:r>
          </a:p>
        </p:txBody>
      </p:sp>
    </p:spTree>
  </p:cSld>
  <p:clrMap bg1="lt1" tx1="dk1" bg2="lt2" tx2="dk2" accent1="accent1" accent2="accent2" accent3="accent3" accent4="accent4" accent5="accent5" accent6="accent6" hlink="hlink" folHlink="folHlink"/>
  <p:sldLayoutIdLst>
    <p:sldLayoutId id="2147485049" r:id="rId1"/>
    <p:sldLayoutId id="2147485050" r:id="rId2"/>
    <p:sldLayoutId id="2147485051" r:id="rId3"/>
    <p:sldLayoutId id="2147485052" r:id="rId4"/>
    <p:sldLayoutId id="2147485053" r:id="rId5"/>
  </p:sldLayoutIdLst>
  <p:hf hdr="0" dt="0"/>
  <p:txStyles>
    <p:titleStyle>
      <a:lvl1pPr algn="l" rtl="0" eaLnBrk="0" fontAlgn="base" hangingPunct="0">
        <a:lnSpc>
          <a:spcPct val="98000"/>
        </a:lnSpc>
        <a:spcBef>
          <a:spcPct val="0"/>
        </a:spcBef>
        <a:spcAft>
          <a:spcPct val="0"/>
        </a:spcAft>
        <a:defRPr lang="en-US" sz="2800" b="1" dirty="0">
          <a:solidFill>
            <a:schemeClr val="bg2"/>
          </a:solidFill>
          <a:latin typeface="+mj-lt"/>
          <a:ea typeface="+mj-ea"/>
          <a:cs typeface="+mj-cs"/>
        </a:defRPr>
      </a:lvl1pPr>
      <a:lvl2pPr algn="l" rtl="0" eaLnBrk="0" fontAlgn="base" hangingPunct="0">
        <a:lnSpc>
          <a:spcPct val="98000"/>
        </a:lnSpc>
        <a:spcBef>
          <a:spcPct val="0"/>
        </a:spcBef>
        <a:spcAft>
          <a:spcPct val="0"/>
        </a:spcAft>
        <a:defRPr sz="2800" b="1">
          <a:solidFill>
            <a:schemeClr val="bg2"/>
          </a:solidFill>
          <a:latin typeface="Arial" charset="0"/>
        </a:defRPr>
      </a:lvl2pPr>
      <a:lvl3pPr algn="l" rtl="0" eaLnBrk="0" fontAlgn="base" hangingPunct="0">
        <a:lnSpc>
          <a:spcPct val="98000"/>
        </a:lnSpc>
        <a:spcBef>
          <a:spcPct val="0"/>
        </a:spcBef>
        <a:spcAft>
          <a:spcPct val="0"/>
        </a:spcAft>
        <a:defRPr sz="2800" b="1">
          <a:solidFill>
            <a:schemeClr val="bg2"/>
          </a:solidFill>
          <a:latin typeface="Arial" charset="0"/>
        </a:defRPr>
      </a:lvl3pPr>
      <a:lvl4pPr algn="l" rtl="0" eaLnBrk="0" fontAlgn="base" hangingPunct="0">
        <a:lnSpc>
          <a:spcPct val="98000"/>
        </a:lnSpc>
        <a:spcBef>
          <a:spcPct val="0"/>
        </a:spcBef>
        <a:spcAft>
          <a:spcPct val="0"/>
        </a:spcAft>
        <a:defRPr sz="2800" b="1">
          <a:solidFill>
            <a:schemeClr val="bg2"/>
          </a:solidFill>
          <a:latin typeface="Arial" charset="0"/>
        </a:defRPr>
      </a:lvl4pPr>
      <a:lvl5pPr algn="l" rtl="0" eaLnBrk="0" fontAlgn="base" hangingPunct="0">
        <a:lnSpc>
          <a:spcPct val="98000"/>
        </a:lnSpc>
        <a:spcBef>
          <a:spcPct val="0"/>
        </a:spcBef>
        <a:spcAft>
          <a:spcPct val="0"/>
        </a:spcAft>
        <a:defRPr sz="2800" b="1">
          <a:solidFill>
            <a:schemeClr val="bg2"/>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9"/>
        </a:buBlip>
        <a:defRPr lang="en-US" sz="2000" b="1" dirty="0">
          <a:solidFill>
            <a:srgbClr val="000000"/>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dirty="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anose="05000000000000000000" pitchFamily="2" charset="2"/>
        <a:buChar char="§"/>
        <a:defRPr lang="en-US" sz="1600" dirty="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122" name="Group 12">
            <a:extLst>
              <a:ext uri="{FF2B5EF4-FFF2-40B4-BE49-F238E27FC236}">
                <a16:creationId xmlns:a16="http://schemas.microsoft.com/office/drawing/2014/main" id="{07336235-F901-4205-A6E4-161ACBF585F5}"/>
              </a:ext>
            </a:extLst>
          </p:cNvPr>
          <p:cNvGrpSpPr>
            <a:grpSpLocks/>
          </p:cNvGrpSpPr>
          <p:nvPr/>
        </p:nvGrpSpPr>
        <p:grpSpPr bwMode="auto">
          <a:xfrm>
            <a:off x="0" y="0"/>
            <a:ext cx="9144000" cy="200025"/>
            <a:chOff x="0" y="-1"/>
            <a:chExt cx="9144000" cy="200025"/>
          </a:xfrm>
        </p:grpSpPr>
        <p:sp>
          <p:nvSpPr>
            <p:cNvPr id="5128" name="Rectangle 13">
              <a:extLst>
                <a:ext uri="{FF2B5EF4-FFF2-40B4-BE49-F238E27FC236}">
                  <a16:creationId xmlns:a16="http://schemas.microsoft.com/office/drawing/2014/main" id="{F98A3FED-1F7D-499E-99C4-944D5340F34B}"/>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5129" name="Picture 17" descr="Red Header">
              <a:extLst>
                <a:ext uri="{FF2B5EF4-FFF2-40B4-BE49-F238E27FC236}">
                  <a16:creationId xmlns:a16="http://schemas.microsoft.com/office/drawing/2014/main" id="{22F96754-150A-419D-A432-22377BDBD0C2}"/>
                </a:ext>
              </a:extLst>
            </p:cNvPr>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invGray">
            <a:xfrm>
              <a:off x="8043576" y="0"/>
              <a:ext cx="1100424"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Rectangle 11">
            <a:extLst>
              <a:ext uri="{FF2B5EF4-FFF2-40B4-BE49-F238E27FC236}">
                <a16:creationId xmlns:a16="http://schemas.microsoft.com/office/drawing/2014/main" id="{239C702E-BC24-4F32-BBCB-44D06716EC07}"/>
              </a:ext>
            </a:extLst>
          </p:cNvPr>
          <p:cNvSpPr>
            <a:spLocks noGrp="1" noChangeArrowheads="1"/>
          </p:cNvSpPr>
          <p:nvPr>
            <p:ph type="title"/>
          </p:nvPr>
        </p:nvSpPr>
        <p:spPr bwMode="auto">
          <a:xfrm>
            <a:off x="457200" y="2095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title style</a:t>
            </a:r>
          </a:p>
        </p:txBody>
      </p:sp>
      <p:sp>
        <p:nvSpPr>
          <p:cNvPr id="5124" name="Rectangle 10">
            <a:extLst>
              <a:ext uri="{FF2B5EF4-FFF2-40B4-BE49-F238E27FC236}">
                <a16:creationId xmlns:a16="http://schemas.microsoft.com/office/drawing/2014/main" id="{E8E6619F-932E-41F3-AE88-998BE14ECE19}"/>
              </a:ext>
            </a:extLst>
          </p:cNvPr>
          <p:cNvSpPr>
            <a:spLocks noGrp="1" noChangeArrowheads="1"/>
          </p:cNvSpPr>
          <p:nvPr>
            <p:ph type="body" idx="1"/>
          </p:nvPr>
        </p:nvSpPr>
        <p:spPr bwMode="auto">
          <a:xfrm>
            <a:off x="457200" y="1600200"/>
            <a:ext cx="8224838"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Slide Number Placeholder 2">
            <a:extLst>
              <a:ext uri="{FF2B5EF4-FFF2-40B4-BE49-F238E27FC236}">
                <a16:creationId xmlns:a16="http://schemas.microsoft.com/office/drawing/2014/main" id="{1F94861C-95D2-4528-B602-8900D1151B09}"/>
              </a:ext>
            </a:extLst>
          </p:cNvPr>
          <p:cNvSpPr>
            <a:spLocks noGrp="1"/>
          </p:cNvSpPr>
          <p:nvPr>
            <p:ph type="sldNum" sz="quarter" idx="4"/>
          </p:nvPr>
        </p:nvSpPr>
        <p:spPr>
          <a:xfrm>
            <a:off x="457200" y="6580188"/>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solidFill>
                  <a:srgbClr val="000000"/>
                </a:solidFill>
                <a:latin typeface="Arial" panose="020B0604020202020204" pitchFamily="34" charset="0"/>
              </a:defRPr>
            </a:lvl1pPr>
          </a:lstStyle>
          <a:p>
            <a:pPr>
              <a:defRPr/>
            </a:pPr>
            <a:r>
              <a:rPr lang="en-US" altLang="en-US"/>
              <a:t>Course Intro 01- </a:t>
            </a:r>
            <a:fld id="{30814094-87EA-4334-B4D6-34FEE8265A40}" type="slidenum">
              <a:rPr lang="en-US" altLang="en-US" smtClean="0"/>
              <a:pPr>
                <a:defRPr/>
              </a:pPr>
              <a:t>‹#›</a:t>
            </a:fld>
            <a:endParaRPr lang="en-US" altLang="en-US"/>
          </a:p>
        </p:txBody>
      </p:sp>
      <p:pic>
        <p:nvPicPr>
          <p:cNvPr id="5126" name="Picture 15" descr="All_Programmable_Text_FINAL.jpg">
            <a:extLst>
              <a:ext uri="{FF2B5EF4-FFF2-40B4-BE49-F238E27FC236}">
                <a16:creationId xmlns:a16="http://schemas.microsoft.com/office/drawing/2014/main" id="{F520DBB7-0861-432E-BC62-BC62727CE21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6624638"/>
            <a:ext cx="233362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16">
            <a:extLst>
              <a:ext uri="{FF2B5EF4-FFF2-40B4-BE49-F238E27FC236}">
                <a16:creationId xmlns:a16="http://schemas.microsoft.com/office/drawing/2014/main" id="{8DB51B7C-4C71-4D23-A05E-CCB9DA5B9606}"/>
              </a:ext>
            </a:extLst>
          </p:cNvPr>
          <p:cNvSpPr>
            <a:spLocks noGrp="1"/>
          </p:cNvSpPr>
          <p:nvPr>
            <p:ph type="ftr" sz="quarter" idx="3"/>
          </p:nvPr>
        </p:nvSpPr>
        <p:spPr>
          <a:xfrm>
            <a:off x="3124200" y="6578600"/>
            <a:ext cx="2895600" cy="247650"/>
          </a:xfrm>
          <a:prstGeom prst="rect">
            <a:avLst/>
          </a:prstGeom>
        </p:spPr>
        <p:txBody>
          <a:bodyPr vert="horz" lIns="91440" tIns="45720" rIns="91440" bIns="45720" rtlCol="0" anchor="ctr"/>
          <a:lstStyle>
            <a:lvl1pPr algn="ctr" eaLnBrk="1" hangingPunct="1">
              <a:defRPr sz="1000">
                <a:solidFill>
                  <a:srgbClr val="000000"/>
                </a:solidFill>
                <a:latin typeface="Arial" charset="0"/>
              </a:defRPr>
            </a:lvl1pPr>
          </a:lstStyle>
          <a:p>
            <a:pPr>
              <a:defRPr/>
            </a:pPr>
            <a:r>
              <a:rPr lang="en-US"/>
              <a:t>© Copyright 2015 Xilinx</a:t>
            </a:r>
          </a:p>
        </p:txBody>
      </p:sp>
    </p:spTree>
  </p:cSld>
  <p:clrMap bg1="lt1" tx1="dk1" bg2="lt2" tx2="dk2" accent1="accent1" accent2="accent2" accent3="accent3" accent4="accent4" accent5="accent5" accent6="accent6" hlink="hlink" folHlink="folHlink"/>
  <p:sldLayoutIdLst>
    <p:sldLayoutId id="2147485054" r:id="rId1"/>
    <p:sldLayoutId id="2147485055" r:id="rId2"/>
    <p:sldLayoutId id="2147485056" r:id="rId3"/>
    <p:sldLayoutId id="2147485057" r:id="rId4"/>
    <p:sldLayoutId id="2147485058" r:id="rId5"/>
  </p:sldLayoutIdLst>
  <p:hf hdr="0" dt="0"/>
  <p:txStyles>
    <p:titleStyle>
      <a:lvl1pPr algn="l" rtl="0" eaLnBrk="0" fontAlgn="base" hangingPunct="0">
        <a:lnSpc>
          <a:spcPct val="98000"/>
        </a:lnSpc>
        <a:spcBef>
          <a:spcPct val="0"/>
        </a:spcBef>
        <a:spcAft>
          <a:spcPct val="0"/>
        </a:spcAft>
        <a:defRPr lang="en-US" sz="2800" b="1" dirty="0">
          <a:solidFill>
            <a:schemeClr val="bg2"/>
          </a:solidFill>
          <a:latin typeface="+mj-lt"/>
          <a:ea typeface="+mj-ea"/>
          <a:cs typeface="+mj-cs"/>
        </a:defRPr>
      </a:lvl1pPr>
      <a:lvl2pPr algn="l" rtl="0" eaLnBrk="0" fontAlgn="base" hangingPunct="0">
        <a:lnSpc>
          <a:spcPct val="98000"/>
        </a:lnSpc>
        <a:spcBef>
          <a:spcPct val="0"/>
        </a:spcBef>
        <a:spcAft>
          <a:spcPct val="0"/>
        </a:spcAft>
        <a:defRPr sz="2800" b="1">
          <a:solidFill>
            <a:schemeClr val="bg2"/>
          </a:solidFill>
          <a:latin typeface="Arial" charset="0"/>
        </a:defRPr>
      </a:lvl2pPr>
      <a:lvl3pPr algn="l" rtl="0" eaLnBrk="0" fontAlgn="base" hangingPunct="0">
        <a:lnSpc>
          <a:spcPct val="98000"/>
        </a:lnSpc>
        <a:spcBef>
          <a:spcPct val="0"/>
        </a:spcBef>
        <a:spcAft>
          <a:spcPct val="0"/>
        </a:spcAft>
        <a:defRPr sz="2800" b="1">
          <a:solidFill>
            <a:schemeClr val="bg2"/>
          </a:solidFill>
          <a:latin typeface="Arial" charset="0"/>
        </a:defRPr>
      </a:lvl3pPr>
      <a:lvl4pPr algn="l" rtl="0" eaLnBrk="0" fontAlgn="base" hangingPunct="0">
        <a:lnSpc>
          <a:spcPct val="98000"/>
        </a:lnSpc>
        <a:spcBef>
          <a:spcPct val="0"/>
        </a:spcBef>
        <a:spcAft>
          <a:spcPct val="0"/>
        </a:spcAft>
        <a:defRPr sz="2800" b="1">
          <a:solidFill>
            <a:schemeClr val="bg2"/>
          </a:solidFill>
          <a:latin typeface="Arial" charset="0"/>
        </a:defRPr>
      </a:lvl4pPr>
      <a:lvl5pPr algn="l" rtl="0" eaLnBrk="0" fontAlgn="base" hangingPunct="0">
        <a:lnSpc>
          <a:spcPct val="98000"/>
        </a:lnSpc>
        <a:spcBef>
          <a:spcPct val="0"/>
        </a:spcBef>
        <a:spcAft>
          <a:spcPct val="0"/>
        </a:spcAft>
        <a:defRPr sz="2800" b="1">
          <a:solidFill>
            <a:schemeClr val="bg2"/>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9"/>
        </a:buBlip>
        <a:defRPr lang="en-US" sz="2000" b="1" dirty="0">
          <a:solidFill>
            <a:srgbClr val="000000"/>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dirty="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anose="05000000000000000000" pitchFamily="2" charset="2"/>
        <a:buChar char="§"/>
        <a:defRPr lang="en-US" sz="1600" dirty="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146" name="Group 12">
            <a:extLst>
              <a:ext uri="{FF2B5EF4-FFF2-40B4-BE49-F238E27FC236}">
                <a16:creationId xmlns:a16="http://schemas.microsoft.com/office/drawing/2014/main" id="{FE213492-9DA2-4F01-B42C-094BC5B7EB6E}"/>
              </a:ext>
            </a:extLst>
          </p:cNvPr>
          <p:cNvGrpSpPr>
            <a:grpSpLocks/>
          </p:cNvGrpSpPr>
          <p:nvPr/>
        </p:nvGrpSpPr>
        <p:grpSpPr bwMode="auto">
          <a:xfrm>
            <a:off x="0" y="0"/>
            <a:ext cx="9144000" cy="200025"/>
            <a:chOff x="0" y="-1"/>
            <a:chExt cx="9144000" cy="200025"/>
          </a:xfrm>
        </p:grpSpPr>
        <p:sp>
          <p:nvSpPr>
            <p:cNvPr id="6152" name="Rectangle 13">
              <a:extLst>
                <a:ext uri="{FF2B5EF4-FFF2-40B4-BE49-F238E27FC236}">
                  <a16:creationId xmlns:a16="http://schemas.microsoft.com/office/drawing/2014/main" id="{5D250596-A326-4E7A-AAF2-3F8E2B5EABE8}"/>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6153" name="Picture 17" descr="Red Header">
              <a:extLst>
                <a:ext uri="{FF2B5EF4-FFF2-40B4-BE49-F238E27FC236}">
                  <a16:creationId xmlns:a16="http://schemas.microsoft.com/office/drawing/2014/main" id="{4B47EF28-9CF3-4958-A789-5F2475AF8E29}"/>
                </a:ext>
              </a:extLst>
            </p:cNvPr>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invGray">
            <a:xfrm>
              <a:off x="8043576" y="0"/>
              <a:ext cx="1100424"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11">
            <a:extLst>
              <a:ext uri="{FF2B5EF4-FFF2-40B4-BE49-F238E27FC236}">
                <a16:creationId xmlns:a16="http://schemas.microsoft.com/office/drawing/2014/main" id="{C3C21031-4D60-4CA8-94C1-7BC2B49D4B25}"/>
              </a:ext>
            </a:extLst>
          </p:cNvPr>
          <p:cNvSpPr>
            <a:spLocks noGrp="1" noChangeArrowheads="1"/>
          </p:cNvSpPr>
          <p:nvPr>
            <p:ph type="title"/>
          </p:nvPr>
        </p:nvSpPr>
        <p:spPr bwMode="auto">
          <a:xfrm>
            <a:off x="457200" y="2095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IE" altLang="en-US"/>
              <a:t>Click to edit Master title style</a:t>
            </a:r>
            <a:endParaRPr lang="en-US" altLang="en-US"/>
          </a:p>
        </p:txBody>
      </p:sp>
      <p:sp>
        <p:nvSpPr>
          <p:cNvPr id="6148" name="Rectangle 10">
            <a:extLst>
              <a:ext uri="{FF2B5EF4-FFF2-40B4-BE49-F238E27FC236}">
                <a16:creationId xmlns:a16="http://schemas.microsoft.com/office/drawing/2014/main" id="{6ABB6517-1EDD-4022-BB84-5B3AD42FAFF5}"/>
              </a:ext>
            </a:extLst>
          </p:cNvPr>
          <p:cNvSpPr>
            <a:spLocks noGrp="1" noChangeArrowheads="1"/>
          </p:cNvSpPr>
          <p:nvPr>
            <p:ph type="body" idx="1"/>
          </p:nvPr>
        </p:nvSpPr>
        <p:spPr bwMode="auto">
          <a:xfrm>
            <a:off x="457200" y="1600200"/>
            <a:ext cx="8224838"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IE" altLang="en-US"/>
              <a:t>Click to edit Master text styles</a:t>
            </a:r>
          </a:p>
          <a:p>
            <a:pPr lvl="0"/>
            <a:r>
              <a:rPr lang="en-IE" altLang="en-US"/>
              <a:t>Second level</a:t>
            </a:r>
          </a:p>
          <a:p>
            <a:pPr lvl="0"/>
            <a:r>
              <a:rPr lang="en-IE" altLang="en-US"/>
              <a:t>Third level</a:t>
            </a:r>
          </a:p>
          <a:p>
            <a:pPr lvl="0"/>
            <a:r>
              <a:rPr lang="en-IE" altLang="en-US"/>
              <a:t>Fourth level</a:t>
            </a:r>
          </a:p>
          <a:p>
            <a:pPr lvl="0"/>
            <a:r>
              <a:rPr lang="en-IE" altLang="en-US"/>
              <a:t>Fifth level</a:t>
            </a:r>
            <a:endParaRPr lang="en-US" altLang="en-US"/>
          </a:p>
        </p:txBody>
      </p:sp>
      <p:sp>
        <p:nvSpPr>
          <p:cNvPr id="10" name="Slide Number Placeholder 2">
            <a:extLst>
              <a:ext uri="{FF2B5EF4-FFF2-40B4-BE49-F238E27FC236}">
                <a16:creationId xmlns:a16="http://schemas.microsoft.com/office/drawing/2014/main" id="{9C423072-26AD-450F-B526-F72878DD22AE}"/>
              </a:ext>
            </a:extLst>
          </p:cNvPr>
          <p:cNvSpPr>
            <a:spLocks noGrp="1"/>
          </p:cNvSpPr>
          <p:nvPr>
            <p:ph type="sldNum" sz="quarter" idx="4"/>
          </p:nvPr>
        </p:nvSpPr>
        <p:spPr>
          <a:xfrm>
            <a:off x="457200" y="6580188"/>
            <a:ext cx="1111250" cy="27781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lang="en-US" sz="800" kern="1200">
                <a:solidFill>
                  <a:srgbClr val="000000"/>
                </a:solidFill>
                <a:latin typeface="Arial" charset="0"/>
                <a:ea typeface="+mn-ea"/>
                <a:cs typeface="+mn-cs"/>
              </a:defRPr>
            </a:lvl1pPr>
          </a:lstStyle>
          <a:p>
            <a:pPr>
              <a:defRPr/>
            </a:pPr>
            <a:r>
              <a:t>Embedded Overview 11-‹#›</a:t>
            </a:r>
          </a:p>
        </p:txBody>
      </p:sp>
      <p:pic>
        <p:nvPicPr>
          <p:cNvPr id="6150" name="Picture 15" descr="All_Programmable_Text_FINAL.jpg">
            <a:extLst>
              <a:ext uri="{FF2B5EF4-FFF2-40B4-BE49-F238E27FC236}">
                <a16:creationId xmlns:a16="http://schemas.microsoft.com/office/drawing/2014/main" id="{E76B5E8E-7E01-4C95-A83F-7AFFEE197E6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6624638"/>
            <a:ext cx="233362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16">
            <a:extLst>
              <a:ext uri="{FF2B5EF4-FFF2-40B4-BE49-F238E27FC236}">
                <a16:creationId xmlns:a16="http://schemas.microsoft.com/office/drawing/2014/main" id="{90A8A5F0-1F2F-4376-BA02-FAF527ED300D}"/>
              </a:ext>
            </a:extLst>
          </p:cNvPr>
          <p:cNvSpPr>
            <a:spLocks noGrp="1"/>
          </p:cNvSpPr>
          <p:nvPr>
            <p:ph type="ftr" sz="quarter" idx="3"/>
          </p:nvPr>
        </p:nvSpPr>
        <p:spPr>
          <a:xfrm>
            <a:off x="3124200" y="6578600"/>
            <a:ext cx="2895600" cy="247650"/>
          </a:xfrm>
          <a:prstGeom prst="rect">
            <a:avLst/>
          </a:prstGeom>
        </p:spPr>
        <p:txBody>
          <a:bodyPr vert="horz" lIns="91440" tIns="45720" rIns="91440" bIns="45720" rtlCol="0" anchor="ctr"/>
          <a:lstStyle>
            <a:lvl1pPr algn="ctr" eaLnBrk="1" hangingPunct="1">
              <a:defRPr sz="1000">
                <a:solidFill>
                  <a:srgbClr val="000000"/>
                </a:solidFill>
                <a:latin typeface="Arial" charset="0"/>
              </a:defRPr>
            </a:lvl1pPr>
          </a:lstStyle>
          <a:p>
            <a:pPr>
              <a:defRPr/>
            </a:pPr>
            <a:r>
              <a:rPr lang="en-US"/>
              <a:t>© Copyright 2015 Xilinx</a:t>
            </a:r>
          </a:p>
        </p:txBody>
      </p:sp>
    </p:spTree>
  </p:cSld>
  <p:clrMap bg1="lt1" tx1="dk1" bg2="lt2" tx2="dk2" accent1="accent1" accent2="accent2" accent3="accent3" accent4="accent4" accent5="accent5" accent6="accent6" hlink="hlink" folHlink="folHlink"/>
  <p:sldLayoutIdLst>
    <p:sldLayoutId id="2147485059" r:id="rId1"/>
    <p:sldLayoutId id="2147485060" r:id="rId2"/>
    <p:sldLayoutId id="2147485061" r:id="rId3"/>
    <p:sldLayoutId id="2147485062" r:id="rId4"/>
    <p:sldLayoutId id="2147485063" r:id="rId5"/>
  </p:sldLayoutIdLst>
  <p:hf hdr="0" dt="0"/>
  <p:txStyles>
    <p:titleStyle>
      <a:lvl1pPr algn="l" rtl="0" eaLnBrk="0" fontAlgn="base" hangingPunct="0">
        <a:lnSpc>
          <a:spcPct val="98000"/>
        </a:lnSpc>
        <a:spcBef>
          <a:spcPct val="0"/>
        </a:spcBef>
        <a:spcAft>
          <a:spcPct val="0"/>
        </a:spcAft>
        <a:defRPr lang="en-US" sz="2800" b="1" dirty="0">
          <a:solidFill>
            <a:schemeClr val="bg2"/>
          </a:solidFill>
          <a:latin typeface="+mj-lt"/>
          <a:ea typeface="+mj-ea"/>
          <a:cs typeface="+mj-cs"/>
        </a:defRPr>
      </a:lvl1pPr>
      <a:lvl2pPr algn="l" rtl="0" eaLnBrk="0" fontAlgn="base" hangingPunct="0">
        <a:lnSpc>
          <a:spcPct val="98000"/>
        </a:lnSpc>
        <a:spcBef>
          <a:spcPct val="0"/>
        </a:spcBef>
        <a:spcAft>
          <a:spcPct val="0"/>
        </a:spcAft>
        <a:defRPr sz="2800" b="1">
          <a:solidFill>
            <a:schemeClr val="bg2"/>
          </a:solidFill>
          <a:latin typeface="Arial" charset="0"/>
        </a:defRPr>
      </a:lvl2pPr>
      <a:lvl3pPr algn="l" rtl="0" eaLnBrk="0" fontAlgn="base" hangingPunct="0">
        <a:lnSpc>
          <a:spcPct val="98000"/>
        </a:lnSpc>
        <a:spcBef>
          <a:spcPct val="0"/>
        </a:spcBef>
        <a:spcAft>
          <a:spcPct val="0"/>
        </a:spcAft>
        <a:defRPr sz="2800" b="1">
          <a:solidFill>
            <a:schemeClr val="bg2"/>
          </a:solidFill>
          <a:latin typeface="Arial" charset="0"/>
        </a:defRPr>
      </a:lvl3pPr>
      <a:lvl4pPr algn="l" rtl="0" eaLnBrk="0" fontAlgn="base" hangingPunct="0">
        <a:lnSpc>
          <a:spcPct val="98000"/>
        </a:lnSpc>
        <a:spcBef>
          <a:spcPct val="0"/>
        </a:spcBef>
        <a:spcAft>
          <a:spcPct val="0"/>
        </a:spcAft>
        <a:defRPr sz="2800" b="1">
          <a:solidFill>
            <a:schemeClr val="bg2"/>
          </a:solidFill>
          <a:latin typeface="Arial" charset="0"/>
        </a:defRPr>
      </a:lvl4pPr>
      <a:lvl5pPr algn="l" rtl="0" eaLnBrk="0" fontAlgn="base" hangingPunct="0">
        <a:lnSpc>
          <a:spcPct val="98000"/>
        </a:lnSpc>
        <a:spcBef>
          <a:spcPct val="0"/>
        </a:spcBef>
        <a:spcAft>
          <a:spcPct val="0"/>
        </a:spcAft>
        <a:defRPr sz="2800" b="1">
          <a:solidFill>
            <a:schemeClr val="bg2"/>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9"/>
        </a:buBlip>
        <a:defRPr lang="en-US" sz="2000" b="1" dirty="0">
          <a:solidFill>
            <a:srgbClr val="000000"/>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dirty="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anose="05000000000000000000" pitchFamily="2" charset="2"/>
        <a:buChar char="§"/>
        <a:defRPr lang="en-US" sz="1600" dirty="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170" name="Group 12">
            <a:extLst>
              <a:ext uri="{FF2B5EF4-FFF2-40B4-BE49-F238E27FC236}">
                <a16:creationId xmlns:a16="http://schemas.microsoft.com/office/drawing/2014/main" id="{687CA0F4-7CF3-4F0A-A36B-19631E19CC51}"/>
              </a:ext>
            </a:extLst>
          </p:cNvPr>
          <p:cNvGrpSpPr>
            <a:grpSpLocks/>
          </p:cNvGrpSpPr>
          <p:nvPr/>
        </p:nvGrpSpPr>
        <p:grpSpPr bwMode="auto">
          <a:xfrm>
            <a:off x="0" y="0"/>
            <a:ext cx="9144000" cy="200025"/>
            <a:chOff x="0" y="-1"/>
            <a:chExt cx="9144000" cy="200025"/>
          </a:xfrm>
        </p:grpSpPr>
        <p:sp>
          <p:nvSpPr>
            <p:cNvPr id="7176" name="Rectangle 13">
              <a:extLst>
                <a:ext uri="{FF2B5EF4-FFF2-40B4-BE49-F238E27FC236}">
                  <a16:creationId xmlns:a16="http://schemas.microsoft.com/office/drawing/2014/main" id="{1D26B029-8F3F-4812-8F26-A4BDF3658E07}"/>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7177" name="Picture 17" descr="Red Header">
              <a:extLst>
                <a:ext uri="{FF2B5EF4-FFF2-40B4-BE49-F238E27FC236}">
                  <a16:creationId xmlns:a16="http://schemas.microsoft.com/office/drawing/2014/main" id="{F02C19D3-5553-4159-A2DE-BA9884628F5A}"/>
                </a:ext>
              </a:extLst>
            </p:cNvPr>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invGray">
            <a:xfrm>
              <a:off x="8043576" y="0"/>
              <a:ext cx="1100424"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1" name="Rectangle 11">
            <a:extLst>
              <a:ext uri="{FF2B5EF4-FFF2-40B4-BE49-F238E27FC236}">
                <a16:creationId xmlns:a16="http://schemas.microsoft.com/office/drawing/2014/main" id="{94CA8C7E-1623-48F5-845C-05A551E923F0}"/>
              </a:ext>
            </a:extLst>
          </p:cNvPr>
          <p:cNvSpPr>
            <a:spLocks noGrp="1" noChangeArrowheads="1"/>
          </p:cNvSpPr>
          <p:nvPr>
            <p:ph type="title"/>
          </p:nvPr>
        </p:nvSpPr>
        <p:spPr bwMode="auto">
          <a:xfrm>
            <a:off x="457200" y="2095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IE" altLang="en-US"/>
              <a:t>Click to edit Master title style</a:t>
            </a:r>
            <a:endParaRPr lang="en-US" altLang="en-US"/>
          </a:p>
        </p:txBody>
      </p:sp>
      <p:sp>
        <p:nvSpPr>
          <p:cNvPr id="7172" name="Rectangle 10">
            <a:extLst>
              <a:ext uri="{FF2B5EF4-FFF2-40B4-BE49-F238E27FC236}">
                <a16:creationId xmlns:a16="http://schemas.microsoft.com/office/drawing/2014/main" id="{982E179D-364C-44A3-8EC2-C415E5AC7703}"/>
              </a:ext>
            </a:extLst>
          </p:cNvPr>
          <p:cNvSpPr>
            <a:spLocks noGrp="1" noChangeArrowheads="1"/>
          </p:cNvSpPr>
          <p:nvPr>
            <p:ph type="body" idx="1"/>
          </p:nvPr>
        </p:nvSpPr>
        <p:spPr bwMode="auto">
          <a:xfrm>
            <a:off x="457200" y="1600200"/>
            <a:ext cx="8224838"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IE" altLang="en-US"/>
              <a:t>Click to edit Master text styles</a:t>
            </a:r>
          </a:p>
          <a:p>
            <a:pPr lvl="0"/>
            <a:r>
              <a:rPr lang="en-IE" altLang="en-US"/>
              <a:t>Second level</a:t>
            </a:r>
          </a:p>
          <a:p>
            <a:pPr lvl="0"/>
            <a:r>
              <a:rPr lang="en-IE" altLang="en-US"/>
              <a:t>Third level</a:t>
            </a:r>
          </a:p>
          <a:p>
            <a:pPr lvl="0"/>
            <a:r>
              <a:rPr lang="en-IE" altLang="en-US"/>
              <a:t>Fourth level</a:t>
            </a:r>
          </a:p>
          <a:p>
            <a:pPr lvl="0"/>
            <a:r>
              <a:rPr lang="en-IE" altLang="en-US"/>
              <a:t>Fifth level</a:t>
            </a:r>
            <a:endParaRPr lang="en-US" altLang="en-US"/>
          </a:p>
        </p:txBody>
      </p:sp>
      <p:sp>
        <p:nvSpPr>
          <p:cNvPr id="10" name="Slide Number Placeholder 2">
            <a:extLst>
              <a:ext uri="{FF2B5EF4-FFF2-40B4-BE49-F238E27FC236}">
                <a16:creationId xmlns:a16="http://schemas.microsoft.com/office/drawing/2014/main" id="{193347A8-7E2F-4DBA-8DBB-8BD7CBA4C6DC}"/>
              </a:ext>
            </a:extLst>
          </p:cNvPr>
          <p:cNvSpPr>
            <a:spLocks noGrp="1"/>
          </p:cNvSpPr>
          <p:nvPr>
            <p:ph type="sldNum" sz="quarter" idx="4"/>
          </p:nvPr>
        </p:nvSpPr>
        <p:spPr>
          <a:xfrm>
            <a:off x="457200" y="6580188"/>
            <a:ext cx="1111250" cy="27781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lang="en-US" sz="800" kern="1200">
                <a:solidFill>
                  <a:srgbClr val="000000"/>
                </a:solidFill>
                <a:latin typeface="Arial" charset="0"/>
                <a:ea typeface="+mn-ea"/>
                <a:cs typeface="+mn-cs"/>
              </a:defRPr>
            </a:lvl1pPr>
          </a:lstStyle>
          <a:p>
            <a:pPr>
              <a:defRPr/>
            </a:pPr>
            <a:r>
              <a:t>Embedded Overview 11-‹#›</a:t>
            </a:r>
          </a:p>
        </p:txBody>
      </p:sp>
      <p:pic>
        <p:nvPicPr>
          <p:cNvPr id="7174" name="Picture 15" descr="All_Programmable_Text_FINAL.jpg">
            <a:extLst>
              <a:ext uri="{FF2B5EF4-FFF2-40B4-BE49-F238E27FC236}">
                <a16:creationId xmlns:a16="http://schemas.microsoft.com/office/drawing/2014/main" id="{9C6966A9-9D75-4779-A8B2-8C99B0A9871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6624638"/>
            <a:ext cx="233362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16">
            <a:extLst>
              <a:ext uri="{FF2B5EF4-FFF2-40B4-BE49-F238E27FC236}">
                <a16:creationId xmlns:a16="http://schemas.microsoft.com/office/drawing/2014/main" id="{09CEAB5B-AD4E-4213-89B0-F35C3AD408E4}"/>
              </a:ext>
            </a:extLst>
          </p:cNvPr>
          <p:cNvSpPr>
            <a:spLocks noGrp="1"/>
          </p:cNvSpPr>
          <p:nvPr>
            <p:ph type="ftr" sz="quarter" idx="3"/>
          </p:nvPr>
        </p:nvSpPr>
        <p:spPr>
          <a:xfrm>
            <a:off x="3124200" y="6578600"/>
            <a:ext cx="2895600" cy="247650"/>
          </a:xfrm>
          <a:prstGeom prst="rect">
            <a:avLst/>
          </a:prstGeom>
        </p:spPr>
        <p:txBody>
          <a:bodyPr vert="horz" lIns="91440" tIns="45720" rIns="91440" bIns="45720" rtlCol="0" anchor="ctr"/>
          <a:lstStyle>
            <a:lvl1pPr algn="ctr" eaLnBrk="1" hangingPunct="1">
              <a:defRPr sz="1000">
                <a:solidFill>
                  <a:srgbClr val="000000"/>
                </a:solidFill>
                <a:latin typeface="Arial" charset="0"/>
              </a:defRPr>
            </a:lvl1pPr>
          </a:lstStyle>
          <a:p>
            <a:pPr>
              <a:defRPr/>
            </a:pPr>
            <a:r>
              <a:rPr lang="en-US"/>
              <a:t>© Copyright 2015 Xilinx</a:t>
            </a:r>
          </a:p>
        </p:txBody>
      </p:sp>
    </p:spTree>
  </p:cSld>
  <p:clrMap bg1="lt1" tx1="dk1" bg2="lt2" tx2="dk2" accent1="accent1" accent2="accent2" accent3="accent3" accent4="accent4" accent5="accent5" accent6="accent6" hlink="hlink" folHlink="folHlink"/>
  <p:sldLayoutIdLst>
    <p:sldLayoutId id="2147485064" r:id="rId1"/>
    <p:sldLayoutId id="2147485065" r:id="rId2"/>
    <p:sldLayoutId id="2147485066" r:id="rId3"/>
    <p:sldLayoutId id="2147485067" r:id="rId4"/>
    <p:sldLayoutId id="2147485068" r:id="rId5"/>
  </p:sldLayoutIdLst>
  <p:hf hdr="0" dt="0"/>
  <p:txStyles>
    <p:titleStyle>
      <a:lvl1pPr algn="l" rtl="0" eaLnBrk="0" fontAlgn="base" hangingPunct="0">
        <a:lnSpc>
          <a:spcPct val="98000"/>
        </a:lnSpc>
        <a:spcBef>
          <a:spcPct val="0"/>
        </a:spcBef>
        <a:spcAft>
          <a:spcPct val="0"/>
        </a:spcAft>
        <a:defRPr lang="en-US" sz="2800" b="1" dirty="0">
          <a:solidFill>
            <a:schemeClr val="bg2"/>
          </a:solidFill>
          <a:latin typeface="+mj-lt"/>
          <a:ea typeface="+mj-ea"/>
          <a:cs typeface="+mj-cs"/>
        </a:defRPr>
      </a:lvl1pPr>
      <a:lvl2pPr algn="l" rtl="0" eaLnBrk="0" fontAlgn="base" hangingPunct="0">
        <a:lnSpc>
          <a:spcPct val="98000"/>
        </a:lnSpc>
        <a:spcBef>
          <a:spcPct val="0"/>
        </a:spcBef>
        <a:spcAft>
          <a:spcPct val="0"/>
        </a:spcAft>
        <a:defRPr sz="2800" b="1">
          <a:solidFill>
            <a:schemeClr val="bg2"/>
          </a:solidFill>
          <a:latin typeface="Arial" charset="0"/>
        </a:defRPr>
      </a:lvl2pPr>
      <a:lvl3pPr algn="l" rtl="0" eaLnBrk="0" fontAlgn="base" hangingPunct="0">
        <a:lnSpc>
          <a:spcPct val="98000"/>
        </a:lnSpc>
        <a:spcBef>
          <a:spcPct val="0"/>
        </a:spcBef>
        <a:spcAft>
          <a:spcPct val="0"/>
        </a:spcAft>
        <a:defRPr sz="2800" b="1">
          <a:solidFill>
            <a:schemeClr val="bg2"/>
          </a:solidFill>
          <a:latin typeface="Arial" charset="0"/>
        </a:defRPr>
      </a:lvl3pPr>
      <a:lvl4pPr algn="l" rtl="0" eaLnBrk="0" fontAlgn="base" hangingPunct="0">
        <a:lnSpc>
          <a:spcPct val="98000"/>
        </a:lnSpc>
        <a:spcBef>
          <a:spcPct val="0"/>
        </a:spcBef>
        <a:spcAft>
          <a:spcPct val="0"/>
        </a:spcAft>
        <a:defRPr sz="2800" b="1">
          <a:solidFill>
            <a:schemeClr val="bg2"/>
          </a:solidFill>
          <a:latin typeface="Arial" charset="0"/>
        </a:defRPr>
      </a:lvl4pPr>
      <a:lvl5pPr algn="l" rtl="0" eaLnBrk="0" fontAlgn="base" hangingPunct="0">
        <a:lnSpc>
          <a:spcPct val="98000"/>
        </a:lnSpc>
        <a:spcBef>
          <a:spcPct val="0"/>
        </a:spcBef>
        <a:spcAft>
          <a:spcPct val="0"/>
        </a:spcAft>
        <a:defRPr sz="2800" b="1">
          <a:solidFill>
            <a:schemeClr val="bg2"/>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9"/>
        </a:buBlip>
        <a:defRPr lang="en-US" sz="2000" b="1" dirty="0">
          <a:solidFill>
            <a:srgbClr val="000000"/>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dirty="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anose="05000000000000000000" pitchFamily="2" charset="2"/>
        <a:buChar char="§"/>
        <a:defRPr lang="en-US" sz="1600" dirty="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194" name="Group 12">
            <a:extLst>
              <a:ext uri="{FF2B5EF4-FFF2-40B4-BE49-F238E27FC236}">
                <a16:creationId xmlns:a16="http://schemas.microsoft.com/office/drawing/2014/main" id="{C2F52B23-6404-46B9-B028-3EDC70E99C67}"/>
              </a:ext>
            </a:extLst>
          </p:cNvPr>
          <p:cNvGrpSpPr>
            <a:grpSpLocks/>
          </p:cNvGrpSpPr>
          <p:nvPr/>
        </p:nvGrpSpPr>
        <p:grpSpPr bwMode="auto">
          <a:xfrm>
            <a:off x="0" y="0"/>
            <a:ext cx="9144000" cy="200025"/>
            <a:chOff x="0" y="-1"/>
            <a:chExt cx="9144000" cy="200025"/>
          </a:xfrm>
        </p:grpSpPr>
        <p:sp>
          <p:nvSpPr>
            <p:cNvPr id="8200" name="Rectangle 13">
              <a:extLst>
                <a:ext uri="{FF2B5EF4-FFF2-40B4-BE49-F238E27FC236}">
                  <a16:creationId xmlns:a16="http://schemas.microsoft.com/office/drawing/2014/main" id="{83AF128C-7657-4A86-92D5-66653B4EA003}"/>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endParaRPr lang="en-US" altLang="en-US" sz="1800">
                <a:solidFill>
                  <a:srgbClr val="000000"/>
                </a:solidFill>
                <a:latin typeface="Arial" charset="0"/>
              </a:endParaRPr>
            </a:p>
          </p:txBody>
        </p:sp>
        <p:pic>
          <p:nvPicPr>
            <p:cNvPr id="8201" name="Picture 17" descr="Red Header">
              <a:extLst>
                <a:ext uri="{FF2B5EF4-FFF2-40B4-BE49-F238E27FC236}">
                  <a16:creationId xmlns:a16="http://schemas.microsoft.com/office/drawing/2014/main" id="{D0B16742-C3F9-4D1A-817C-38EE36C25D0C}"/>
                </a:ext>
              </a:extLst>
            </p:cNvPr>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invGray">
            <a:xfrm>
              <a:off x="8043576" y="0"/>
              <a:ext cx="1100424"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Rectangle 11">
            <a:extLst>
              <a:ext uri="{FF2B5EF4-FFF2-40B4-BE49-F238E27FC236}">
                <a16:creationId xmlns:a16="http://schemas.microsoft.com/office/drawing/2014/main" id="{1482F46E-AD6F-4DE4-9D1F-EFA81D691771}"/>
              </a:ext>
            </a:extLst>
          </p:cNvPr>
          <p:cNvSpPr>
            <a:spLocks noGrp="1" noChangeArrowheads="1"/>
          </p:cNvSpPr>
          <p:nvPr>
            <p:ph type="title"/>
          </p:nvPr>
        </p:nvSpPr>
        <p:spPr bwMode="auto">
          <a:xfrm>
            <a:off x="457200" y="2095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IE" altLang="en-US"/>
              <a:t>Click to edit Master title style</a:t>
            </a:r>
            <a:endParaRPr lang="en-US" altLang="en-US"/>
          </a:p>
        </p:txBody>
      </p:sp>
      <p:sp>
        <p:nvSpPr>
          <p:cNvPr id="8196" name="Rectangle 10">
            <a:extLst>
              <a:ext uri="{FF2B5EF4-FFF2-40B4-BE49-F238E27FC236}">
                <a16:creationId xmlns:a16="http://schemas.microsoft.com/office/drawing/2014/main" id="{293EF814-D51E-4FAE-84B2-48181CE60E3C}"/>
              </a:ext>
            </a:extLst>
          </p:cNvPr>
          <p:cNvSpPr>
            <a:spLocks noGrp="1" noChangeArrowheads="1"/>
          </p:cNvSpPr>
          <p:nvPr>
            <p:ph type="body" idx="1"/>
          </p:nvPr>
        </p:nvSpPr>
        <p:spPr bwMode="auto">
          <a:xfrm>
            <a:off x="457200" y="1600200"/>
            <a:ext cx="8224838"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IE" altLang="en-US"/>
              <a:t>Click to edit Master text styles</a:t>
            </a:r>
          </a:p>
          <a:p>
            <a:pPr lvl="0"/>
            <a:r>
              <a:rPr lang="en-IE" altLang="en-US"/>
              <a:t>Second level</a:t>
            </a:r>
          </a:p>
          <a:p>
            <a:pPr lvl="0"/>
            <a:r>
              <a:rPr lang="en-IE" altLang="en-US"/>
              <a:t>Third level</a:t>
            </a:r>
          </a:p>
          <a:p>
            <a:pPr lvl="0"/>
            <a:r>
              <a:rPr lang="en-IE" altLang="en-US"/>
              <a:t>Fourth level</a:t>
            </a:r>
          </a:p>
          <a:p>
            <a:pPr lvl="0"/>
            <a:r>
              <a:rPr lang="en-IE" altLang="en-US"/>
              <a:t>Fifth level</a:t>
            </a:r>
            <a:endParaRPr lang="en-US" altLang="en-US"/>
          </a:p>
        </p:txBody>
      </p:sp>
      <p:sp>
        <p:nvSpPr>
          <p:cNvPr id="10" name="Slide Number Placeholder 2">
            <a:extLst>
              <a:ext uri="{FF2B5EF4-FFF2-40B4-BE49-F238E27FC236}">
                <a16:creationId xmlns:a16="http://schemas.microsoft.com/office/drawing/2014/main" id="{235B86D5-B771-41FC-AE5B-60473D480032}"/>
              </a:ext>
            </a:extLst>
          </p:cNvPr>
          <p:cNvSpPr>
            <a:spLocks noGrp="1"/>
          </p:cNvSpPr>
          <p:nvPr>
            <p:ph type="sldNum" sz="quarter" idx="4"/>
          </p:nvPr>
        </p:nvSpPr>
        <p:spPr>
          <a:xfrm>
            <a:off x="457200" y="6580188"/>
            <a:ext cx="1111250" cy="27781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lang="en-US" sz="800" kern="1200">
                <a:solidFill>
                  <a:srgbClr val="000000"/>
                </a:solidFill>
                <a:latin typeface="Arial" charset="0"/>
                <a:ea typeface="+mn-ea"/>
                <a:cs typeface="+mn-cs"/>
              </a:defRPr>
            </a:lvl1pPr>
          </a:lstStyle>
          <a:p>
            <a:pPr>
              <a:defRPr/>
            </a:pPr>
            <a:r>
              <a:t>Embedded Overview 11-‹#›</a:t>
            </a:r>
          </a:p>
        </p:txBody>
      </p:sp>
      <p:pic>
        <p:nvPicPr>
          <p:cNvPr id="8198" name="Picture 15" descr="All_Programmable_Text_FINAL.jpg">
            <a:extLst>
              <a:ext uri="{FF2B5EF4-FFF2-40B4-BE49-F238E27FC236}">
                <a16:creationId xmlns:a16="http://schemas.microsoft.com/office/drawing/2014/main" id="{258FBCB5-37E3-424B-ADC3-0F362970D40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6624638"/>
            <a:ext cx="233362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16">
            <a:extLst>
              <a:ext uri="{FF2B5EF4-FFF2-40B4-BE49-F238E27FC236}">
                <a16:creationId xmlns:a16="http://schemas.microsoft.com/office/drawing/2014/main" id="{3E0CE64B-E422-474D-9EED-653B27BE2C81}"/>
              </a:ext>
            </a:extLst>
          </p:cNvPr>
          <p:cNvSpPr>
            <a:spLocks noGrp="1"/>
          </p:cNvSpPr>
          <p:nvPr>
            <p:ph type="ftr" sz="quarter" idx="3"/>
          </p:nvPr>
        </p:nvSpPr>
        <p:spPr>
          <a:xfrm>
            <a:off x="3124200" y="6578600"/>
            <a:ext cx="2895600" cy="247650"/>
          </a:xfrm>
          <a:prstGeom prst="rect">
            <a:avLst/>
          </a:prstGeom>
        </p:spPr>
        <p:txBody>
          <a:bodyPr vert="horz" lIns="91440" tIns="45720" rIns="91440" bIns="45720" rtlCol="0" anchor="ctr"/>
          <a:lstStyle>
            <a:lvl1pPr algn="ctr" eaLnBrk="1" hangingPunct="1">
              <a:defRPr sz="1000">
                <a:solidFill>
                  <a:srgbClr val="000000"/>
                </a:solidFill>
                <a:latin typeface="Arial" charset="0"/>
              </a:defRPr>
            </a:lvl1pPr>
          </a:lstStyle>
          <a:p>
            <a:pPr>
              <a:defRPr/>
            </a:pPr>
            <a:r>
              <a:rPr lang="en-US"/>
              <a:t>© Copyright 2015 Xilinx</a:t>
            </a:r>
          </a:p>
        </p:txBody>
      </p:sp>
    </p:spTree>
  </p:cSld>
  <p:clrMap bg1="lt1" tx1="dk1" bg2="lt2" tx2="dk2" accent1="accent1" accent2="accent2" accent3="accent3" accent4="accent4" accent5="accent5" accent6="accent6" hlink="hlink" folHlink="folHlink"/>
  <p:sldLayoutIdLst>
    <p:sldLayoutId id="2147485069" r:id="rId1"/>
    <p:sldLayoutId id="2147485070" r:id="rId2"/>
    <p:sldLayoutId id="2147485071" r:id="rId3"/>
    <p:sldLayoutId id="2147485072" r:id="rId4"/>
    <p:sldLayoutId id="2147485073" r:id="rId5"/>
  </p:sldLayoutIdLst>
  <p:hf hdr="0" dt="0"/>
  <p:txStyles>
    <p:titleStyle>
      <a:lvl1pPr algn="l" rtl="0" eaLnBrk="0" fontAlgn="base" hangingPunct="0">
        <a:lnSpc>
          <a:spcPct val="98000"/>
        </a:lnSpc>
        <a:spcBef>
          <a:spcPct val="0"/>
        </a:spcBef>
        <a:spcAft>
          <a:spcPct val="0"/>
        </a:spcAft>
        <a:defRPr lang="en-US" sz="2800" b="1" dirty="0">
          <a:solidFill>
            <a:schemeClr val="bg2"/>
          </a:solidFill>
          <a:latin typeface="+mj-lt"/>
          <a:ea typeface="+mj-ea"/>
          <a:cs typeface="+mj-cs"/>
        </a:defRPr>
      </a:lvl1pPr>
      <a:lvl2pPr algn="l" rtl="0" eaLnBrk="0" fontAlgn="base" hangingPunct="0">
        <a:lnSpc>
          <a:spcPct val="98000"/>
        </a:lnSpc>
        <a:spcBef>
          <a:spcPct val="0"/>
        </a:spcBef>
        <a:spcAft>
          <a:spcPct val="0"/>
        </a:spcAft>
        <a:defRPr sz="2800" b="1">
          <a:solidFill>
            <a:schemeClr val="bg2"/>
          </a:solidFill>
          <a:latin typeface="Arial" charset="0"/>
        </a:defRPr>
      </a:lvl2pPr>
      <a:lvl3pPr algn="l" rtl="0" eaLnBrk="0" fontAlgn="base" hangingPunct="0">
        <a:lnSpc>
          <a:spcPct val="98000"/>
        </a:lnSpc>
        <a:spcBef>
          <a:spcPct val="0"/>
        </a:spcBef>
        <a:spcAft>
          <a:spcPct val="0"/>
        </a:spcAft>
        <a:defRPr sz="2800" b="1">
          <a:solidFill>
            <a:schemeClr val="bg2"/>
          </a:solidFill>
          <a:latin typeface="Arial" charset="0"/>
        </a:defRPr>
      </a:lvl3pPr>
      <a:lvl4pPr algn="l" rtl="0" eaLnBrk="0" fontAlgn="base" hangingPunct="0">
        <a:lnSpc>
          <a:spcPct val="98000"/>
        </a:lnSpc>
        <a:spcBef>
          <a:spcPct val="0"/>
        </a:spcBef>
        <a:spcAft>
          <a:spcPct val="0"/>
        </a:spcAft>
        <a:defRPr sz="2800" b="1">
          <a:solidFill>
            <a:schemeClr val="bg2"/>
          </a:solidFill>
          <a:latin typeface="Arial" charset="0"/>
        </a:defRPr>
      </a:lvl4pPr>
      <a:lvl5pPr algn="l" rtl="0" eaLnBrk="0" fontAlgn="base" hangingPunct="0">
        <a:lnSpc>
          <a:spcPct val="98000"/>
        </a:lnSpc>
        <a:spcBef>
          <a:spcPct val="0"/>
        </a:spcBef>
        <a:spcAft>
          <a:spcPct val="0"/>
        </a:spcAft>
        <a:defRPr sz="2800" b="1">
          <a:solidFill>
            <a:schemeClr val="bg2"/>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9"/>
        </a:buBlip>
        <a:defRPr lang="en-US" sz="2000" b="1" dirty="0">
          <a:solidFill>
            <a:srgbClr val="000000"/>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dirty="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anose="05000000000000000000" pitchFamily="2" charset="2"/>
        <a:buChar char="§"/>
        <a:defRPr lang="en-US" sz="1600" dirty="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dirty="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218" name="Group 12">
            <a:extLst>
              <a:ext uri="{FF2B5EF4-FFF2-40B4-BE49-F238E27FC236}">
                <a16:creationId xmlns:a16="http://schemas.microsoft.com/office/drawing/2014/main" id="{8C225010-2A19-49C7-88CA-02EDC1F6F380}"/>
              </a:ext>
            </a:extLst>
          </p:cNvPr>
          <p:cNvGrpSpPr>
            <a:grpSpLocks/>
          </p:cNvGrpSpPr>
          <p:nvPr/>
        </p:nvGrpSpPr>
        <p:grpSpPr bwMode="auto">
          <a:xfrm>
            <a:off x="0" y="0"/>
            <a:ext cx="9144000" cy="200025"/>
            <a:chOff x="0" y="-1"/>
            <a:chExt cx="9144000" cy="200025"/>
          </a:xfrm>
        </p:grpSpPr>
        <p:sp>
          <p:nvSpPr>
            <p:cNvPr id="9224" name="Rectangle 13">
              <a:extLst>
                <a:ext uri="{FF2B5EF4-FFF2-40B4-BE49-F238E27FC236}">
                  <a16:creationId xmlns:a16="http://schemas.microsoft.com/office/drawing/2014/main" id="{C11FAD87-3937-417F-83F7-C8AA601434B3}"/>
                </a:ext>
              </a:extLst>
            </p:cNvPr>
            <p:cNvSpPr>
              <a:spLocks noChangeArrowheads="1"/>
            </p:cNvSpPr>
            <p:nvPr userDrawn="1"/>
          </p:nvSpPr>
          <p:spPr bwMode="auto">
            <a:xfrm>
              <a:off x="0" y="-1"/>
              <a:ext cx="9144000" cy="200025"/>
            </a:xfrm>
            <a:prstGeom prst="rect">
              <a:avLst/>
            </a:prstGeom>
            <a:solidFill>
              <a:schemeClr val="bg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z="1800">
                <a:solidFill>
                  <a:srgbClr val="000000"/>
                </a:solidFill>
              </a:endParaRPr>
            </a:p>
          </p:txBody>
        </p:sp>
        <p:pic>
          <p:nvPicPr>
            <p:cNvPr id="9225" name="Picture 17" descr="Red Header">
              <a:extLst>
                <a:ext uri="{FF2B5EF4-FFF2-40B4-BE49-F238E27FC236}">
                  <a16:creationId xmlns:a16="http://schemas.microsoft.com/office/drawing/2014/main" id="{E6B6AA51-77D1-4F12-B056-2B9E954959FF}"/>
                </a:ext>
              </a:extLst>
            </p:cNvPr>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invGray">
            <a:xfrm>
              <a:off x="8043576" y="0"/>
              <a:ext cx="1100424" cy="1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19" name="Rectangle 11">
            <a:extLst>
              <a:ext uri="{FF2B5EF4-FFF2-40B4-BE49-F238E27FC236}">
                <a16:creationId xmlns:a16="http://schemas.microsoft.com/office/drawing/2014/main" id="{3E63BBBD-EA1C-4F89-991F-062493F027D1}"/>
              </a:ext>
            </a:extLst>
          </p:cNvPr>
          <p:cNvSpPr>
            <a:spLocks noGrp="1" noChangeArrowheads="1"/>
          </p:cNvSpPr>
          <p:nvPr>
            <p:ph type="title"/>
          </p:nvPr>
        </p:nvSpPr>
        <p:spPr bwMode="auto">
          <a:xfrm>
            <a:off x="457200" y="2095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title style</a:t>
            </a:r>
          </a:p>
        </p:txBody>
      </p:sp>
      <p:sp>
        <p:nvSpPr>
          <p:cNvPr id="9220" name="Rectangle 10">
            <a:extLst>
              <a:ext uri="{FF2B5EF4-FFF2-40B4-BE49-F238E27FC236}">
                <a16:creationId xmlns:a16="http://schemas.microsoft.com/office/drawing/2014/main" id="{FD9C3467-0087-4FCE-88F5-538BB8F1C000}"/>
              </a:ext>
            </a:extLst>
          </p:cNvPr>
          <p:cNvSpPr>
            <a:spLocks noGrp="1" noChangeArrowheads="1"/>
          </p:cNvSpPr>
          <p:nvPr>
            <p:ph type="body" idx="1"/>
          </p:nvPr>
        </p:nvSpPr>
        <p:spPr bwMode="auto">
          <a:xfrm>
            <a:off x="457200" y="1600200"/>
            <a:ext cx="8224838"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Slide Number Placeholder 2">
            <a:extLst>
              <a:ext uri="{FF2B5EF4-FFF2-40B4-BE49-F238E27FC236}">
                <a16:creationId xmlns:a16="http://schemas.microsoft.com/office/drawing/2014/main" id="{23B75B7A-87F4-4F60-B4A5-DA22D9F6DAEC}"/>
              </a:ext>
            </a:extLst>
          </p:cNvPr>
          <p:cNvSpPr>
            <a:spLocks noGrp="1"/>
          </p:cNvSpPr>
          <p:nvPr>
            <p:ph type="sldNum" sz="quarter" idx="4"/>
          </p:nvPr>
        </p:nvSpPr>
        <p:spPr>
          <a:xfrm>
            <a:off x="457200" y="6580188"/>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600" kern="1200">
                <a:solidFill>
                  <a:srgbClr val="000000"/>
                </a:solidFill>
                <a:latin typeface="Arial" charset="0"/>
                <a:ea typeface="+mn-ea"/>
                <a:cs typeface="+mn-cs"/>
              </a:defRPr>
            </a:lvl1pPr>
          </a:lstStyle>
          <a:p>
            <a:pPr>
              <a:defRPr/>
            </a:pPr>
            <a:r>
              <a:t>Lab1 Intro 11a- </a:t>
            </a:r>
            <a:fld id="{CE7A79AA-A970-4339-A234-67F7B11DEEEA}" type="slidenum">
              <a:rPr/>
              <a:pPr>
                <a:defRPr/>
              </a:pPr>
              <a:t>‹#›</a:t>
            </a:fld>
            <a:endParaRPr/>
          </a:p>
        </p:txBody>
      </p:sp>
      <p:pic>
        <p:nvPicPr>
          <p:cNvPr id="9222" name="Picture 15" descr="All_Programmable_Text_FINAL.jpg">
            <a:extLst>
              <a:ext uri="{FF2B5EF4-FFF2-40B4-BE49-F238E27FC236}">
                <a16:creationId xmlns:a16="http://schemas.microsoft.com/office/drawing/2014/main" id="{351887AC-3011-4184-A750-54C9D00EA52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6624638"/>
            <a:ext cx="233362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16">
            <a:extLst>
              <a:ext uri="{FF2B5EF4-FFF2-40B4-BE49-F238E27FC236}">
                <a16:creationId xmlns:a16="http://schemas.microsoft.com/office/drawing/2014/main" id="{986072C2-8181-4AB7-B423-C81CD1865BB2}"/>
              </a:ext>
            </a:extLst>
          </p:cNvPr>
          <p:cNvSpPr>
            <a:spLocks noGrp="1"/>
          </p:cNvSpPr>
          <p:nvPr>
            <p:ph type="ftr" sz="quarter" idx="3"/>
          </p:nvPr>
        </p:nvSpPr>
        <p:spPr>
          <a:xfrm>
            <a:off x="3124200" y="6578600"/>
            <a:ext cx="2895600" cy="247650"/>
          </a:xfrm>
          <a:prstGeom prst="rect">
            <a:avLst/>
          </a:prstGeom>
        </p:spPr>
        <p:txBody>
          <a:bodyPr vert="horz" lIns="91440" tIns="45720" rIns="91440" bIns="45720" rtlCol="0" anchor="ctr"/>
          <a:lstStyle>
            <a:lvl1pPr algn="ctr">
              <a:defRPr sz="750">
                <a:solidFill>
                  <a:srgbClr val="000000"/>
                </a:solidFill>
              </a:defRPr>
            </a:lvl1pPr>
          </a:lstStyle>
          <a:p>
            <a:pPr>
              <a:defRPr/>
            </a:pPr>
            <a:r>
              <a:rPr lang="en-US"/>
              <a:t>© Copyright 2015 Xilinx Modified by Dr. Min He</a:t>
            </a:r>
            <a:endParaRPr lang="en-US" dirty="0"/>
          </a:p>
        </p:txBody>
      </p:sp>
    </p:spTree>
  </p:cSld>
  <p:clrMap bg1="lt1" tx1="dk1" bg2="lt2" tx2="dk2" accent1="accent1" accent2="accent2" accent3="accent3" accent4="accent4" accent5="accent5" accent6="accent6" hlink="hlink" folHlink="folHlink"/>
  <p:sldLayoutIdLst>
    <p:sldLayoutId id="2147485074" r:id="rId1"/>
    <p:sldLayoutId id="2147485075" r:id="rId2"/>
    <p:sldLayoutId id="2147485076" r:id="rId3"/>
    <p:sldLayoutId id="2147485077" r:id="rId4"/>
    <p:sldLayoutId id="2147485078" r:id="rId5"/>
  </p:sldLayoutIdLst>
  <p:hf hdr="0" dt="0"/>
  <p:txStyles>
    <p:titleStyle>
      <a:lvl1pPr algn="l" rtl="0" eaLnBrk="0" fontAlgn="base" hangingPunct="0">
        <a:lnSpc>
          <a:spcPct val="98000"/>
        </a:lnSpc>
        <a:spcBef>
          <a:spcPct val="0"/>
        </a:spcBef>
        <a:spcAft>
          <a:spcPct val="0"/>
        </a:spcAft>
        <a:defRPr lang="en-US" sz="2100" b="1" dirty="0">
          <a:solidFill>
            <a:schemeClr val="bg2"/>
          </a:solidFill>
          <a:latin typeface="+mj-lt"/>
          <a:ea typeface="+mj-ea"/>
          <a:cs typeface="+mj-cs"/>
        </a:defRPr>
      </a:lvl1pPr>
      <a:lvl2pPr algn="l" rtl="0" eaLnBrk="0" fontAlgn="base" hangingPunct="0">
        <a:lnSpc>
          <a:spcPct val="98000"/>
        </a:lnSpc>
        <a:spcBef>
          <a:spcPct val="0"/>
        </a:spcBef>
        <a:spcAft>
          <a:spcPct val="0"/>
        </a:spcAft>
        <a:defRPr sz="2100" b="1">
          <a:solidFill>
            <a:schemeClr val="bg2"/>
          </a:solidFill>
          <a:latin typeface="Arial" charset="0"/>
        </a:defRPr>
      </a:lvl2pPr>
      <a:lvl3pPr algn="l" rtl="0" eaLnBrk="0" fontAlgn="base" hangingPunct="0">
        <a:lnSpc>
          <a:spcPct val="98000"/>
        </a:lnSpc>
        <a:spcBef>
          <a:spcPct val="0"/>
        </a:spcBef>
        <a:spcAft>
          <a:spcPct val="0"/>
        </a:spcAft>
        <a:defRPr sz="2100" b="1">
          <a:solidFill>
            <a:schemeClr val="bg2"/>
          </a:solidFill>
          <a:latin typeface="Arial" charset="0"/>
        </a:defRPr>
      </a:lvl3pPr>
      <a:lvl4pPr algn="l" rtl="0" eaLnBrk="0" fontAlgn="base" hangingPunct="0">
        <a:lnSpc>
          <a:spcPct val="98000"/>
        </a:lnSpc>
        <a:spcBef>
          <a:spcPct val="0"/>
        </a:spcBef>
        <a:spcAft>
          <a:spcPct val="0"/>
        </a:spcAft>
        <a:defRPr sz="2100" b="1">
          <a:solidFill>
            <a:schemeClr val="bg2"/>
          </a:solidFill>
          <a:latin typeface="Arial" charset="0"/>
        </a:defRPr>
      </a:lvl4pPr>
      <a:lvl5pPr algn="l" rtl="0" eaLnBrk="0" fontAlgn="base" hangingPunct="0">
        <a:lnSpc>
          <a:spcPct val="98000"/>
        </a:lnSpc>
        <a:spcBef>
          <a:spcPct val="0"/>
        </a:spcBef>
        <a:spcAft>
          <a:spcPct val="0"/>
        </a:spcAft>
        <a:defRPr sz="2100" b="1">
          <a:solidFill>
            <a:schemeClr val="bg2"/>
          </a:solidFill>
          <a:latin typeface="Arial" charset="0"/>
        </a:defRPr>
      </a:lvl5pPr>
      <a:lvl6pPr marL="342991" algn="l" rtl="0" eaLnBrk="1" fontAlgn="base" hangingPunct="1">
        <a:lnSpc>
          <a:spcPct val="115000"/>
        </a:lnSpc>
        <a:spcBef>
          <a:spcPct val="0"/>
        </a:spcBef>
        <a:spcAft>
          <a:spcPct val="0"/>
        </a:spcAft>
        <a:defRPr sz="2101" b="1">
          <a:solidFill>
            <a:schemeClr val="bg1"/>
          </a:solidFill>
          <a:latin typeface="Arial" charset="0"/>
        </a:defRPr>
      </a:lvl6pPr>
      <a:lvl7pPr marL="685983" algn="l" rtl="0" eaLnBrk="1" fontAlgn="base" hangingPunct="1">
        <a:lnSpc>
          <a:spcPct val="115000"/>
        </a:lnSpc>
        <a:spcBef>
          <a:spcPct val="0"/>
        </a:spcBef>
        <a:spcAft>
          <a:spcPct val="0"/>
        </a:spcAft>
        <a:defRPr sz="2101" b="1">
          <a:solidFill>
            <a:schemeClr val="bg1"/>
          </a:solidFill>
          <a:latin typeface="Arial" charset="0"/>
        </a:defRPr>
      </a:lvl7pPr>
      <a:lvl8pPr marL="1028974" algn="l" rtl="0" eaLnBrk="1" fontAlgn="base" hangingPunct="1">
        <a:lnSpc>
          <a:spcPct val="115000"/>
        </a:lnSpc>
        <a:spcBef>
          <a:spcPct val="0"/>
        </a:spcBef>
        <a:spcAft>
          <a:spcPct val="0"/>
        </a:spcAft>
        <a:defRPr sz="2101" b="1">
          <a:solidFill>
            <a:schemeClr val="bg1"/>
          </a:solidFill>
          <a:latin typeface="Arial" charset="0"/>
        </a:defRPr>
      </a:lvl8pPr>
      <a:lvl9pPr marL="1371966" algn="l" rtl="0" eaLnBrk="1" fontAlgn="base" hangingPunct="1">
        <a:lnSpc>
          <a:spcPct val="115000"/>
        </a:lnSpc>
        <a:spcBef>
          <a:spcPct val="0"/>
        </a:spcBef>
        <a:spcAft>
          <a:spcPct val="0"/>
        </a:spcAft>
        <a:defRPr sz="2101" b="1">
          <a:solidFill>
            <a:schemeClr val="bg1"/>
          </a:solidFill>
          <a:latin typeface="Arial" charset="0"/>
        </a:defRPr>
      </a:lvl9pPr>
    </p:titleStyle>
    <p:bodyStyle>
      <a:lvl1pPr marL="171450" indent="-171450" algn="l" rtl="0" eaLnBrk="0" fontAlgn="base" hangingPunct="0">
        <a:lnSpc>
          <a:spcPct val="110000"/>
        </a:lnSpc>
        <a:spcBef>
          <a:spcPct val="20000"/>
        </a:spcBef>
        <a:spcAft>
          <a:spcPct val="0"/>
        </a:spcAft>
        <a:buClr>
          <a:schemeClr val="tx2"/>
        </a:buClr>
        <a:buSzPct val="88000"/>
        <a:buFont typeface="Wingdings" panose="05000000000000000000" pitchFamily="2" charset="2"/>
        <a:buBlip>
          <a:blip r:embed="rId9"/>
        </a:buBlip>
        <a:defRPr lang="en-US" sz="1500" b="1" dirty="0">
          <a:solidFill>
            <a:srgbClr val="000000"/>
          </a:solidFill>
          <a:latin typeface="+mn-lt"/>
          <a:ea typeface="+mn-ea"/>
          <a:cs typeface="+mn-cs"/>
        </a:defRPr>
      </a:lvl1pPr>
      <a:lvl2pPr marL="428625" indent="-171450" algn="l" rtl="0" eaLnBrk="0" fontAlgn="base" hangingPunct="0">
        <a:lnSpc>
          <a:spcPct val="110000"/>
        </a:lnSpc>
        <a:spcBef>
          <a:spcPct val="20000"/>
        </a:spcBef>
        <a:spcAft>
          <a:spcPct val="0"/>
        </a:spcAft>
        <a:buClr>
          <a:schemeClr val="tx1"/>
        </a:buClr>
        <a:buChar char="–"/>
        <a:defRPr lang="en-US" sz="1300" dirty="0">
          <a:solidFill>
            <a:schemeClr val="tx1"/>
          </a:solidFill>
          <a:latin typeface="+mn-lt"/>
          <a:ea typeface="+mn-ea"/>
          <a:cs typeface="+mn-cs"/>
        </a:defRPr>
      </a:lvl2pPr>
      <a:lvl3pPr marL="641350" indent="-127000" algn="l" rtl="0" eaLnBrk="0" fontAlgn="base" hangingPunct="0">
        <a:lnSpc>
          <a:spcPct val="110000"/>
        </a:lnSpc>
        <a:spcBef>
          <a:spcPct val="20000"/>
        </a:spcBef>
        <a:spcAft>
          <a:spcPct val="0"/>
        </a:spcAft>
        <a:buClr>
          <a:schemeClr val="tx1"/>
        </a:buClr>
        <a:buChar char="•"/>
        <a:defRPr lang="en-US" sz="1200" dirty="0">
          <a:solidFill>
            <a:schemeClr val="tx1"/>
          </a:solidFill>
          <a:latin typeface="+mn-lt"/>
          <a:ea typeface="+mn-ea"/>
          <a:cs typeface="+mn-cs"/>
        </a:defRPr>
      </a:lvl3pPr>
      <a:lvl4pPr marL="1158875" indent="-130175" algn="l" rtl="0" eaLnBrk="0" fontAlgn="base" hangingPunct="0">
        <a:lnSpc>
          <a:spcPct val="110000"/>
        </a:lnSpc>
        <a:spcBef>
          <a:spcPct val="20000"/>
        </a:spcBef>
        <a:spcAft>
          <a:spcPct val="0"/>
        </a:spcAft>
        <a:buClr>
          <a:schemeClr val="tx1"/>
        </a:buClr>
        <a:buFont typeface="Wingdings" panose="05000000000000000000" pitchFamily="2" charset="2"/>
        <a:buChar char="§"/>
        <a:defRPr lang="en-US" sz="1200" dirty="0">
          <a:solidFill>
            <a:schemeClr val="tx1"/>
          </a:solidFill>
          <a:latin typeface="+mn-lt"/>
          <a:ea typeface="+mn-ea"/>
          <a:cs typeface="+mn-cs"/>
        </a:defRPr>
      </a:lvl4pPr>
      <a:lvl5pPr marL="1501775" indent="-130175" algn="l" rtl="0" eaLnBrk="0" fontAlgn="base" hangingPunct="0">
        <a:lnSpc>
          <a:spcPct val="110000"/>
        </a:lnSpc>
        <a:spcBef>
          <a:spcPct val="20000"/>
        </a:spcBef>
        <a:spcAft>
          <a:spcPct val="0"/>
        </a:spcAft>
        <a:buClr>
          <a:schemeClr val="tx1"/>
        </a:buClr>
        <a:buChar char="»"/>
        <a:defRPr lang="en-US" sz="1200" dirty="0">
          <a:solidFill>
            <a:schemeClr val="tx1"/>
          </a:solidFill>
          <a:latin typeface="+mn-lt"/>
          <a:ea typeface="+mn-ea"/>
          <a:cs typeface="+mn-cs"/>
        </a:defRPr>
      </a:lvl5pPr>
      <a:lvl6pPr marL="1845961" indent="-131004" algn="l" rtl="0" eaLnBrk="1" fontAlgn="base" hangingPunct="1">
        <a:lnSpc>
          <a:spcPct val="110000"/>
        </a:lnSpc>
        <a:spcBef>
          <a:spcPct val="20000"/>
        </a:spcBef>
        <a:spcAft>
          <a:spcPct val="0"/>
        </a:spcAft>
        <a:buChar char="»"/>
        <a:defRPr sz="900">
          <a:solidFill>
            <a:schemeClr val="tx1"/>
          </a:solidFill>
          <a:latin typeface="+mn-lt"/>
        </a:defRPr>
      </a:lvl6pPr>
      <a:lvl7pPr marL="2188952" indent="-131004" algn="l" rtl="0" eaLnBrk="1" fontAlgn="base" hangingPunct="1">
        <a:lnSpc>
          <a:spcPct val="110000"/>
        </a:lnSpc>
        <a:spcBef>
          <a:spcPct val="20000"/>
        </a:spcBef>
        <a:spcAft>
          <a:spcPct val="0"/>
        </a:spcAft>
        <a:buChar char="»"/>
        <a:defRPr sz="900">
          <a:solidFill>
            <a:schemeClr val="tx1"/>
          </a:solidFill>
          <a:latin typeface="+mn-lt"/>
        </a:defRPr>
      </a:lvl7pPr>
      <a:lvl8pPr marL="2531944" indent="-131004" algn="l" rtl="0" eaLnBrk="1" fontAlgn="base" hangingPunct="1">
        <a:lnSpc>
          <a:spcPct val="110000"/>
        </a:lnSpc>
        <a:spcBef>
          <a:spcPct val="20000"/>
        </a:spcBef>
        <a:spcAft>
          <a:spcPct val="0"/>
        </a:spcAft>
        <a:buChar char="»"/>
        <a:defRPr sz="900">
          <a:solidFill>
            <a:schemeClr val="tx1"/>
          </a:solidFill>
          <a:latin typeface="+mn-lt"/>
        </a:defRPr>
      </a:lvl8pPr>
      <a:lvl9pPr marL="2874935" indent="-131004" algn="l" rtl="0" eaLnBrk="1" fontAlgn="base" hangingPunct="1">
        <a:lnSpc>
          <a:spcPct val="110000"/>
        </a:lnSpc>
        <a:spcBef>
          <a:spcPct val="20000"/>
        </a:spcBef>
        <a:spcAft>
          <a:spcPct val="0"/>
        </a:spcAft>
        <a:buChar char="»"/>
        <a:defRPr sz="9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xilinx.com/products/silicon-devices/soc/zynq-700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xilinx.com/products/silicon-devices/soc/zynq-7000/silicon-devic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a:extLst>
              <a:ext uri="{FF2B5EF4-FFF2-40B4-BE49-F238E27FC236}">
                <a16:creationId xmlns:a16="http://schemas.microsoft.com/office/drawing/2014/main" id="{448445FA-386A-4581-8C8A-5465D64F7CB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874929A-0BA6-412C-A65C-C0298F9E5614}" type="datetime1">
              <a:rPr kumimoji="0" lang="en-US" altLang="en-US" sz="1400" smtClean="0">
                <a:solidFill>
                  <a:schemeClr val="bg2"/>
                </a:solidFill>
                <a:latin typeface="Arial" panose="020B0604020202020204" pitchFamily="34" charset="0"/>
              </a:rPr>
              <a:pPr>
                <a:spcBef>
                  <a:spcPct val="50000"/>
                </a:spcBef>
                <a:buClrTx/>
                <a:buFontTx/>
                <a:buNone/>
              </a:pPr>
              <a:t>1/24/2019</a:t>
            </a:fld>
            <a:endParaRPr kumimoji="0" lang="en-US" altLang="en-US" sz="1400">
              <a:solidFill>
                <a:schemeClr val="bg2"/>
              </a:solidFill>
              <a:latin typeface="Arial" panose="020B0604020202020204" pitchFamily="34" charset="0"/>
            </a:endParaRPr>
          </a:p>
        </p:txBody>
      </p:sp>
      <p:sp>
        <p:nvSpPr>
          <p:cNvPr id="50179" name="Footer Placeholder 4">
            <a:extLst>
              <a:ext uri="{FF2B5EF4-FFF2-40B4-BE49-F238E27FC236}">
                <a16:creationId xmlns:a16="http://schemas.microsoft.com/office/drawing/2014/main" id="{8DEFFC77-FCEC-4668-AA37-0DADC363C09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CECS461/561 Hardware/Software Codesign</a:t>
            </a:r>
          </a:p>
        </p:txBody>
      </p:sp>
      <p:sp>
        <p:nvSpPr>
          <p:cNvPr id="50180" name="Slide Number Placeholder 5">
            <a:extLst>
              <a:ext uri="{FF2B5EF4-FFF2-40B4-BE49-F238E27FC236}">
                <a16:creationId xmlns:a16="http://schemas.microsoft.com/office/drawing/2014/main" id="{6EE31465-A8D3-4CCB-ADEE-888E45954A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01D8B4F-73B9-48F4-8CFA-FFEDD1693F3D}" type="slidenum">
              <a:rPr kumimoji="0" lang="en-US" altLang="en-US" sz="1400" smtClean="0">
                <a:solidFill>
                  <a:schemeClr val="bg2"/>
                </a:solidFill>
                <a:latin typeface="Arial" panose="020B0604020202020204" pitchFamily="34" charset="0"/>
              </a:rPr>
              <a:pPr>
                <a:spcBef>
                  <a:spcPct val="50000"/>
                </a:spcBef>
                <a:buClrTx/>
                <a:buFontTx/>
                <a:buNone/>
              </a:pPr>
              <a:t>1</a:t>
            </a:fld>
            <a:endParaRPr kumimoji="0" lang="en-US" altLang="en-US" sz="1400">
              <a:solidFill>
                <a:schemeClr val="bg2"/>
              </a:solidFill>
              <a:latin typeface="Arial" panose="020B0604020202020204" pitchFamily="34" charset="0"/>
            </a:endParaRPr>
          </a:p>
        </p:txBody>
      </p:sp>
      <p:sp>
        <p:nvSpPr>
          <p:cNvPr id="50181" name="Rectangle 2">
            <a:extLst>
              <a:ext uri="{FF2B5EF4-FFF2-40B4-BE49-F238E27FC236}">
                <a16:creationId xmlns:a16="http://schemas.microsoft.com/office/drawing/2014/main" id="{44641A35-16E9-44F1-9FE1-815C93CABCB0}"/>
              </a:ext>
            </a:extLst>
          </p:cNvPr>
          <p:cNvSpPr>
            <a:spLocks noGrp="1" noChangeArrowheads="1"/>
          </p:cNvSpPr>
          <p:nvPr>
            <p:ph type="title"/>
          </p:nvPr>
        </p:nvSpPr>
        <p:spPr/>
        <p:txBody>
          <a:bodyPr/>
          <a:lstStyle/>
          <a:p>
            <a:r>
              <a:rPr lang="en-US" altLang="en-US"/>
              <a:t>Introduction</a:t>
            </a:r>
          </a:p>
        </p:txBody>
      </p:sp>
      <p:sp>
        <p:nvSpPr>
          <p:cNvPr id="50182" name="Rectangle 3">
            <a:extLst>
              <a:ext uri="{FF2B5EF4-FFF2-40B4-BE49-F238E27FC236}">
                <a16:creationId xmlns:a16="http://schemas.microsoft.com/office/drawing/2014/main" id="{AF176302-63EA-4CF3-B5A5-D3F477E919EE}"/>
              </a:ext>
            </a:extLst>
          </p:cNvPr>
          <p:cNvSpPr>
            <a:spLocks noGrp="1" noChangeArrowheads="1"/>
          </p:cNvSpPr>
          <p:nvPr>
            <p:ph type="body" idx="1"/>
          </p:nvPr>
        </p:nvSpPr>
        <p:spPr/>
        <p:txBody>
          <a:bodyPr/>
          <a:lstStyle/>
          <a:p>
            <a:r>
              <a:rPr lang="en-US" altLang="en-US"/>
              <a:t>Syllabus</a:t>
            </a:r>
          </a:p>
          <a:p>
            <a:r>
              <a:rPr lang="en-US" altLang="en-US"/>
              <a:t>Industry Trend Towards Integration in Embedded System Design</a:t>
            </a:r>
          </a:p>
          <a:p>
            <a:r>
              <a:rPr lang="en-US" altLang="en-US"/>
              <a:t>Introducing SoPC and Embedded System Design Flow</a:t>
            </a:r>
          </a:p>
          <a:p>
            <a:r>
              <a:rPr lang="en-US" altLang="en-US"/>
              <a:t>Introducing EDA Tools and Lab Board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16">
            <a:extLst>
              <a:ext uri="{FF2B5EF4-FFF2-40B4-BE49-F238E27FC236}">
                <a16:creationId xmlns:a16="http://schemas.microsoft.com/office/drawing/2014/main" id="{C4F68DE1-559F-4759-9F35-6E5DBA3C1D81}"/>
              </a:ext>
            </a:extLst>
          </p:cNvPr>
          <p:cNvSpPr>
            <a:spLocks noChangeShapeType="1"/>
          </p:cNvSpPr>
          <p:nvPr/>
        </p:nvSpPr>
        <p:spPr bwMode="auto">
          <a:xfrm flipH="1">
            <a:off x="7319963" y="1892300"/>
            <a:ext cx="0" cy="1943100"/>
          </a:xfrm>
          <a:prstGeom prst="line">
            <a:avLst/>
          </a:prstGeom>
          <a:noFill/>
          <a:ln w="508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19" name="Line 10">
            <a:extLst>
              <a:ext uri="{FF2B5EF4-FFF2-40B4-BE49-F238E27FC236}">
                <a16:creationId xmlns:a16="http://schemas.microsoft.com/office/drawing/2014/main" id="{2B49E84A-8B9C-4959-B73E-26FAC2389A51}"/>
              </a:ext>
            </a:extLst>
          </p:cNvPr>
          <p:cNvSpPr>
            <a:spLocks noChangeShapeType="1"/>
          </p:cNvSpPr>
          <p:nvPr/>
        </p:nvSpPr>
        <p:spPr bwMode="auto">
          <a:xfrm>
            <a:off x="2063750" y="2035175"/>
            <a:ext cx="0" cy="1800225"/>
          </a:xfrm>
          <a:prstGeom prst="line">
            <a:avLst/>
          </a:prstGeom>
          <a:noFill/>
          <a:ln w="508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54" name="Rectangle 2">
            <a:extLst>
              <a:ext uri="{FF2B5EF4-FFF2-40B4-BE49-F238E27FC236}">
                <a16:creationId xmlns:a16="http://schemas.microsoft.com/office/drawing/2014/main" id="{04EB2439-475D-485B-AD8B-F0864FC740D6}"/>
              </a:ext>
            </a:extLst>
          </p:cNvPr>
          <p:cNvSpPr>
            <a:spLocks noGrp="1" noChangeArrowheads="1"/>
          </p:cNvSpPr>
          <p:nvPr>
            <p:ph type="title"/>
          </p:nvPr>
        </p:nvSpPr>
        <p:spPr>
          <a:xfrm>
            <a:off x="457200" y="0"/>
            <a:ext cx="7772400" cy="1143000"/>
          </a:xfrm>
        </p:spPr>
        <p:txBody>
          <a:bodyPr/>
          <a:lstStyle/>
          <a:p>
            <a:pPr eaLnBrk="1" hangingPunct="1">
              <a:defRPr/>
            </a:pPr>
            <a:r>
              <a:rPr lang="en-US"/>
              <a:t>SoPC Design Tool Chain</a:t>
            </a:r>
            <a:endParaRPr lang="ru-RU"/>
          </a:p>
        </p:txBody>
      </p:sp>
      <p:sp>
        <p:nvSpPr>
          <p:cNvPr id="60421" name="Text Box 4">
            <a:extLst>
              <a:ext uri="{FF2B5EF4-FFF2-40B4-BE49-F238E27FC236}">
                <a16:creationId xmlns:a16="http://schemas.microsoft.com/office/drawing/2014/main" id="{EDA8E15F-6DC4-4B7A-B0E4-415511B01C4A}"/>
              </a:ext>
            </a:extLst>
          </p:cNvPr>
          <p:cNvSpPr txBox="1">
            <a:spLocks noChangeArrowheads="1"/>
          </p:cNvSpPr>
          <p:nvPr/>
        </p:nvSpPr>
        <p:spPr bwMode="auto">
          <a:xfrm>
            <a:off x="984250" y="1601788"/>
            <a:ext cx="2232025" cy="396875"/>
          </a:xfrm>
          <a:prstGeom prst="rect">
            <a:avLst/>
          </a:prstGeom>
          <a:gradFill rotWithShape="1">
            <a:gsLst>
              <a:gs pos="0">
                <a:srgbClr val="FF3300"/>
              </a:gs>
              <a:gs pos="100000">
                <a:srgbClr val="7618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C/C++ code</a:t>
            </a:r>
            <a:endParaRPr lang="ru-RU" altLang="en-US" sz="2000">
              <a:latin typeface="Times New Roman" panose="02020603050405020304" pitchFamily="18" charset="0"/>
            </a:endParaRPr>
          </a:p>
        </p:txBody>
      </p:sp>
      <p:sp>
        <p:nvSpPr>
          <p:cNvPr id="60422" name="Text Box 5">
            <a:extLst>
              <a:ext uri="{FF2B5EF4-FFF2-40B4-BE49-F238E27FC236}">
                <a16:creationId xmlns:a16="http://schemas.microsoft.com/office/drawing/2014/main" id="{2448CC66-9868-4868-B2EA-E7B5219D4D0F}"/>
              </a:ext>
            </a:extLst>
          </p:cNvPr>
          <p:cNvSpPr txBox="1">
            <a:spLocks noChangeArrowheads="1"/>
          </p:cNvSpPr>
          <p:nvPr/>
        </p:nvSpPr>
        <p:spPr bwMode="auto">
          <a:xfrm>
            <a:off x="984250" y="2322513"/>
            <a:ext cx="2232025" cy="396875"/>
          </a:xfrm>
          <a:prstGeom prst="rect">
            <a:avLst/>
          </a:prstGeom>
          <a:gradFill rotWithShape="1">
            <a:gsLst>
              <a:gs pos="0">
                <a:srgbClr val="FF3300"/>
              </a:gs>
              <a:gs pos="100000">
                <a:srgbClr val="7618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Compiler / Linker</a:t>
            </a:r>
            <a:endParaRPr lang="ru-RU" altLang="en-US" sz="2000">
              <a:latin typeface="Times New Roman" panose="02020603050405020304" pitchFamily="18" charset="0"/>
            </a:endParaRPr>
          </a:p>
        </p:txBody>
      </p:sp>
      <p:sp>
        <p:nvSpPr>
          <p:cNvPr id="60423" name="Text Box 6">
            <a:extLst>
              <a:ext uri="{FF2B5EF4-FFF2-40B4-BE49-F238E27FC236}">
                <a16:creationId xmlns:a16="http://schemas.microsoft.com/office/drawing/2014/main" id="{E76A7B11-5987-4A42-AA44-828802601B6A}"/>
              </a:ext>
            </a:extLst>
          </p:cNvPr>
          <p:cNvSpPr txBox="1">
            <a:spLocks noChangeArrowheads="1"/>
          </p:cNvSpPr>
          <p:nvPr/>
        </p:nvSpPr>
        <p:spPr bwMode="auto">
          <a:xfrm>
            <a:off x="984250" y="3043238"/>
            <a:ext cx="2232025" cy="396875"/>
          </a:xfrm>
          <a:prstGeom prst="rect">
            <a:avLst/>
          </a:prstGeom>
          <a:gradFill rotWithShape="1">
            <a:gsLst>
              <a:gs pos="0">
                <a:srgbClr val="FF3300"/>
              </a:gs>
              <a:gs pos="100000">
                <a:srgbClr val="7618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Object code</a:t>
            </a:r>
            <a:endParaRPr lang="ru-RU" altLang="en-US" sz="2000">
              <a:latin typeface="Times New Roman" panose="02020603050405020304" pitchFamily="18" charset="0"/>
            </a:endParaRPr>
          </a:p>
        </p:txBody>
      </p:sp>
      <p:sp>
        <p:nvSpPr>
          <p:cNvPr id="60424" name="AutoShape 7">
            <a:extLst>
              <a:ext uri="{FF2B5EF4-FFF2-40B4-BE49-F238E27FC236}">
                <a16:creationId xmlns:a16="http://schemas.microsoft.com/office/drawing/2014/main" id="{31E6BCC1-3E4C-4399-89B5-0AEF6CFA651E}"/>
              </a:ext>
            </a:extLst>
          </p:cNvPr>
          <p:cNvSpPr>
            <a:spLocks noChangeArrowheads="1"/>
          </p:cNvSpPr>
          <p:nvPr/>
        </p:nvSpPr>
        <p:spPr bwMode="auto">
          <a:xfrm>
            <a:off x="1416050" y="3979863"/>
            <a:ext cx="1296988" cy="503237"/>
          </a:xfrm>
          <a:prstGeom prst="flowChartDecision">
            <a:avLst/>
          </a:prstGeom>
          <a:gradFill rotWithShape="1">
            <a:gsLst>
              <a:gs pos="0">
                <a:srgbClr val="FF0000"/>
              </a:gs>
              <a:gs pos="100000">
                <a:srgbClr val="760000"/>
              </a:gs>
            </a:gsLst>
            <a:lin ang="5400000" scaled="1"/>
          </a:gradFill>
          <a:ln w="9525">
            <a:miter lim="800000"/>
            <a:headEnd/>
            <a:tailEnd/>
          </a:ln>
          <a:scene3d>
            <a:camera prst="legacyObliqueTopRight">
              <a:rot lat="20999970" lon="20699970" rev="0"/>
            </a:camera>
            <a:lightRig rig="legacyFlat3" dir="b"/>
          </a:scene3d>
          <a:sp3d extrusionH="430200" prstMaterial="legacyMatte">
            <a:bevelT w="13500" h="13500" prst="angle"/>
            <a:bevelB w="13500" h="13500" prst="angle"/>
            <a:extrusionClr>
              <a:srgbClr val="FF0000"/>
            </a:extrusionClr>
            <a:contourClr>
              <a:srgbClr val="FF0000"/>
            </a:contourClr>
          </a:sp3d>
        </p:spPr>
        <p:txBody>
          <a:bodyPr wrap="none" anchor="ctr">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0425" name="Text Box 8">
            <a:extLst>
              <a:ext uri="{FF2B5EF4-FFF2-40B4-BE49-F238E27FC236}">
                <a16:creationId xmlns:a16="http://schemas.microsoft.com/office/drawing/2014/main" id="{00056E82-8543-489E-9AA4-33396F687781}"/>
              </a:ext>
            </a:extLst>
          </p:cNvPr>
          <p:cNvSpPr txBox="1">
            <a:spLocks noChangeArrowheads="1"/>
          </p:cNvSpPr>
          <p:nvPr/>
        </p:nvSpPr>
        <p:spPr bwMode="auto">
          <a:xfrm>
            <a:off x="839788" y="5780088"/>
            <a:ext cx="2449512" cy="396875"/>
          </a:xfrm>
          <a:prstGeom prst="rect">
            <a:avLst/>
          </a:prstGeom>
          <a:gradFill rotWithShape="1">
            <a:gsLst>
              <a:gs pos="0">
                <a:srgbClr val="FF3300"/>
              </a:gs>
              <a:gs pos="100000">
                <a:srgbClr val="7618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Download to FPGA</a:t>
            </a:r>
            <a:endParaRPr lang="ru-RU" altLang="en-US" sz="2000">
              <a:latin typeface="Times New Roman" panose="02020603050405020304" pitchFamily="18" charset="0"/>
            </a:endParaRPr>
          </a:p>
        </p:txBody>
      </p:sp>
      <p:sp>
        <p:nvSpPr>
          <p:cNvPr id="60426" name="Line 9">
            <a:extLst>
              <a:ext uri="{FF2B5EF4-FFF2-40B4-BE49-F238E27FC236}">
                <a16:creationId xmlns:a16="http://schemas.microsoft.com/office/drawing/2014/main" id="{199A4CBB-32CA-4056-9B2A-23F33DE3FEE4}"/>
              </a:ext>
            </a:extLst>
          </p:cNvPr>
          <p:cNvSpPr>
            <a:spLocks noChangeShapeType="1"/>
          </p:cNvSpPr>
          <p:nvPr/>
        </p:nvSpPr>
        <p:spPr bwMode="auto">
          <a:xfrm>
            <a:off x="2063750" y="4627563"/>
            <a:ext cx="0" cy="936625"/>
          </a:xfrm>
          <a:prstGeom prst="line">
            <a:avLst/>
          </a:prstGeom>
          <a:noFill/>
          <a:ln w="508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7" name="Text Box 11">
            <a:extLst>
              <a:ext uri="{FF2B5EF4-FFF2-40B4-BE49-F238E27FC236}">
                <a16:creationId xmlns:a16="http://schemas.microsoft.com/office/drawing/2014/main" id="{BA7C4A13-8A03-43D0-BC56-EDEC03FF79F4}"/>
              </a:ext>
            </a:extLst>
          </p:cNvPr>
          <p:cNvSpPr txBox="1">
            <a:spLocks noChangeArrowheads="1"/>
          </p:cNvSpPr>
          <p:nvPr/>
        </p:nvSpPr>
        <p:spPr bwMode="auto">
          <a:xfrm>
            <a:off x="479425" y="4700588"/>
            <a:ext cx="17287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1600">
                <a:latin typeface="Times New Roman" panose="02020603050405020304" pitchFamily="18" charset="0"/>
              </a:rPr>
              <a:t>PPC code in off-chip memory </a:t>
            </a:r>
            <a:endParaRPr lang="ru-RU" altLang="en-US" sz="1600">
              <a:latin typeface="Times New Roman" panose="02020603050405020304" pitchFamily="18" charset="0"/>
            </a:endParaRPr>
          </a:p>
        </p:txBody>
      </p:sp>
      <p:sp>
        <p:nvSpPr>
          <p:cNvPr id="60428" name="Text Box 12">
            <a:extLst>
              <a:ext uri="{FF2B5EF4-FFF2-40B4-BE49-F238E27FC236}">
                <a16:creationId xmlns:a16="http://schemas.microsoft.com/office/drawing/2014/main" id="{C25D7F55-9FCB-4284-9C5F-4D54BE32432B}"/>
              </a:ext>
            </a:extLst>
          </p:cNvPr>
          <p:cNvSpPr txBox="1">
            <a:spLocks noChangeArrowheads="1"/>
          </p:cNvSpPr>
          <p:nvPr/>
        </p:nvSpPr>
        <p:spPr bwMode="auto">
          <a:xfrm>
            <a:off x="6167438" y="1530350"/>
            <a:ext cx="2232025" cy="396875"/>
          </a:xfrm>
          <a:prstGeom prst="rect">
            <a:avLst/>
          </a:prstGeom>
          <a:gradFill rotWithShape="1">
            <a:gsLst>
              <a:gs pos="0">
                <a:srgbClr val="FFCC00"/>
              </a:gs>
              <a:gs pos="100000">
                <a:srgbClr val="765E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contourClr>
              <a:srgbClr val="FFCC00"/>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VHDL / Verilog</a:t>
            </a:r>
            <a:endParaRPr lang="ru-RU" altLang="en-US" sz="2000">
              <a:latin typeface="Times New Roman" panose="02020603050405020304" pitchFamily="18" charset="0"/>
            </a:endParaRPr>
          </a:p>
        </p:txBody>
      </p:sp>
      <p:sp>
        <p:nvSpPr>
          <p:cNvPr id="60429" name="Text Box 13">
            <a:extLst>
              <a:ext uri="{FF2B5EF4-FFF2-40B4-BE49-F238E27FC236}">
                <a16:creationId xmlns:a16="http://schemas.microsoft.com/office/drawing/2014/main" id="{F7394B2C-09F8-490A-84BC-764E3930A060}"/>
              </a:ext>
            </a:extLst>
          </p:cNvPr>
          <p:cNvSpPr txBox="1">
            <a:spLocks noChangeArrowheads="1"/>
          </p:cNvSpPr>
          <p:nvPr/>
        </p:nvSpPr>
        <p:spPr bwMode="auto">
          <a:xfrm>
            <a:off x="6167438" y="2106613"/>
            <a:ext cx="2232025" cy="396875"/>
          </a:xfrm>
          <a:prstGeom prst="rect">
            <a:avLst/>
          </a:prstGeom>
          <a:gradFill rotWithShape="1">
            <a:gsLst>
              <a:gs pos="0">
                <a:srgbClr val="FFCC00"/>
              </a:gs>
              <a:gs pos="100000">
                <a:srgbClr val="765E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contourClr>
              <a:srgbClr val="FFCC00"/>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Simulator</a:t>
            </a:r>
            <a:endParaRPr lang="ru-RU" altLang="en-US" sz="2000">
              <a:latin typeface="Times New Roman" panose="02020603050405020304" pitchFamily="18" charset="0"/>
            </a:endParaRPr>
          </a:p>
        </p:txBody>
      </p:sp>
      <p:sp>
        <p:nvSpPr>
          <p:cNvPr id="60430" name="Text Box 14">
            <a:extLst>
              <a:ext uri="{FF2B5EF4-FFF2-40B4-BE49-F238E27FC236}">
                <a16:creationId xmlns:a16="http://schemas.microsoft.com/office/drawing/2014/main" id="{A6B253A5-E745-4998-9F90-0EE6CC873F3D}"/>
              </a:ext>
            </a:extLst>
          </p:cNvPr>
          <p:cNvSpPr txBox="1">
            <a:spLocks noChangeArrowheads="1"/>
          </p:cNvSpPr>
          <p:nvPr/>
        </p:nvSpPr>
        <p:spPr bwMode="auto">
          <a:xfrm>
            <a:off x="6167438" y="2682875"/>
            <a:ext cx="2232025" cy="396875"/>
          </a:xfrm>
          <a:prstGeom prst="rect">
            <a:avLst/>
          </a:prstGeom>
          <a:gradFill rotWithShape="1">
            <a:gsLst>
              <a:gs pos="0">
                <a:srgbClr val="FFCC00"/>
              </a:gs>
              <a:gs pos="100000">
                <a:srgbClr val="765E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contourClr>
              <a:srgbClr val="FFCC00"/>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Synthesizer</a:t>
            </a:r>
            <a:endParaRPr lang="ru-RU" altLang="en-US" sz="2000">
              <a:latin typeface="Times New Roman" panose="02020603050405020304" pitchFamily="18" charset="0"/>
            </a:endParaRPr>
          </a:p>
        </p:txBody>
      </p:sp>
      <p:sp>
        <p:nvSpPr>
          <p:cNvPr id="60431" name="Text Box 15">
            <a:extLst>
              <a:ext uri="{FF2B5EF4-FFF2-40B4-BE49-F238E27FC236}">
                <a16:creationId xmlns:a16="http://schemas.microsoft.com/office/drawing/2014/main" id="{320BF3FC-6B09-43EF-A682-18FDFDEF1BC5}"/>
              </a:ext>
            </a:extLst>
          </p:cNvPr>
          <p:cNvSpPr txBox="1">
            <a:spLocks noChangeArrowheads="1"/>
          </p:cNvSpPr>
          <p:nvPr/>
        </p:nvSpPr>
        <p:spPr bwMode="auto">
          <a:xfrm>
            <a:off x="6167438" y="3259138"/>
            <a:ext cx="2232025" cy="396875"/>
          </a:xfrm>
          <a:prstGeom prst="rect">
            <a:avLst/>
          </a:prstGeom>
          <a:gradFill rotWithShape="1">
            <a:gsLst>
              <a:gs pos="0">
                <a:srgbClr val="FFCC00"/>
              </a:gs>
              <a:gs pos="100000">
                <a:srgbClr val="765E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CC00"/>
            </a:extrusionClr>
            <a:contourClr>
              <a:srgbClr val="FFCC00"/>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Place &amp; Route</a:t>
            </a:r>
            <a:endParaRPr lang="ru-RU" altLang="en-US" sz="2000">
              <a:latin typeface="Times New Roman" panose="02020603050405020304" pitchFamily="18" charset="0"/>
            </a:endParaRPr>
          </a:p>
        </p:txBody>
      </p:sp>
      <p:sp>
        <p:nvSpPr>
          <p:cNvPr id="60432" name="AutoShape 17">
            <a:extLst>
              <a:ext uri="{FF2B5EF4-FFF2-40B4-BE49-F238E27FC236}">
                <a16:creationId xmlns:a16="http://schemas.microsoft.com/office/drawing/2014/main" id="{00D83B9C-4629-48B7-BB4A-CEFF03008457}"/>
              </a:ext>
            </a:extLst>
          </p:cNvPr>
          <p:cNvSpPr>
            <a:spLocks noChangeArrowheads="1"/>
          </p:cNvSpPr>
          <p:nvPr/>
        </p:nvSpPr>
        <p:spPr bwMode="auto">
          <a:xfrm>
            <a:off x="6672263" y="3979863"/>
            <a:ext cx="1296987" cy="503237"/>
          </a:xfrm>
          <a:prstGeom prst="flowChartDecision">
            <a:avLst/>
          </a:prstGeom>
          <a:gradFill rotWithShape="1">
            <a:gsLst>
              <a:gs pos="0">
                <a:srgbClr val="FFCC00"/>
              </a:gs>
              <a:gs pos="100000">
                <a:srgbClr val="765E00"/>
              </a:gs>
            </a:gsLst>
            <a:lin ang="5400000" scaled="1"/>
          </a:gradFill>
          <a:ln w="9525">
            <a:miter lim="800000"/>
            <a:headEnd/>
            <a:tailEnd/>
          </a:ln>
          <a:scene3d>
            <a:camera prst="legacyObliqueTopRight">
              <a:rot lat="20999970" lon="20699970" rev="0"/>
            </a:camera>
            <a:lightRig rig="legacyFlat3" dir="b"/>
          </a:scene3d>
          <a:sp3d extrusionH="430200" prstMaterial="legacyMatte">
            <a:bevelT w="13500" h="13500" prst="angle"/>
            <a:bevelB w="13500" h="13500" prst="angle"/>
            <a:extrusionClr>
              <a:srgbClr val="FFCC00"/>
            </a:extrusionClr>
            <a:contourClr>
              <a:srgbClr val="FFCC00"/>
            </a:contourClr>
          </a:sp3d>
        </p:spPr>
        <p:txBody>
          <a:bodyPr wrap="none" anchor="ctr">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60433" name="Text Box 18">
            <a:extLst>
              <a:ext uri="{FF2B5EF4-FFF2-40B4-BE49-F238E27FC236}">
                <a16:creationId xmlns:a16="http://schemas.microsoft.com/office/drawing/2014/main" id="{9FCEDCAA-3628-4ABA-88F8-86C3B8B663D7}"/>
              </a:ext>
            </a:extLst>
          </p:cNvPr>
          <p:cNvSpPr txBox="1">
            <a:spLocks noChangeArrowheads="1"/>
          </p:cNvSpPr>
          <p:nvPr/>
        </p:nvSpPr>
        <p:spPr bwMode="auto">
          <a:xfrm>
            <a:off x="3432175" y="4987925"/>
            <a:ext cx="2449513" cy="396875"/>
          </a:xfrm>
          <a:prstGeom prst="rect">
            <a:avLst/>
          </a:prstGeom>
          <a:gradFill rotWithShape="1">
            <a:gsLst>
              <a:gs pos="0">
                <a:srgbClr val="339966"/>
              </a:gs>
              <a:gs pos="100000">
                <a:srgbClr val="18472F"/>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339966"/>
            </a:extrusionClr>
            <a:contourClr>
              <a:srgbClr val="339966"/>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Download to FPGA</a:t>
            </a:r>
            <a:endParaRPr lang="ru-RU" altLang="en-US" sz="2000">
              <a:latin typeface="Times New Roman" panose="02020603050405020304" pitchFamily="18" charset="0"/>
            </a:endParaRPr>
          </a:p>
        </p:txBody>
      </p:sp>
      <p:sp>
        <p:nvSpPr>
          <p:cNvPr id="60434" name="AutoShape 19">
            <a:extLst>
              <a:ext uri="{FF2B5EF4-FFF2-40B4-BE49-F238E27FC236}">
                <a16:creationId xmlns:a16="http://schemas.microsoft.com/office/drawing/2014/main" id="{CDF73EDE-D0AA-41FA-869C-3DB4DFA6C5E1}"/>
              </a:ext>
            </a:extLst>
          </p:cNvPr>
          <p:cNvSpPr>
            <a:spLocks noChangeArrowheads="1"/>
          </p:cNvSpPr>
          <p:nvPr/>
        </p:nvSpPr>
        <p:spPr bwMode="auto">
          <a:xfrm>
            <a:off x="3721100" y="3835400"/>
            <a:ext cx="1871663" cy="865188"/>
          </a:xfrm>
          <a:prstGeom prst="flowChartAlternateProcess">
            <a:avLst/>
          </a:prstGeom>
          <a:gradFill rotWithShape="1">
            <a:gsLst>
              <a:gs pos="0">
                <a:srgbClr val="339966"/>
              </a:gs>
              <a:gs pos="100000">
                <a:srgbClr val="18472F"/>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339966"/>
            </a:extrusionClr>
            <a:contourClr>
              <a:srgbClr val="339966"/>
            </a:contourClr>
          </a:sp3d>
        </p:spPr>
        <p:txBody>
          <a:bodyPr wrap="none" anchor="ctr">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Data2BRAM</a:t>
            </a:r>
            <a:endParaRPr lang="ru-RU" altLang="en-US" sz="2400">
              <a:latin typeface="Times New Roman" panose="02020603050405020304" pitchFamily="18" charset="0"/>
            </a:endParaRPr>
          </a:p>
        </p:txBody>
      </p:sp>
      <p:sp>
        <p:nvSpPr>
          <p:cNvPr id="60435" name="Line 20">
            <a:extLst>
              <a:ext uri="{FF2B5EF4-FFF2-40B4-BE49-F238E27FC236}">
                <a16:creationId xmlns:a16="http://schemas.microsoft.com/office/drawing/2014/main" id="{5B2D47D1-8917-4F65-B3D9-99413C7B842F}"/>
              </a:ext>
            </a:extLst>
          </p:cNvPr>
          <p:cNvSpPr>
            <a:spLocks noChangeShapeType="1"/>
          </p:cNvSpPr>
          <p:nvPr/>
        </p:nvSpPr>
        <p:spPr bwMode="auto">
          <a:xfrm>
            <a:off x="4656138" y="4627563"/>
            <a:ext cx="0" cy="288925"/>
          </a:xfrm>
          <a:prstGeom prst="line">
            <a:avLst/>
          </a:prstGeom>
          <a:noFill/>
          <a:ln w="508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6" name="Line 21">
            <a:extLst>
              <a:ext uri="{FF2B5EF4-FFF2-40B4-BE49-F238E27FC236}">
                <a16:creationId xmlns:a16="http://schemas.microsoft.com/office/drawing/2014/main" id="{A1C9C214-BA4F-4838-9923-EE7D82B71AC8}"/>
              </a:ext>
            </a:extLst>
          </p:cNvPr>
          <p:cNvSpPr>
            <a:spLocks noChangeShapeType="1"/>
          </p:cNvSpPr>
          <p:nvPr/>
        </p:nvSpPr>
        <p:spPr bwMode="auto">
          <a:xfrm>
            <a:off x="2855913" y="4195763"/>
            <a:ext cx="792162" cy="0"/>
          </a:xfrm>
          <a:prstGeom prst="line">
            <a:avLst/>
          </a:prstGeom>
          <a:noFill/>
          <a:ln w="50800">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7" name="Line 22">
            <a:extLst>
              <a:ext uri="{FF2B5EF4-FFF2-40B4-BE49-F238E27FC236}">
                <a16:creationId xmlns:a16="http://schemas.microsoft.com/office/drawing/2014/main" id="{F331DCD6-0D03-4A01-9BB5-768A4AD392CC}"/>
              </a:ext>
            </a:extLst>
          </p:cNvPr>
          <p:cNvSpPr>
            <a:spLocks noChangeShapeType="1"/>
          </p:cNvSpPr>
          <p:nvPr/>
        </p:nvSpPr>
        <p:spPr bwMode="auto">
          <a:xfrm flipH="1">
            <a:off x="5808663" y="4195763"/>
            <a:ext cx="720725" cy="0"/>
          </a:xfrm>
          <a:prstGeom prst="line">
            <a:avLst/>
          </a:prstGeom>
          <a:noFill/>
          <a:ln w="50800">
            <a:solidFill>
              <a:srgbClr val="FFFF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8" name="Line 23">
            <a:extLst>
              <a:ext uri="{FF2B5EF4-FFF2-40B4-BE49-F238E27FC236}">
                <a16:creationId xmlns:a16="http://schemas.microsoft.com/office/drawing/2014/main" id="{BBC40BDF-FB39-4987-B074-E362E6B6A161}"/>
              </a:ext>
            </a:extLst>
          </p:cNvPr>
          <p:cNvSpPr>
            <a:spLocks noChangeShapeType="1"/>
          </p:cNvSpPr>
          <p:nvPr/>
        </p:nvSpPr>
        <p:spPr bwMode="auto">
          <a:xfrm flipH="1">
            <a:off x="6096000" y="5059363"/>
            <a:ext cx="1225550" cy="0"/>
          </a:xfrm>
          <a:prstGeom prst="line">
            <a:avLst/>
          </a:prstGeom>
          <a:noFill/>
          <a:ln w="508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39" name="Line 24">
            <a:extLst>
              <a:ext uri="{FF2B5EF4-FFF2-40B4-BE49-F238E27FC236}">
                <a16:creationId xmlns:a16="http://schemas.microsoft.com/office/drawing/2014/main" id="{C0ED7C89-A663-400B-9958-CE7A81B848F0}"/>
              </a:ext>
            </a:extLst>
          </p:cNvPr>
          <p:cNvSpPr>
            <a:spLocks noChangeShapeType="1"/>
          </p:cNvSpPr>
          <p:nvPr/>
        </p:nvSpPr>
        <p:spPr bwMode="auto">
          <a:xfrm flipH="1">
            <a:off x="7321550" y="4556125"/>
            <a:ext cx="0" cy="504825"/>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0440" name="Text Box 25">
            <a:extLst>
              <a:ext uri="{FF2B5EF4-FFF2-40B4-BE49-F238E27FC236}">
                <a16:creationId xmlns:a16="http://schemas.microsoft.com/office/drawing/2014/main" id="{00A96C59-ABDF-488D-B035-292FDBEF3920}"/>
              </a:ext>
            </a:extLst>
          </p:cNvPr>
          <p:cNvSpPr txBox="1">
            <a:spLocks noChangeArrowheads="1"/>
          </p:cNvSpPr>
          <p:nvPr/>
        </p:nvSpPr>
        <p:spPr bwMode="auto">
          <a:xfrm>
            <a:off x="2928938" y="3692525"/>
            <a:ext cx="58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.elf</a:t>
            </a:r>
            <a:endParaRPr lang="ru-RU" altLang="en-US" sz="2400">
              <a:latin typeface="Times New Roman" panose="02020603050405020304" pitchFamily="18" charset="0"/>
            </a:endParaRPr>
          </a:p>
        </p:txBody>
      </p:sp>
      <p:sp>
        <p:nvSpPr>
          <p:cNvPr id="60441" name="Text Box 26">
            <a:extLst>
              <a:ext uri="{FF2B5EF4-FFF2-40B4-BE49-F238E27FC236}">
                <a16:creationId xmlns:a16="http://schemas.microsoft.com/office/drawing/2014/main" id="{6FD4BCD0-23FF-414E-893C-985F89FC4F87}"/>
              </a:ext>
            </a:extLst>
          </p:cNvPr>
          <p:cNvSpPr txBox="1">
            <a:spLocks noChangeArrowheads="1"/>
          </p:cNvSpPr>
          <p:nvPr/>
        </p:nvSpPr>
        <p:spPr bwMode="auto">
          <a:xfrm>
            <a:off x="5953125" y="3692525"/>
            <a:ext cx="58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.bit</a:t>
            </a:r>
            <a:endParaRPr lang="ru-RU" altLang="en-US" sz="2400">
              <a:latin typeface="Times New Roman" panose="02020603050405020304" pitchFamily="18" charset="0"/>
            </a:endParaRPr>
          </a:p>
        </p:txBody>
      </p:sp>
      <p:graphicFrame>
        <p:nvGraphicFramePr>
          <p:cNvPr id="60442" name="Object 27">
            <a:extLst>
              <a:ext uri="{FF2B5EF4-FFF2-40B4-BE49-F238E27FC236}">
                <a16:creationId xmlns:a16="http://schemas.microsoft.com/office/drawing/2014/main" id="{F77ABEAA-C75D-4B81-B9D0-B142099E8330}"/>
              </a:ext>
            </a:extLst>
          </p:cNvPr>
          <p:cNvGraphicFramePr>
            <a:graphicFrameLocks noChangeAspect="1"/>
          </p:cNvGraphicFramePr>
          <p:nvPr>
            <p:ph idx="1"/>
          </p:nvPr>
        </p:nvGraphicFramePr>
        <p:xfrm>
          <a:off x="4295775" y="5635625"/>
          <a:ext cx="792163" cy="630238"/>
        </p:xfrm>
        <a:graphic>
          <a:graphicData uri="http://schemas.openxmlformats.org/presentationml/2006/ole">
            <mc:AlternateContent xmlns:mc="http://schemas.openxmlformats.org/markup-compatibility/2006">
              <mc:Choice xmlns:v="urn:schemas-microsoft-com:vml" Requires="v">
                <p:oleObj spid="_x0000_s60456" name="Bitmap Image" r:id="rId3" imgW="2000000" imgH="1590897" progId="Paint.Picture">
                  <p:embed/>
                </p:oleObj>
              </mc:Choice>
              <mc:Fallback>
                <p:oleObj name="Bitmap Image" r:id="rId3" imgW="2000000" imgH="1590897" progId="Paint.Picture">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5635625"/>
                        <a:ext cx="792163" cy="630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43" name="Line 29">
            <a:extLst>
              <a:ext uri="{FF2B5EF4-FFF2-40B4-BE49-F238E27FC236}">
                <a16:creationId xmlns:a16="http://schemas.microsoft.com/office/drawing/2014/main" id="{743807C8-1CEE-418C-84BB-9D3E843ECB7F}"/>
              </a:ext>
            </a:extLst>
          </p:cNvPr>
          <p:cNvSpPr>
            <a:spLocks noChangeShapeType="1"/>
          </p:cNvSpPr>
          <p:nvPr/>
        </p:nvSpPr>
        <p:spPr bwMode="auto">
          <a:xfrm>
            <a:off x="4656138" y="5348288"/>
            <a:ext cx="0" cy="288925"/>
          </a:xfrm>
          <a:prstGeom prst="line">
            <a:avLst/>
          </a:prstGeom>
          <a:noFill/>
          <a:ln w="508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44" name="Line 30">
            <a:extLst>
              <a:ext uri="{FF2B5EF4-FFF2-40B4-BE49-F238E27FC236}">
                <a16:creationId xmlns:a16="http://schemas.microsoft.com/office/drawing/2014/main" id="{F6BC4060-42D6-4EDE-9441-8463609E5EC1}"/>
              </a:ext>
            </a:extLst>
          </p:cNvPr>
          <p:cNvSpPr>
            <a:spLocks noChangeShapeType="1"/>
          </p:cNvSpPr>
          <p:nvPr/>
        </p:nvSpPr>
        <p:spPr bwMode="auto">
          <a:xfrm>
            <a:off x="3505200" y="5924550"/>
            <a:ext cx="720725" cy="0"/>
          </a:xfrm>
          <a:prstGeom prst="line">
            <a:avLst/>
          </a:prstGeom>
          <a:noFill/>
          <a:ln w="508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45" name="Text Box 31">
            <a:extLst>
              <a:ext uri="{FF2B5EF4-FFF2-40B4-BE49-F238E27FC236}">
                <a16:creationId xmlns:a16="http://schemas.microsoft.com/office/drawing/2014/main" id="{47324D31-82D6-47B4-8F28-149EBFD9BA76}"/>
              </a:ext>
            </a:extLst>
          </p:cNvPr>
          <p:cNvSpPr txBox="1">
            <a:spLocks noChangeArrowheads="1"/>
          </p:cNvSpPr>
          <p:nvPr/>
        </p:nvSpPr>
        <p:spPr bwMode="auto">
          <a:xfrm>
            <a:off x="5737225" y="5492750"/>
            <a:ext cx="2232025" cy="336550"/>
          </a:xfrm>
          <a:prstGeom prst="rect">
            <a:avLst/>
          </a:prstGeom>
          <a:gradFill rotWithShape="1">
            <a:gsLst>
              <a:gs pos="0">
                <a:srgbClr val="FF3300"/>
              </a:gs>
              <a:gs pos="100000">
                <a:srgbClr val="761800"/>
              </a:gs>
            </a:gsLst>
            <a:lin ang="54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FF3300"/>
            </a:extrusionClr>
            <a:contourClr>
              <a:srgbClr val="FF3300"/>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1600">
                <a:latin typeface="Times New Roman" panose="02020603050405020304" pitchFamily="18" charset="0"/>
              </a:rPr>
              <a:t>Debugger</a:t>
            </a:r>
            <a:endParaRPr lang="ru-RU" altLang="en-US" sz="1600">
              <a:latin typeface="Times New Roman" panose="02020603050405020304" pitchFamily="18" charset="0"/>
            </a:endParaRPr>
          </a:p>
        </p:txBody>
      </p:sp>
      <p:sp>
        <p:nvSpPr>
          <p:cNvPr id="60446" name="Text Box 32">
            <a:extLst>
              <a:ext uri="{FF2B5EF4-FFF2-40B4-BE49-F238E27FC236}">
                <a16:creationId xmlns:a16="http://schemas.microsoft.com/office/drawing/2014/main" id="{633340EF-4E0F-495C-8DCF-4DE863270FBE}"/>
              </a:ext>
            </a:extLst>
          </p:cNvPr>
          <p:cNvSpPr txBox="1">
            <a:spLocks noChangeArrowheads="1"/>
          </p:cNvSpPr>
          <p:nvPr/>
        </p:nvSpPr>
        <p:spPr bwMode="auto">
          <a:xfrm>
            <a:off x="5737225" y="5924550"/>
            <a:ext cx="2232025" cy="336550"/>
          </a:xfrm>
          <a:prstGeom prst="rect">
            <a:avLst/>
          </a:prstGeom>
          <a:gradFill rotWithShape="1">
            <a:gsLst>
              <a:gs pos="0">
                <a:srgbClr val="FFCC00"/>
              </a:gs>
              <a:gs pos="100000">
                <a:srgbClr val="765E00"/>
              </a:gs>
            </a:gsLst>
            <a:lin ang="5400000" scaled="1"/>
          </a:gradFill>
          <a:ln w="9525">
            <a:miter lim="800000"/>
            <a:headEnd/>
            <a:tailEnd/>
          </a:ln>
          <a:scene3d>
            <a:camera prst="legacyObliqueTopRight"/>
            <a:lightRig rig="legacyFlat3" dir="b"/>
          </a:scene3d>
          <a:sp3d extrusionH="100000" prstMaterial="legacyMatte">
            <a:bevelT w="13500" h="13500" prst="angle"/>
            <a:bevelB w="13500" h="13500" prst="angle"/>
            <a:extrusionClr>
              <a:srgbClr val="FFCC00"/>
            </a:extrusionClr>
            <a:contourClr>
              <a:srgbClr val="FFCC00"/>
            </a:contourClr>
          </a:sp3d>
        </p:spPr>
        <p:txBody>
          <a:bodyPr>
            <a:spAutoFit/>
            <a:flatTx/>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1600">
                <a:latin typeface="Times New Roman" panose="02020603050405020304" pitchFamily="18" charset="0"/>
              </a:rPr>
              <a:t>Chip Scope Pro Tools</a:t>
            </a:r>
            <a:endParaRPr lang="ru-RU" altLang="en-US" sz="1600">
              <a:latin typeface="Times New Roman" panose="02020603050405020304" pitchFamily="18" charset="0"/>
            </a:endParaRPr>
          </a:p>
        </p:txBody>
      </p:sp>
      <p:sp>
        <p:nvSpPr>
          <p:cNvPr id="60447" name="Line 33">
            <a:extLst>
              <a:ext uri="{FF2B5EF4-FFF2-40B4-BE49-F238E27FC236}">
                <a16:creationId xmlns:a16="http://schemas.microsoft.com/office/drawing/2014/main" id="{D0917DE8-47F2-41FD-8EE0-E07403D7AB3A}"/>
              </a:ext>
            </a:extLst>
          </p:cNvPr>
          <p:cNvSpPr>
            <a:spLocks noChangeShapeType="1"/>
          </p:cNvSpPr>
          <p:nvPr/>
        </p:nvSpPr>
        <p:spPr bwMode="auto">
          <a:xfrm flipV="1">
            <a:off x="5160963" y="5635625"/>
            <a:ext cx="504825" cy="142875"/>
          </a:xfrm>
          <a:prstGeom prst="line">
            <a:avLst/>
          </a:prstGeom>
          <a:noFill/>
          <a:ln w="50800">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48" name="Line 34">
            <a:extLst>
              <a:ext uri="{FF2B5EF4-FFF2-40B4-BE49-F238E27FC236}">
                <a16:creationId xmlns:a16="http://schemas.microsoft.com/office/drawing/2014/main" id="{B4E07810-A0A7-44A1-B7F0-395FBF5CAD40}"/>
              </a:ext>
            </a:extLst>
          </p:cNvPr>
          <p:cNvSpPr>
            <a:spLocks noChangeShapeType="1"/>
          </p:cNvSpPr>
          <p:nvPr/>
        </p:nvSpPr>
        <p:spPr bwMode="auto">
          <a:xfrm>
            <a:off x="5160963" y="5994400"/>
            <a:ext cx="503237" cy="73025"/>
          </a:xfrm>
          <a:prstGeom prst="line">
            <a:avLst/>
          </a:prstGeom>
          <a:noFill/>
          <a:ln w="50800">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49" name="Text Box 35">
            <a:extLst>
              <a:ext uri="{FF2B5EF4-FFF2-40B4-BE49-F238E27FC236}">
                <a16:creationId xmlns:a16="http://schemas.microsoft.com/office/drawing/2014/main" id="{03A5ACB0-66A5-491C-BE19-2BA713F54744}"/>
              </a:ext>
            </a:extLst>
          </p:cNvPr>
          <p:cNvSpPr txBox="1">
            <a:spLocks noChangeArrowheads="1"/>
          </p:cNvSpPr>
          <p:nvPr/>
        </p:nvSpPr>
        <p:spPr bwMode="auto">
          <a:xfrm>
            <a:off x="3556000" y="1336675"/>
            <a:ext cx="1295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2400">
                <a:solidFill>
                  <a:srgbClr val="FF3300"/>
                </a:solidFill>
                <a:latin typeface="Times New Roman" panose="02020603050405020304" pitchFamily="18" charset="0"/>
              </a:rPr>
              <a:t>Standard</a:t>
            </a:r>
          </a:p>
          <a:p>
            <a:pPr>
              <a:spcBef>
                <a:spcPct val="0"/>
              </a:spcBef>
              <a:buClrTx/>
              <a:buSzTx/>
              <a:buFontTx/>
              <a:buNone/>
            </a:pPr>
            <a:endParaRPr lang="en-US" altLang="en-US" sz="2400">
              <a:solidFill>
                <a:srgbClr val="FF3300"/>
              </a:solidFill>
              <a:latin typeface="Times New Roman" panose="02020603050405020304" pitchFamily="18" charset="0"/>
            </a:endParaRPr>
          </a:p>
          <a:p>
            <a:pPr>
              <a:spcBef>
                <a:spcPct val="0"/>
              </a:spcBef>
              <a:buClrTx/>
              <a:buSzTx/>
              <a:buFontTx/>
              <a:buNone/>
            </a:pPr>
            <a:r>
              <a:rPr lang="en-US" altLang="en-US" sz="2400">
                <a:solidFill>
                  <a:srgbClr val="FF3300"/>
                </a:solidFill>
                <a:latin typeface="Times New Roman" panose="02020603050405020304" pitchFamily="18" charset="0"/>
              </a:rPr>
              <a:t>Software</a:t>
            </a:r>
          </a:p>
          <a:p>
            <a:pPr>
              <a:spcBef>
                <a:spcPct val="0"/>
              </a:spcBef>
              <a:buClrTx/>
              <a:buSzTx/>
              <a:buFontTx/>
              <a:buNone/>
            </a:pPr>
            <a:endParaRPr lang="en-US" altLang="en-US" sz="2400">
              <a:solidFill>
                <a:srgbClr val="FF3300"/>
              </a:solidFill>
              <a:latin typeface="Times New Roman" panose="02020603050405020304" pitchFamily="18" charset="0"/>
            </a:endParaRPr>
          </a:p>
          <a:p>
            <a:pPr>
              <a:spcBef>
                <a:spcPct val="0"/>
              </a:spcBef>
              <a:buClrTx/>
              <a:buSzTx/>
              <a:buFontTx/>
              <a:buNone/>
            </a:pPr>
            <a:r>
              <a:rPr lang="en-US" altLang="en-US" sz="2400">
                <a:solidFill>
                  <a:srgbClr val="FF3300"/>
                </a:solidFill>
                <a:latin typeface="Times New Roman" panose="02020603050405020304" pitchFamily="18" charset="0"/>
              </a:rPr>
              <a:t>Flow</a:t>
            </a:r>
            <a:endParaRPr lang="ru-RU" altLang="en-US" sz="2400">
              <a:solidFill>
                <a:srgbClr val="FF3300"/>
              </a:solidFill>
              <a:latin typeface="Times New Roman" panose="02020603050405020304" pitchFamily="18" charset="0"/>
            </a:endParaRPr>
          </a:p>
        </p:txBody>
      </p:sp>
      <p:sp>
        <p:nvSpPr>
          <p:cNvPr id="60450" name="Text Box 36">
            <a:extLst>
              <a:ext uri="{FF2B5EF4-FFF2-40B4-BE49-F238E27FC236}">
                <a16:creationId xmlns:a16="http://schemas.microsoft.com/office/drawing/2014/main" id="{0DB367CC-F00D-4950-AAA5-FF4B54E3B65C}"/>
              </a:ext>
            </a:extLst>
          </p:cNvPr>
          <p:cNvSpPr txBox="1">
            <a:spLocks noChangeArrowheads="1"/>
          </p:cNvSpPr>
          <p:nvPr/>
        </p:nvSpPr>
        <p:spPr bwMode="auto">
          <a:xfrm>
            <a:off x="4800600" y="1316038"/>
            <a:ext cx="139858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2400">
                <a:solidFill>
                  <a:srgbClr val="FFCC00"/>
                </a:solidFill>
                <a:latin typeface="Times New Roman" panose="02020603050405020304" pitchFamily="18" charset="0"/>
              </a:rPr>
              <a:t>Standard</a:t>
            </a:r>
          </a:p>
          <a:p>
            <a:pPr>
              <a:spcBef>
                <a:spcPct val="0"/>
              </a:spcBef>
              <a:buClrTx/>
              <a:buSzTx/>
              <a:buFontTx/>
              <a:buNone/>
            </a:pPr>
            <a:endParaRPr lang="en-US" altLang="en-US" sz="2400">
              <a:solidFill>
                <a:srgbClr val="FFCC00"/>
              </a:solidFill>
              <a:latin typeface="Times New Roman" panose="02020603050405020304" pitchFamily="18" charset="0"/>
            </a:endParaRPr>
          </a:p>
          <a:p>
            <a:pPr>
              <a:spcBef>
                <a:spcPct val="0"/>
              </a:spcBef>
              <a:buClrTx/>
              <a:buSzTx/>
              <a:buFontTx/>
              <a:buNone/>
            </a:pPr>
            <a:r>
              <a:rPr lang="en-US" altLang="en-US" sz="2400">
                <a:solidFill>
                  <a:srgbClr val="FFCC00"/>
                </a:solidFill>
                <a:latin typeface="Times New Roman" panose="02020603050405020304" pitchFamily="18" charset="0"/>
              </a:rPr>
              <a:t>Hardware</a:t>
            </a:r>
          </a:p>
          <a:p>
            <a:pPr>
              <a:spcBef>
                <a:spcPct val="0"/>
              </a:spcBef>
              <a:buClrTx/>
              <a:buSzTx/>
              <a:buFontTx/>
              <a:buNone/>
            </a:pPr>
            <a:endParaRPr lang="en-US" altLang="en-US" sz="2400">
              <a:solidFill>
                <a:srgbClr val="FFCC00"/>
              </a:solidFill>
              <a:latin typeface="Times New Roman" panose="02020603050405020304" pitchFamily="18" charset="0"/>
            </a:endParaRPr>
          </a:p>
          <a:p>
            <a:pPr>
              <a:spcBef>
                <a:spcPct val="0"/>
              </a:spcBef>
              <a:buClrTx/>
              <a:buSzTx/>
              <a:buFontTx/>
              <a:buNone/>
            </a:pPr>
            <a:r>
              <a:rPr lang="en-US" altLang="en-US" sz="2400">
                <a:solidFill>
                  <a:srgbClr val="FFCC00"/>
                </a:solidFill>
                <a:latin typeface="Times New Roman" panose="02020603050405020304" pitchFamily="18" charset="0"/>
              </a:rPr>
              <a:t>Flow</a:t>
            </a:r>
            <a:endParaRPr lang="ru-RU" altLang="en-US" sz="2400">
              <a:solidFill>
                <a:srgbClr val="FFCC00"/>
              </a:solidFill>
              <a:latin typeface="Times New Roman" panose="02020603050405020304" pitchFamily="18" charset="0"/>
            </a:endParaRPr>
          </a:p>
        </p:txBody>
      </p:sp>
      <p:sp>
        <p:nvSpPr>
          <p:cNvPr id="60451" name="Text Box 37">
            <a:extLst>
              <a:ext uri="{FF2B5EF4-FFF2-40B4-BE49-F238E27FC236}">
                <a16:creationId xmlns:a16="http://schemas.microsoft.com/office/drawing/2014/main" id="{4E21A6C9-CAA2-419C-8D37-07A3FDD03B6B}"/>
              </a:ext>
            </a:extLst>
          </p:cNvPr>
          <p:cNvSpPr txBox="1">
            <a:spLocks noChangeArrowheads="1"/>
          </p:cNvSpPr>
          <p:nvPr/>
        </p:nvSpPr>
        <p:spPr bwMode="auto">
          <a:xfrm>
            <a:off x="2279650" y="4340225"/>
            <a:ext cx="17287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1600">
                <a:latin typeface="Times New Roman" panose="02020603050405020304" pitchFamily="18" charset="0"/>
              </a:rPr>
              <a:t>PPC code in on-chip memory </a:t>
            </a:r>
            <a:endParaRPr lang="ru-RU" altLang="en-US" sz="1600">
              <a:latin typeface="Times New Roman" panose="02020603050405020304" pitchFamily="18" charset="0"/>
            </a:endParaRPr>
          </a:p>
        </p:txBody>
      </p:sp>
      <p:sp>
        <p:nvSpPr>
          <p:cNvPr id="60452" name="Line 38">
            <a:extLst>
              <a:ext uri="{FF2B5EF4-FFF2-40B4-BE49-F238E27FC236}">
                <a16:creationId xmlns:a16="http://schemas.microsoft.com/office/drawing/2014/main" id="{8C3F4D0F-9B18-470B-99CE-A0CBB271BB32}"/>
              </a:ext>
            </a:extLst>
          </p:cNvPr>
          <p:cNvSpPr>
            <a:spLocks noChangeShapeType="1"/>
          </p:cNvSpPr>
          <p:nvPr/>
        </p:nvSpPr>
        <p:spPr bwMode="auto">
          <a:xfrm>
            <a:off x="4800600" y="1387475"/>
            <a:ext cx="0" cy="230505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77">
            <a:extLst>
              <a:ext uri="{FF2B5EF4-FFF2-40B4-BE49-F238E27FC236}">
                <a16:creationId xmlns:a16="http://schemas.microsoft.com/office/drawing/2014/main" id="{7F1D1904-7071-4047-A252-FB08EC9A047A}"/>
              </a:ext>
            </a:extLst>
          </p:cNvPr>
          <p:cNvSpPr>
            <a:spLocks noGrp="1"/>
          </p:cNvSpPr>
          <p:nvPr>
            <p:ph type="title"/>
          </p:nvPr>
        </p:nvSpPr>
        <p:spPr/>
        <p:txBody>
          <a:bodyPr/>
          <a:lstStyle/>
          <a:p>
            <a:pPr eaLnBrk="1" hangingPunct="1">
              <a:defRPr/>
            </a:pPr>
            <a:r>
              <a:rPr err="1"/>
              <a:t>Vivado</a:t>
            </a:r>
            <a:r>
              <a:t> </a:t>
            </a:r>
            <a:br>
              <a:rPr/>
            </a:br>
            <a:r>
              <a:t>        – Xilinx New Generation of All Programmable </a:t>
            </a:r>
            <a:r>
              <a:rPr err="1"/>
              <a:t>Soc</a:t>
            </a:r>
            <a:r>
              <a:t> Design </a:t>
            </a:r>
          </a:p>
        </p:txBody>
      </p:sp>
      <p:sp>
        <p:nvSpPr>
          <p:cNvPr id="61443" name="Slide Number Placeholder 80">
            <a:extLst>
              <a:ext uri="{FF2B5EF4-FFF2-40B4-BE49-F238E27FC236}">
                <a16:creationId xmlns:a16="http://schemas.microsoft.com/office/drawing/2014/main" id="{64EF3A18-1D2A-4849-A1B1-2644E33E334C}"/>
              </a:ext>
            </a:extLst>
          </p:cNvPr>
          <p:cNvSpPr>
            <a:spLocks noGrp="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altLang="en-US" sz="600">
                <a:solidFill>
                  <a:srgbClr val="000000"/>
                </a:solidFill>
                <a:latin typeface="Arial" panose="020B0604020202020204" pitchFamily="34" charset="0"/>
              </a:rPr>
              <a:t>Lab1 Intro 11a- </a:t>
            </a:r>
            <a:fld id="{CAEF3979-EE2A-470D-AA3B-DEA390B3DB33}" type="slidenum">
              <a:rPr altLang="en-US" sz="600" smtClean="0">
                <a:solidFill>
                  <a:srgbClr val="000000"/>
                </a:solidFill>
                <a:latin typeface="Arial" panose="020B0604020202020204" pitchFamily="34" charset="0"/>
              </a:rPr>
              <a:pPr eaLnBrk="1" hangingPunct="1"/>
              <a:t>11</a:t>
            </a:fld>
            <a:endParaRPr altLang="en-US" sz="600">
              <a:solidFill>
                <a:srgbClr val="000000"/>
              </a:solidFill>
              <a:latin typeface="Arial" panose="020B0604020202020204" pitchFamily="34" charset="0"/>
            </a:endParaRPr>
          </a:p>
        </p:txBody>
      </p:sp>
      <p:sp>
        <p:nvSpPr>
          <p:cNvPr id="82" name="Footer Placeholder 81">
            <a:extLst>
              <a:ext uri="{FF2B5EF4-FFF2-40B4-BE49-F238E27FC236}">
                <a16:creationId xmlns:a16="http://schemas.microsoft.com/office/drawing/2014/main" id="{7EAA60FF-52DC-4C74-BDC6-4D8D8675BCC7}"/>
              </a:ext>
            </a:extLst>
          </p:cNvPr>
          <p:cNvSpPr>
            <a:spLocks noGrp="1"/>
          </p:cNvSpPr>
          <p:nvPr>
            <p:ph type="ftr" sz="quarter" idx="11"/>
          </p:nvPr>
        </p:nvSpPr>
        <p:spPr/>
        <p:txBody>
          <a:bodyPr/>
          <a:lstStyle/>
          <a:p>
            <a:pPr defTabSz="685983" eaLnBrk="1" hangingPunct="1">
              <a:defRPr/>
            </a:pPr>
            <a:r>
              <a:rPr lang="en-US">
                <a:latin typeface="Arial" charset="0"/>
              </a:rPr>
              <a:t>© Copyright 2015 Xilinx Modified by Dr. Min He</a:t>
            </a:r>
            <a:endParaRPr lang="en-US" dirty="0">
              <a:latin typeface="Arial" charset="0"/>
            </a:endParaRPr>
          </a:p>
        </p:txBody>
      </p:sp>
      <p:pic>
        <p:nvPicPr>
          <p:cNvPr id="61445" name="Picture 2">
            <a:extLst>
              <a:ext uri="{FF2B5EF4-FFF2-40B4-BE49-F238E27FC236}">
                <a16:creationId xmlns:a16="http://schemas.microsoft.com/office/drawing/2014/main" id="{C302C54C-22A6-4C9F-A0C1-B1C76F8CE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037" t="6567" r="16821" b="13136"/>
          <a:stretch>
            <a:fillRect/>
          </a:stretch>
        </p:blipFill>
        <p:spPr bwMode="auto">
          <a:xfrm>
            <a:off x="1066800" y="1066800"/>
            <a:ext cx="6934200" cy="5119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5">
            <a:extLst>
              <a:ext uri="{FF2B5EF4-FFF2-40B4-BE49-F238E27FC236}">
                <a16:creationId xmlns:a16="http://schemas.microsoft.com/office/drawing/2014/main" id="{9EBFF3EB-2BB6-48E3-A295-ABBEE1F79073}"/>
              </a:ext>
            </a:extLst>
          </p:cNvPr>
          <p:cNvSpPr>
            <a:spLocks noGrp="1" noChangeArrowheads="1"/>
          </p:cNvSpPr>
          <p:nvPr>
            <p:ph type="title"/>
          </p:nvPr>
        </p:nvSpPr>
        <p:spPr/>
        <p:txBody>
          <a:bodyPr/>
          <a:lstStyle/>
          <a:p>
            <a:pPr eaLnBrk="1" hangingPunct="1"/>
            <a:r>
              <a:rPr lang="en-AU" altLang="en-US"/>
              <a:t>Vivado Components</a:t>
            </a:r>
            <a:endParaRPr altLang="en-US"/>
          </a:p>
        </p:txBody>
      </p:sp>
      <p:sp>
        <p:nvSpPr>
          <p:cNvPr id="63491" name="Content Placeholder 6">
            <a:extLst>
              <a:ext uri="{FF2B5EF4-FFF2-40B4-BE49-F238E27FC236}">
                <a16:creationId xmlns:a16="http://schemas.microsoft.com/office/drawing/2014/main" id="{2C9AA8A6-E833-4436-94F7-402F9776EC11}"/>
              </a:ext>
            </a:extLst>
          </p:cNvPr>
          <p:cNvSpPr>
            <a:spLocks noGrp="1" noChangeArrowheads="1"/>
          </p:cNvSpPr>
          <p:nvPr>
            <p:ph sz="half" idx="1"/>
          </p:nvPr>
        </p:nvSpPr>
        <p:spPr>
          <a:xfrm>
            <a:off x="457200" y="1066800"/>
            <a:ext cx="3810000" cy="2593975"/>
          </a:xfrm>
          <a:ln/>
        </p:spPr>
        <p:txBody>
          <a:bodyPr/>
          <a:lstStyle/>
          <a:p>
            <a:r>
              <a:rPr altLang="en-US">
                <a:solidFill>
                  <a:srgbClr val="000000"/>
                </a:solidFill>
              </a:rPr>
              <a:t>Vivado/IP Integrator</a:t>
            </a:r>
          </a:p>
          <a:p>
            <a:pPr lvl="1"/>
            <a:r>
              <a:rPr altLang="en-US"/>
              <a:t>Design environment for configuration of PS, and hardware design for PL</a:t>
            </a:r>
          </a:p>
          <a:p>
            <a:pPr lvl="1"/>
            <a:r>
              <a:rPr altLang="en-US"/>
              <a:t>Hardware Platform (xml)</a:t>
            </a:r>
          </a:p>
          <a:p>
            <a:pPr lvl="1"/>
            <a:r>
              <a:rPr altLang="en-US"/>
              <a:t>Platform, software, and peripheral simulation</a:t>
            </a:r>
          </a:p>
          <a:p>
            <a:pPr lvl="1"/>
            <a:r>
              <a:rPr altLang="en-US"/>
              <a:t>Vivado logic analyzer integration</a:t>
            </a:r>
          </a:p>
        </p:txBody>
      </p:sp>
      <p:sp>
        <p:nvSpPr>
          <p:cNvPr id="63492" name="Content Placeholder 7">
            <a:extLst>
              <a:ext uri="{FF2B5EF4-FFF2-40B4-BE49-F238E27FC236}">
                <a16:creationId xmlns:a16="http://schemas.microsoft.com/office/drawing/2014/main" id="{45AAA79E-62A3-438D-89D6-B0114313CF08}"/>
              </a:ext>
            </a:extLst>
          </p:cNvPr>
          <p:cNvSpPr>
            <a:spLocks noGrp="1" noChangeArrowheads="1"/>
          </p:cNvSpPr>
          <p:nvPr>
            <p:ph sz="half" idx="2"/>
          </p:nvPr>
        </p:nvSpPr>
        <p:spPr>
          <a:xfrm>
            <a:off x="4876800" y="1143000"/>
            <a:ext cx="3852863" cy="2478088"/>
          </a:xfrm>
          <a:ln/>
        </p:spPr>
        <p:txBody>
          <a:bodyPr/>
          <a:lstStyle/>
          <a:p>
            <a:r>
              <a:rPr altLang="en-US">
                <a:solidFill>
                  <a:srgbClr val="000000"/>
                </a:solidFill>
              </a:rPr>
              <a:t>Software Development Kit (SDK)</a:t>
            </a:r>
          </a:p>
          <a:p>
            <a:pPr lvl="1"/>
            <a:r>
              <a:rPr altLang="en-US"/>
              <a:t>Project workspace </a:t>
            </a:r>
          </a:p>
          <a:p>
            <a:pPr lvl="1"/>
            <a:r>
              <a:rPr altLang="en-US"/>
              <a:t>Hardware platform definition</a:t>
            </a:r>
          </a:p>
          <a:p>
            <a:pPr lvl="1"/>
            <a:r>
              <a:rPr altLang="en-US"/>
              <a:t>Board Support Package (BSP)</a:t>
            </a:r>
          </a:p>
          <a:p>
            <a:pPr lvl="1"/>
            <a:r>
              <a:rPr altLang="en-US"/>
              <a:t>Software application</a:t>
            </a:r>
          </a:p>
          <a:p>
            <a:pPr lvl="1"/>
            <a:r>
              <a:rPr altLang="en-US"/>
              <a:t>Software debugging</a:t>
            </a:r>
          </a:p>
        </p:txBody>
      </p:sp>
      <p:sp>
        <p:nvSpPr>
          <p:cNvPr id="63493" name="Footer Placeholder 10">
            <a:extLst>
              <a:ext uri="{FF2B5EF4-FFF2-40B4-BE49-F238E27FC236}">
                <a16:creationId xmlns:a16="http://schemas.microsoft.com/office/drawing/2014/main" id="{149AF9A5-528D-4702-9D0D-B6D68B73588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rPr>
              <a:t>© Copyright 2015 Xilinx</a:t>
            </a:r>
          </a:p>
        </p:txBody>
      </p:sp>
      <p:sp>
        <p:nvSpPr>
          <p:cNvPr id="63494" name="Rectangle 1">
            <a:extLst>
              <a:ext uri="{FF2B5EF4-FFF2-40B4-BE49-F238E27FC236}">
                <a16:creationId xmlns:a16="http://schemas.microsoft.com/office/drawing/2014/main" id="{3898E3C7-FB70-439C-9E91-7721719E5DEB}"/>
              </a:ext>
            </a:extLst>
          </p:cNvPr>
          <p:cNvSpPr>
            <a:spLocks noChangeArrowheads="1"/>
          </p:cNvSpPr>
          <p:nvPr/>
        </p:nvSpPr>
        <p:spPr bwMode="auto">
          <a:xfrm>
            <a:off x="1566863" y="4325938"/>
            <a:ext cx="985837" cy="1801812"/>
          </a:xfrm>
          <a:prstGeom prst="rect">
            <a:avLst/>
          </a:prstGeom>
          <a:solidFill>
            <a:srgbClr val="3B6AFF"/>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300" b="1">
                <a:solidFill>
                  <a:srgbClr val="000000"/>
                </a:solidFill>
                <a:latin typeface="Arial" panose="020B0604020202020204" pitchFamily="34" charset="0"/>
              </a:rPr>
              <a:t>Hardware Design</a:t>
            </a:r>
            <a:endParaRPr lang="en-US" altLang="en-US" sz="1300" b="1">
              <a:solidFill>
                <a:srgbClr val="000000"/>
              </a:solidFill>
              <a:latin typeface="Arial" panose="020B0604020202020204" pitchFamily="34" charset="0"/>
            </a:endParaRPr>
          </a:p>
        </p:txBody>
      </p:sp>
      <p:sp>
        <p:nvSpPr>
          <p:cNvPr id="63495" name="Rectangle 11">
            <a:extLst>
              <a:ext uri="{FF2B5EF4-FFF2-40B4-BE49-F238E27FC236}">
                <a16:creationId xmlns:a16="http://schemas.microsoft.com/office/drawing/2014/main" id="{6BAB6C05-5E23-4D81-B397-974A11B4832C}"/>
              </a:ext>
            </a:extLst>
          </p:cNvPr>
          <p:cNvSpPr>
            <a:spLocks noChangeArrowheads="1"/>
          </p:cNvSpPr>
          <p:nvPr/>
        </p:nvSpPr>
        <p:spPr bwMode="auto">
          <a:xfrm>
            <a:off x="6469063" y="4325938"/>
            <a:ext cx="985837" cy="1801812"/>
          </a:xfrm>
          <a:prstGeom prst="rect">
            <a:avLst/>
          </a:prstGeom>
          <a:solidFill>
            <a:srgbClr val="2FDCFF"/>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IE" altLang="en-US" sz="1300" b="1">
                <a:solidFill>
                  <a:srgbClr val="000000"/>
                </a:solidFill>
                <a:latin typeface="Arial" panose="020B0604020202020204" pitchFamily="34" charset="0"/>
              </a:rPr>
              <a:t>Software Design</a:t>
            </a:r>
            <a:endParaRPr lang="en-US" altLang="en-US" sz="1300" b="1">
              <a:solidFill>
                <a:srgbClr val="000000"/>
              </a:solidFill>
              <a:latin typeface="Arial" panose="020B0604020202020204" pitchFamily="34" charset="0"/>
            </a:endParaRPr>
          </a:p>
        </p:txBody>
      </p:sp>
      <p:sp>
        <p:nvSpPr>
          <p:cNvPr id="13" name="Rectangle 12">
            <a:extLst>
              <a:ext uri="{FF2B5EF4-FFF2-40B4-BE49-F238E27FC236}">
                <a16:creationId xmlns:a16="http://schemas.microsoft.com/office/drawing/2014/main" id="{FEFEBD02-6665-4A4E-A0AE-78673B554390}"/>
              </a:ext>
            </a:extLst>
          </p:cNvPr>
          <p:cNvSpPr/>
          <p:nvPr/>
        </p:nvSpPr>
        <p:spPr bwMode="auto">
          <a:xfrm>
            <a:off x="3511550" y="4325938"/>
            <a:ext cx="1998663" cy="536575"/>
          </a:xfrm>
          <a:prstGeom prst="rect">
            <a:avLst/>
          </a:prstGeom>
          <a:solidFill>
            <a:schemeClr val="bg1">
              <a:lumMod val="50000"/>
            </a:schemeClr>
          </a:solidFill>
          <a:ln w="76200" cap="flat" cmpd="sng" algn="ctr">
            <a:noFill/>
            <a:prstDash val="solid"/>
            <a:round/>
            <a:headEnd type="none" w="med" len="med"/>
            <a:tailEnd type="none" w="med" len="med"/>
          </a:ln>
          <a:effectLst/>
        </p:spPr>
        <p:txBody>
          <a:bodyPr anchor="ctr"/>
          <a:lstStyle/>
          <a:p>
            <a:pPr algn="ctr" eaLnBrk="1" hangingPunct="1">
              <a:defRPr/>
            </a:pPr>
            <a:r>
              <a:rPr lang="en-IE" sz="1800" b="1" dirty="0">
                <a:solidFill>
                  <a:srgbClr val="000000"/>
                </a:solidFill>
                <a:latin typeface="Arial" charset="0"/>
              </a:rPr>
              <a:t>HW/SW Simulation</a:t>
            </a:r>
          </a:p>
        </p:txBody>
      </p:sp>
      <p:sp>
        <p:nvSpPr>
          <p:cNvPr id="14" name="Rectangle 13">
            <a:extLst>
              <a:ext uri="{FF2B5EF4-FFF2-40B4-BE49-F238E27FC236}">
                <a16:creationId xmlns:a16="http://schemas.microsoft.com/office/drawing/2014/main" id="{79B49B8F-F89F-414A-AADA-C95D804401F9}"/>
              </a:ext>
            </a:extLst>
          </p:cNvPr>
          <p:cNvSpPr/>
          <p:nvPr/>
        </p:nvSpPr>
        <p:spPr bwMode="auto">
          <a:xfrm>
            <a:off x="3511550" y="5588000"/>
            <a:ext cx="1998663" cy="539750"/>
          </a:xfrm>
          <a:prstGeom prst="rect">
            <a:avLst/>
          </a:prstGeom>
          <a:solidFill>
            <a:schemeClr val="bg1">
              <a:lumMod val="50000"/>
            </a:schemeClr>
          </a:solidFill>
          <a:ln w="76200" cap="flat" cmpd="sng" algn="ctr">
            <a:noFill/>
            <a:prstDash val="solid"/>
            <a:round/>
            <a:headEnd type="none" w="med" len="med"/>
            <a:tailEnd type="none" w="med" len="med"/>
          </a:ln>
          <a:effectLst/>
        </p:spPr>
        <p:txBody>
          <a:bodyPr anchor="ctr"/>
          <a:lstStyle/>
          <a:p>
            <a:pPr algn="ctr" eaLnBrk="1" hangingPunct="1">
              <a:defRPr/>
            </a:pPr>
            <a:r>
              <a:rPr lang="en-IE" sz="1800" b="1" dirty="0">
                <a:solidFill>
                  <a:srgbClr val="000000"/>
                </a:solidFill>
                <a:latin typeface="Arial" charset="0"/>
              </a:rPr>
              <a:t>HW/SW Debug</a:t>
            </a:r>
          </a:p>
        </p:txBody>
      </p:sp>
      <p:sp>
        <p:nvSpPr>
          <p:cNvPr id="63498" name="Left-Right Arrow 2">
            <a:extLst>
              <a:ext uri="{FF2B5EF4-FFF2-40B4-BE49-F238E27FC236}">
                <a16:creationId xmlns:a16="http://schemas.microsoft.com/office/drawing/2014/main" id="{46C34F64-1E90-419A-9998-22DCD357F153}"/>
              </a:ext>
            </a:extLst>
          </p:cNvPr>
          <p:cNvSpPr>
            <a:spLocks noChangeArrowheads="1"/>
          </p:cNvSpPr>
          <p:nvPr/>
        </p:nvSpPr>
        <p:spPr bwMode="auto">
          <a:xfrm>
            <a:off x="5510213" y="4519613"/>
            <a:ext cx="958850" cy="268287"/>
          </a:xfrm>
          <a:prstGeom prst="leftRightArrow">
            <a:avLst>
              <a:gd name="adj1" fmla="val 50000"/>
              <a:gd name="adj2" fmla="val 50019"/>
            </a:avLst>
          </a:prstGeom>
          <a:solidFill>
            <a:schemeClr val="tx1"/>
          </a:solidFill>
          <a:ln w="3175" algn="ctr">
            <a:solidFill>
              <a:schemeClr val="tx1"/>
            </a:solidFill>
            <a:round/>
            <a:headEnd/>
            <a:tailEnd/>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800">
              <a:solidFill>
                <a:srgbClr val="000000"/>
              </a:solidFill>
              <a:latin typeface="Arial" panose="020B0604020202020204" pitchFamily="34" charset="0"/>
            </a:endParaRPr>
          </a:p>
        </p:txBody>
      </p:sp>
      <p:sp>
        <p:nvSpPr>
          <p:cNvPr id="63499" name="Left-Right Arrow 14">
            <a:extLst>
              <a:ext uri="{FF2B5EF4-FFF2-40B4-BE49-F238E27FC236}">
                <a16:creationId xmlns:a16="http://schemas.microsoft.com/office/drawing/2014/main" id="{C2CEB19A-A210-4B2B-AE9A-EDB09A1A4416}"/>
              </a:ext>
            </a:extLst>
          </p:cNvPr>
          <p:cNvSpPr>
            <a:spLocks noChangeArrowheads="1"/>
          </p:cNvSpPr>
          <p:nvPr/>
        </p:nvSpPr>
        <p:spPr bwMode="auto">
          <a:xfrm>
            <a:off x="5508625" y="5722938"/>
            <a:ext cx="958850" cy="269875"/>
          </a:xfrm>
          <a:prstGeom prst="leftRightArrow">
            <a:avLst>
              <a:gd name="adj1" fmla="val 50000"/>
              <a:gd name="adj2" fmla="val 49725"/>
            </a:avLst>
          </a:prstGeom>
          <a:solidFill>
            <a:schemeClr val="tx1"/>
          </a:solidFill>
          <a:ln w="3175" algn="ctr">
            <a:solidFill>
              <a:schemeClr val="tx1"/>
            </a:solidFill>
            <a:round/>
            <a:headEnd/>
            <a:tailEnd/>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800">
              <a:solidFill>
                <a:srgbClr val="000000"/>
              </a:solidFill>
              <a:latin typeface="Arial" panose="020B0604020202020204" pitchFamily="34" charset="0"/>
            </a:endParaRPr>
          </a:p>
        </p:txBody>
      </p:sp>
      <p:sp>
        <p:nvSpPr>
          <p:cNvPr id="63500" name="Left-Right Arrow 15">
            <a:extLst>
              <a:ext uri="{FF2B5EF4-FFF2-40B4-BE49-F238E27FC236}">
                <a16:creationId xmlns:a16="http://schemas.microsoft.com/office/drawing/2014/main" id="{B60605D5-7A2A-473A-9AF4-0E6D6EAB1E7C}"/>
              </a:ext>
            </a:extLst>
          </p:cNvPr>
          <p:cNvSpPr>
            <a:spLocks noChangeArrowheads="1"/>
          </p:cNvSpPr>
          <p:nvPr/>
        </p:nvSpPr>
        <p:spPr bwMode="auto">
          <a:xfrm>
            <a:off x="2552700" y="4459288"/>
            <a:ext cx="958850" cy="268287"/>
          </a:xfrm>
          <a:prstGeom prst="leftRightArrow">
            <a:avLst>
              <a:gd name="adj1" fmla="val 50000"/>
              <a:gd name="adj2" fmla="val 50019"/>
            </a:avLst>
          </a:prstGeom>
          <a:solidFill>
            <a:schemeClr val="tx1"/>
          </a:solidFill>
          <a:ln w="3175" algn="ctr">
            <a:solidFill>
              <a:schemeClr val="tx1"/>
            </a:solidFill>
            <a:round/>
            <a:headEnd/>
            <a:tailEnd/>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800">
              <a:solidFill>
                <a:srgbClr val="000000"/>
              </a:solidFill>
              <a:latin typeface="Arial" panose="020B0604020202020204" pitchFamily="34" charset="0"/>
            </a:endParaRPr>
          </a:p>
        </p:txBody>
      </p:sp>
      <p:sp>
        <p:nvSpPr>
          <p:cNvPr id="63501" name="Left-Right Arrow 16">
            <a:extLst>
              <a:ext uri="{FF2B5EF4-FFF2-40B4-BE49-F238E27FC236}">
                <a16:creationId xmlns:a16="http://schemas.microsoft.com/office/drawing/2014/main" id="{D14A45E8-2F34-43E4-8C8E-52063AAA920B}"/>
              </a:ext>
            </a:extLst>
          </p:cNvPr>
          <p:cNvSpPr>
            <a:spLocks noChangeArrowheads="1"/>
          </p:cNvSpPr>
          <p:nvPr/>
        </p:nvSpPr>
        <p:spPr bwMode="auto">
          <a:xfrm>
            <a:off x="2551113" y="5664200"/>
            <a:ext cx="958850" cy="268288"/>
          </a:xfrm>
          <a:prstGeom prst="leftRightArrow">
            <a:avLst>
              <a:gd name="adj1" fmla="val 50000"/>
              <a:gd name="adj2" fmla="val 50019"/>
            </a:avLst>
          </a:prstGeom>
          <a:solidFill>
            <a:schemeClr val="tx1"/>
          </a:solidFill>
          <a:ln w="3175" algn="ctr">
            <a:solidFill>
              <a:schemeClr val="tx1"/>
            </a:solidFill>
            <a:round/>
            <a:headEnd/>
            <a:tailEnd/>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800">
              <a:solidFill>
                <a:srgbClr val="000000"/>
              </a:solidFill>
              <a:latin typeface="Arial" panose="020B0604020202020204" pitchFamily="34" charset="0"/>
            </a:endParaRPr>
          </a:p>
        </p:txBody>
      </p:sp>
      <p:sp>
        <p:nvSpPr>
          <p:cNvPr id="63502" name="Left-Right Arrow 17">
            <a:extLst>
              <a:ext uri="{FF2B5EF4-FFF2-40B4-BE49-F238E27FC236}">
                <a16:creationId xmlns:a16="http://schemas.microsoft.com/office/drawing/2014/main" id="{CA5EE8FE-9118-41D9-82FE-ACC0F1A98CFF}"/>
              </a:ext>
            </a:extLst>
          </p:cNvPr>
          <p:cNvSpPr>
            <a:spLocks noChangeArrowheads="1"/>
          </p:cNvSpPr>
          <p:nvPr/>
        </p:nvSpPr>
        <p:spPr bwMode="auto">
          <a:xfrm rot="-5400000">
            <a:off x="4148138" y="5126037"/>
            <a:ext cx="725488" cy="201613"/>
          </a:xfrm>
          <a:prstGeom prst="leftRightArrow">
            <a:avLst>
              <a:gd name="adj1" fmla="val 50000"/>
              <a:gd name="adj2" fmla="val 49945"/>
            </a:avLst>
          </a:prstGeom>
          <a:solidFill>
            <a:schemeClr val="tx1"/>
          </a:solidFill>
          <a:ln w="3175" algn="ctr">
            <a:solidFill>
              <a:schemeClr val="tx1"/>
            </a:solidFill>
            <a:round/>
            <a:headEnd/>
            <a:tailEnd/>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800">
              <a:solidFill>
                <a:srgbClr val="000000"/>
              </a:solidFill>
              <a:latin typeface="Arial" panose="020B0604020202020204" pitchFamily="34" charset="0"/>
            </a:endParaRPr>
          </a:p>
        </p:txBody>
      </p:sp>
      <p:sp>
        <p:nvSpPr>
          <p:cNvPr id="63503" name="Slide Number Placeholder 9">
            <a:extLst>
              <a:ext uri="{FF2B5EF4-FFF2-40B4-BE49-F238E27FC236}">
                <a16:creationId xmlns:a16="http://schemas.microsoft.com/office/drawing/2014/main" id="{D6424132-005C-4CA6-8E8D-15388B1BF042}"/>
              </a:ext>
            </a:extLst>
          </p:cNvPr>
          <p:cNvSpPr>
            <a:spLocks noGrp="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altLang="en-US" sz="800">
                <a:solidFill>
                  <a:srgbClr val="000000"/>
                </a:solidFill>
                <a:latin typeface="Arial" panose="020B0604020202020204" pitchFamily="34" charset="0"/>
              </a:rPr>
              <a:t>Embedded Overview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0C98DEF-FA85-4D13-8F34-1E745FEEA6E3}"/>
              </a:ext>
            </a:extLst>
          </p:cNvPr>
          <p:cNvSpPr>
            <a:spLocks noGrp="1" noChangeArrowheads="1"/>
          </p:cNvSpPr>
          <p:nvPr>
            <p:ph type="title"/>
          </p:nvPr>
        </p:nvSpPr>
        <p:spPr/>
        <p:txBody>
          <a:bodyPr/>
          <a:lstStyle/>
          <a:p>
            <a:r>
              <a:rPr lang="en-US" altLang="en-US" sz="2800"/>
              <a:t>Zynq and the trend towards ARM-FPGA architectures</a:t>
            </a:r>
          </a:p>
        </p:txBody>
      </p:sp>
      <p:sp>
        <p:nvSpPr>
          <p:cNvPr id="64515" name="Content Placeholder 2">
            <a:extLst>
              <a:ext uri="{FF2B5EF4-FFF2-40B4-BE49-F238E27FC236}">
                <a16:creationId xmlns:a16="http://schemas.microsoft.com/office/drawing/2014/main" id="{19D8B32D-88EC-43EF-AA65-D7EE89EE1CF7}"/>
              </a:ext>
            </a:extLst>
          </p:cNvPr>
          <p:cNvSpPr>
            <a:spLocks noGrp="1" noChangeArrowheads="1"/>
          </p:cNvSpPr>
          <p:nvPr>
            <p:ph idx="1"/>
          </p:nvPr>
        </p:nvSpPr>
        <p:spPr/>
        <p:txBody>
          <a:bodyPr/>
          <a:lstStyle/>
          <a:p>
            <a:endParaRPr lang="en-US" altLang="en-US"/>
          </a:p>
        </p:txBody>
      </p:sp>
      <p:sp>
        <p:nvSpPr>
          <p:cNvPr id="64516" name="Date Placeholder 3">
            <a:extLst>
              <a:ext uri="{FF2B5EF4-FFF2-40B4-BE49-F238E27FC236}">
                <a16:creationId xmlns:a16="http://schemas.microsoft.com/office/drawing/2014/main" id="{30F6A8DA-9A4E-412F-AF61-60AC8FAD1B4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9F3C5EC-F8FD-4771-8D5A-FB5F2D9C8B9B}" type="datetime1">
              <a:rPr kumimoji="0" lang="en-US" altLang="en-US" sz="1400" smtClean="0">
                <a:solidFill>
                  <a:schemeClr val="bg2"/>
                </a:solidFill>
                <a:latin typeface="Arial" panose="020B0604020202020204" pitchFamily="34" charset="0"/>
              </a:rPr>
              <a:pPr>
                <a:spcBef>
                  <a:spcPct val="50000"/>
                </a:spcBef>
                <a:buClrTx/>
                <a:buFontTx/>
                <a:buNone/>
              </a:pPr>
              <a:t>1/24/2019</a:t>
            </a:fld>
            <a:endParaRPr kumimoji="0" lang="en-US" altLang="en-US" sz="1400">
              <a:solidFill>
                <a:schemeClr val="bg2"/>
              </a:solidFill>
              <a:latin typeface="Arial" panose="020B0604020202020204" pitchFamily="34" charset="0"/>
            </a:endParaRPr>
          </a:p>
        </p:txBody>
      </p:sp>
      <p:sp>
        <p:nvSpPr>
          <p:cNvPr id="64517" name="Footer Placeholder 4">
            <a:extLst>
              <a:ext uri="{FF2B5EF4-FFF2-40B4-BE49-F238E27FC236}">
                <a16:creationId xmlns:a16="http://schemas.microsoft.com/office/drawing/2014/main" id="{ABD70B01-3EFE-4B34-9D56-2517A5918B0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CECS461/561 Hardware/Software Codesign</a:t>
            </a:r>
          </a:p>
        </p:txBody>
      </p:sp>
      <p:sp>
        <p:nvSpPr>
          <p:cNvPr id="64518" name="Slide Number Placeholder 5">
            <a:extLst>
              <a:ext uri="{FF2B5EF4-FFF2-40B4-BE49-F238E27FC236}">
                <a16:creationId xmlns:a16="http://schemas.microsoft.com/office/drawing/2014/main" id="{7D27FFA1-C7BA-4E3F-8E00-DD3C39461C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5BD23C4D-028F-422E-A6B0-E3EE4EF30A62}" type="slidenum">
              <a:rPr kumimoji="0" lang="en-US" altLang="en-US" sz="1400" smtClean="0">
                <a:solidFill>
                  <a:schemeClr val="bg2"/>
                </a:solidFill>
                <a:latin typeface="Arial" panose="020B0604020202020204" pitchFamily="34" charset="0"/>
              </a:rPr>
              <a:pPr>
                <a:spcBef>
                  <a:spcPct val="50000"/>
                </a:spcBef>
                <a:buClrTx/>
                <a:buFontTx/>
                <a:buNone/>
              </a:pPr>
              <a:t>13</a:t>
            </a:fld>
            <a:endParaRPr kumimoji="0" lang="en-US" altLang="en-US" sz="1400">
              <a:solidFill>
                <a:schemeClr val="bg2"/>
              </a:solidFill>
              <a:latin typeface="Arial" panose="020B0604020202020204" pitchFamily="34" charset="0"/>
            </a:endParaRPr>
          </a:p>
        </p:txBody>
      </p:sp>
      <p:pic>
        <p:nvPicPr>
          <p:cNvPr id="64519" name="Picture 3">
            <a:extLst>
              <a:ext uri="{FF2B5EF4-FFF2-40B4-BE49-F238E27FC236}">
                <a16:creationId xmlns:a16="http://schemas.microsoft.com/office/drawing/2014/main" id="{5AFF6743-F425-42AA-A81B-7DC50F37C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648" t="14333" r="19588" b="18642"/>
          <a:stretch>
            <a:fillRect/>
          </a:stretch>
        </p:blipFill>
        <p:spPr bwMode="auto">
          <a:xfrm>
            <a:off x="333375" y="1524000"/>
            <a:ext cx="8166100" cy="490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99E3BC5B-1849-4582-9F4F-1791226CBA75}"/>
              </a:ext>
            </a:extLst>
          </p:cNvPr>
          <p:cNvSpPr>
            <a:spLocks noGrp="1" noChangeArrowheads="1"/>
          </p:cNvSpPr>
          <p:nvPr>
            <p:ph type="title"/>
          </p:nvPr>
        </p:nvSpPr>
        <p:spPr/>
        <p:txBody>
          <a:bodyPr/>
          <a:lstStyle/>
          <a:p>
            <a:r>
              <a:rPr lang="en-US" altLang="en-US">
                <a:latin typeface="Times New Roman" panose="02020603050405020304" pitchFamily="18" charset="0"/>
              </a:rPr>
              <a:t>A New Trend in FPGA Technology: </a:t>
            </a:r>
            <a:r>
              <a:rPr lang="en-US" altLang="en-US">
                <a:latin typeface="Times New Roman" panose="02020603050405020304" pitchFamily="18" charset="0"/>
                <a:hlinkClick r:id="rId3" tooltip="Zynq-7000 SoC"/>
              </a:rPr>
              <a:t>Zynq-7000 SoC</a:t>
            </a:r>
            <a:endParaRPr lang="en-US" altLang="en-US"/>
          </a:p>
        </p:txBody>
      </p:sp>
      <p:sp>
        <p:nvSpPr>
          <p:cNvPr id="66563" name="Content Placeholder 2">
            <a:extLst>
              <a:ext uri="{FF2B5EF4-FFF2-40B4-BE49-F238E27FC236}">
                <a16:creationId xmlns:a16="http://schemas.microsoft.com/office/drawing/2014/main" id="{A1CCC4FF-AC9A-4A42-B214-AA16D9AACC5C}"/>
              </a:ext>
            </a:extLst>
          </p:cNvPr>
          <p:cNvSpPr>
            <a:spLocks noGrp="1" noChangeArrowheads="1"/>
          </p:cNvSpPr>
          <p:nvPr>
            <p:ph idx="1"/>
          </p:nvPr>
        </p:nvSpPr>
        <p:spPr>
          <a:xfrm>
            <a:off x="457200" y="1676400"/>
            <a:ext cx="8178800" cy="4381500"/>
          </a:xfrm>
        </p:spPr>
        <p:txBody>
          <a:bodyPr/>
          <a:lstStyle/>
          <a:p>
            <a:pPr marL="0" indent="0">
              <a:buFont typeface="Monotype Sorts" pitchFamily="2" charset="2"/>
              <a:buNone/>
              <a:defRPr/>
            </a:pPr>
            <a:r>
              <a:rPr lang="en-US" altLang="en-US" dirty="0">
                <a:latin typeface="Times New Roman" panose="02020603050405020304" pitchFamily="18" charset="0"/>
              </a:rPr>
              <a:t>1. </a:t>
            </a:r>
            <a:r>
              <a:rPr lang="en-US" altLang="en-US" sz="2800" i="1" dirty="0">
                <a:latin typeface="Times New Roman" panose="02020603050405020304" pitchFamily="18" charset="0"/>
              </a:rPr>
              <a:t>The Zynq bridges a gap in the market for  </a:t>
            </a:r>
            <a:br>
              <a:rPr lang="en-US" altLang="en-US" sz="2800" i="1" dirty="0">
                <a:latin typeface="Times New Roman" panose="02020603050405020304" pitchFamily="18" charset="0"/>
              </a:rPr>
            </a:br>
            <a:r>
              <a:rPr lang="en-US" altLang="en-US" sz="2800" i="1" dirty="0">
                <a:latin typeface="Times New Roman" panose="02020603050405020304" pitchFamily="18" charset="0"/>
              </a:rPr>
              <a:t>    high-performance, calculation-intensive </a:t>
            </a:r>
            <a:br>
              <a:rPr lang="en-US" altLang="en-US" sz="2800" i="1" dirty="0">
                <a:latin typeface="Times New Roman" panose="02020603050405020304" pitchFamily="18" charset="0"/>
              </a:rPr>
            </a:br>
            <a:r>
              <a:rPr lang="en-US" altLang="en-US" sz="2800" i="1" dirty="0">
                <a:latin typeface="Times New Roman" panose="02020603050405020304" pitchFamily="18" charset="0"/>
              </a:rPr>
              <a:t>    devices, including </a:t>
            </a:r>
            <a:r>
              <a:rPr lang="en-US" altLang="en-US" sz="2800" dirty="0">
                <a:latin typeface="Times New Roman" panose="02020603050405020304" pitchFamily="18" charset="0"/>
              </a:rPr>
              <a:t>three types of implementations: </a:t>
            </a:r>
          </a:p>
          <a:p>
            <a:pPr marL="969963" indent="-514350">
              <a:buFont typeface="+mj-lt"/>
              <a:buAutoNum type="arabicParenR"/>
              <a:defRPr/>
            </a:pPr>
            <a:r>
              <a:rPr lang="en-US" altLang="en-US" sz="2400" dirty="0">
                <a:latin typeface="Times New Roman" panose="02020603050405020304" pitchFamily="18" charset="0"/>
              </a:rPr>
              <a:t>Microprocessor based solutions (software solutions), </a:t>
            </a:r>
          </a:p>
          <a:p>
            <a:pPr marL="969963" indent="-514350">
              <a:buFont typeface="+mj-lt"/>
              <a:buAutoNum type="arabicParenR"/>
              <a:defRPr/>
            </a:pPr>
            <a:r>
              <a:rPr lang="en-US" altLang="en-US" sz="2400" dirty="0">
                <a:latin typeface="Times New Roman" panose="02020603050405020304" pitchFamily="18" charset="0"/>
              </a:rPr>
              <a:t>FPGA based solutions (hardware solutions) and </a:t>
            </a:r>
          </a:p>
          <a:p>
            <a:pPr marL="969963" indent="-514350">
              <a:buFont typeface="+mj-lt"/>
              <a:buAutoNum type="arabicParenR"/>
              <a:defRPr/>
            </a:pPr>
            <a:r>
              <a:rPr lang="en-US" altLang="en-US" sz="2400" dirty="0">
                <a:latin typeface="Times New Roman" panose="02020603050405020304" pitchFamily="18" charset="0"/>
              </a:rPr>
              <a:t>A combination of both. </a:t>
            </a:r>
            <a:endParaRPr lang="en-US" altLang="en-US" sz="2400" i="1" dirty="0">
              <a:latin typeface="Times New Roman" panose="02020603050405020304" pitchFamily="18" charset="0"/>
            </a:endParaRPr>
          </a:p>
          <a:p>
            <a:pPr marL="0" indent="0">
              <a:buFont typeface="Monotype Sorts" pitchFamily="2" charset="2"/>
              <a:buNone/>
              <a:defRPr/>
            </a:pPr>
            <a:r>
              <a:rPr lang="en-US" altLang="en-US" dirty="0">
                <a:latin typeface="Times New Roman" panose="02020603050405020304" pitchFamily="18" charset="0"/>
              </a:rPr>
              <a:t>2. </a:t>
            </a:r>
            <a:r>
              <a:rPr lang="en-US" altLang="en-US" sz="2800" i="1" dirty="0">
                <a:latin typeface="Times New Roman" panose="02020603050405020304" pitchFamily="18" charset="0"/>
              </a:rPr>
              <a:t>The </a:t>
            </a:r>
            <a:r>
              <a:rPr lang="en-US" altLang="en-US" sz="2800" i="1" dirty="0" err="1">
                <a:latin typeface="Times New Roman" panose="02020603050405020304" pitchFamily="18" charset="0"/>
              </a:rPr>
              <a:t>Zynq</a:t>
            </a:r>
            <a:r>
              <a:rPr lang="en-US" altLang="en-US" sz="2800" i="1" dirty="0">
                <a:latin typeface="Times New Roman" panose="02020603050405020304" pitchFamily="18" charset="0"/>
              </a:rPr>
              <a:t> supports Linux.</a:t>
            </a:r>
            <a:r>
              <a:rPr lang="en-US" altLang="en-US" sz="2800" dirty="0">
                <a:latin typeface="Times New Roman" panose="02020603050405020304" pitchFamily="18" charset="0"/>
              </a:rPr>
              <a:t> </a:t>
            </a:r>
          </a:p>
          <a:p>
            <a:pPr marL="0" indent="0">
              <a:buFont typeface="Monotype Sorts" pitchFamily="2" charset="2"/>
              <a:buNone/>
              <a:defRPr/>
            </a:pPr>
            <a:r>
              <a:rPr lang="en-US" altLang="en-US" sz="2800" dirty="0">
                <a:latin typeface="Times New Roman" panose="02020603050405020304" pitchFamily="18" charset="0"/>
              </a:rPr>
              <a:t>3. </a:t>
            </a:r>
            <a:r>
              <a:rPr lang="en-US" altLang="en-US" sz="2800" i="1" dirty="0">
                <a:latin typeface="Times New Roman" panose="02020603050405020304" pitchFamily="18" charset="0"/>
              </a:rPr>
              <a:t>The </a:t>
            </a:r>
            <a:r>
              <a:rPr lang="en-US" altLang="en-US" sz="2800" i="1" dirty="0" err="1">
                <a:latin typeface="Times New Roman" panose="02020603050405020304" pitchFamily="18" charset="0"/>
              </a:rPr>
              <a:t>Zynq</a:t>
            </a:r>
            <a:r>
              <a:rPr lang="en-US" altLang="en-US" sz="2800" i="1" dirty="0">
                <a:latin typeface="Times New Roman" panose="02020603050405020304" pitchFamily="18" charset="0"/>
              </a:rPr>
              <a:t> has a large community of users.</a:t>
            </a:r>
            <a:br>
              <a:rPr lang="en-US" altLang="en-US" sz="2800" i="1" dirty="0">
                <a:latin typeface="Times New Roman" panose="02020603050405020304" pitchFamily="18" charset="0"/>
              </a:rPr>
            </a:br>
            <a:endParaRPr lang="en-US" altLang="en-US" sz="2800" dirty="0"/>
          </a:p>
        </p:txBody>
      </p:sp>
      <p:sp>
        <p:nvSpPr>
          <p:cNvPr id="66564" name="Date Placeholder 3">
            <a:extLst>
              <a:ext uri="{FF2B5EF4-FFF2-40B4-BE49-F238E27FC236}">
                <a16:creationId xmlns:a16="http://schemas.microsoft.com/office/drawing/2014/main" id="{3D29B615-11DE-47CF-BA0B-65BE0651205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A7BE9657-C456-42ED-B304-A231812A2C22}" type="datetime1">
              <a:rPr kumimoji="0" lang="en-US" altLang="en-US" sz="1400" smtClean="0">
                <a:solidFill>
                  <a:schemeClr val="bg2"/>
                </a:solidFill>
                <a:latin typeface="Arial" panose="020B0604020202020204" pitchFamily="34" charset="0"/>
              </a:rPr>
              <a:pPr>
                <a:spcBef>
                  <a:spcPct val="50000"/>
                </a:spcBef>
                <a:buClrTx/>
                <a:buFontTx/>
                <a:buNone/>
              </a:pPr>
              <a:t>1/24/2019</a:t>
            </a:fld>
            <a:endParaRPr kumimoji="0" lang="en-US" altLang="en-US" sz="1400">
              <a:solidFill>
                <a:schemeClr val="bg2"/>
              </a:solidFill>
              <a:latin typeface="Arial" panose="020B0604020202020204" pitchFamily="34" charset="0"/>
            </a:endParaRPr>
          </a:p>
        </p:txBody>
      </p:sp>
      <p:sp>
        <p:nvSpPr>
          <p:cNvPr id="66565" name="Footer Placeholder 4">
            <a:extLst>
              <a:ext uri="{FF2B5EF4-FFF2-40B4-BE49-F238E27FC236}">
                <a16:creationId xmlns:a16="http://schemas.microsoft.com/office/drawing/2014/main" id="{98B541E4-8E31-4C93-83B4-1EC363B189E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CECS461/561 Hardware/Software Codesign</a:t>
            </a:r>
          </a:p>
        </p:txBody>
      </p:sp>
      <p:sp>
        <p:nvSpPr>
          <p:cNvPr id="66566" name="Slide Number Placeholder 5">
            <a:extLst>
              <a:ext uri="{FF2B5EF4-FFF2-40B4-BE49-F238E27FC236}">
                <a16:creationId xmlns:a16="http://schemas.microsoft.com/office/drawing/2014/main" id="{EE449023-DCA0-41C0-9C94-2D5DD40069E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A3331B53-2E6C-4248-AF4E-3E766341A630}" type="slidenum">
              <a:rPr kumimoji="0" lang="en-US" altLang="en-US" sz="1400" smtClean="0">
                <a:solidFill>
                  <a:schemeClr val="bg2"/>
                </a:solidFill>
                <a:latin typeface="Arial" panose="020B0604020202020204" pitchFamily="34" charset="0"/>
              </a:rPr>
              <a:pPr>
                <a:spcBef>
                  <a:spcPct val="50000"/>
                </a:spcBef>
                <a:buClrTx/>
                <a:buFontTx/>
                <a:buNone/>
              </a:pPr>
              <a:t>14</a:t>
            </a:fld>
            <a:endParaRPr kumimoji="0" lang="en-US" altLang="en-US" sz="1400" dirty="0">
              <a:solidFill>
                <a:schemeClr val="bg2"/>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5">
            <a:extLst>
              <a:ext uri="{FF2B5EF4-FFF2-40B4-BE49-F238E27FC236}">
                <a16:creationId xmlns:a16="http://schemas.microsoft.com/office/drawing/2014/main" id="{141D3027-B9B7-4844-A997-D75B27AEB62E}"/>
              </a:ext>
            </a:extLst>
          </p:cNvPr>
          <p:cNvSpPr>
            <a:spLocks noGrp="1" noChangeArrowheads="1"/>
          </p:cNvSpPr>
          <p:nvPr>
            <p:ph type="title"/>
          </p:nvPr>
        </p:nvSpPr>
        <p:spPr>
          <a:ln/>
        </p:spPr>
        <p:txBody>
          <a:bodyPr/>
          <a:lstStyle/>
          <a:p>
            <a:pPr eaLnBrk="1" hangingPunct="1"/>
            <a:r>
              <a:rPr altLang="en-US"/>
              <a:t>Embedded System Design Flow for Zynq-7000 AP SoC</a:t>
            </a:r>
          </a:p>
        </p:txBody>
      </p:sp>
      <p:sp>
        <p:nvSpPr>
          <p:cNvPr id="68611" name="Footer Placeholder 8">
            <a:extLst>
              <a:ext uri="{FF2B5EF4-FFF2-40B4-BE49-F238E27FC236}">
                <a16:creationId xmlns:a16="http://schemas.microsoft.com/office/drawing/2014/main" id="{848CC92B-AD98-4791-BA2D-C1F96C064EC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rPr>
              <a:t>© Copyright 2015 Xilinx</a:t>
            </a:r>
          </a:p>
        </p:txBody>
      </p:sp>
      <p:pic>
        <p:nvPicPr>
          <p:cNvPr id="68612" name="Picture 2">
            <a:extLst>
              <a:ext uri="{FF2B5EF4-FFF2-40B4-BE49-F238E27FC236}">
                <a16:creationId xmlns:a16="http://schemas.microsoft.com/office/drawing/2014/main" id="{8DF6DF77-A867-425A-A94D-2F1982B51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1209675"/>
            <a:ext cx="7096125" cy="523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613" name="Slide Number Placeholder 3">
            <a:extLst>
              <a:ext uri="{FF2B5EF4-FFF2-40B4-BE49-F238E27FC236}">
                <a16:creationId xmlns:a16="http://schemas.microsoft.com/office/drawing/2014/main" id="{B5E26891-1F0C-420A-A524-28023C4A1474}"/>
              </a:ext>
            </a:extLst>
          </p:cNvPr>
          <p:cNvSpPr>
            <a:spLocks noGrp="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altLang="en-US" sz="800">
                <a:solidFill>
                  <a:srgbClr val="000000"/>
                </a:solidFill>
                <a:latin typeface="Arial" panose="020B0604020202020204" pitchFamily="34" charset="0"/>
              </a:rPr>
              <a:t>Embedded Overview 11-‹#›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ECEB3A41-34D4-45BB-8957-A486B04C9954}"/>
              </a:ext>
            </a:extLst>
          </p:cNvPr>
          <p:cNvSpPr>
            <a:spLocks noGrp="1" noChangeArrowheads="1"/>
          </p:cNvSpPr>
          <p:nvPr>
            <p:ph type="title"/>
          </p:nvPr>
        </p:nvSpPr>
        <p:spPr>
          <a:ln/>
        </p:spPr>
        <p:txBody>
          <a:bodyPr/>
          <a:lstStyle/>
          <a:p>
            <a:pPr eaLnBrk="1" hangingPunct="1"/>
            <a:endParaRPr altLang="en-US"/>
          </a:p>
        </p:txBody>
      </p:sp>
      <p:sp>
        <p:nvSpPr>
          <p:cNvPr id="69635" name="Slide Number Placeholder 2">
            <a:extLst>
              <a:ext uri="{FF2B5EF4-FFF2-40B4-BE49-F238E27FC236}">
                <a16:creationId xmlns:a16="http://schemas.microsoft.com/office/drawing/2014/main" id="{098C2C5B-F136-4039-8131-E62D77465D96}"/>
              </a:ext>
            </a:extLst>
          </p:cNvPr>
          <p:cNvSpPr>
            <a:spLocks noGrp="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altLang="en-US" sz="800">
                <a:solidFill>
                  <a:srgbClr val="000000"/>
                </a:solidFill>
                <a:latin typeface="Arial" panose="020B0604020202020204" pitchFamily="34" charset="0"/>
              </a:rPr>
              <a:t>Embedded Overview 11-‹#›</a:t>
            </a:r>
          </a:p>
        </p:txBody>
      </p:sp>
      <p:sp>
        <p:nvSpPr>
          <p:cNvPr id="69636" name="Footer Placeholder 3">
            <a:extLst>
              <a:ext uri="{FF2B5EF4-FFF2-40B4-BE49-F238E27FC236}">
                <a16:creationId xmlns:a16="http://schemas.microsoft.com/office/drawing/2014/main" id="{74FB6F52-865E-4B29-854D-57F117A2106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rPr>
              <a:t>© Copyright 2015 Xilinx</a:t>
            </a:r>
          </a:p>
        </p:txBody>
      </p:sp>
      <p:pic>
        <p:nvPicPr>
          <p:cNvPr id="69637" name="Picture 2">
            <a:extLst>
              <a:ext uri="{FF2B5EF4-FFF2-40B4-BE49-F238E27FC236}">
                <a16:creationId xmlns:a16="http://schemas.microsoft.com/office/drawing/2014/main" id="{088BB8A3-9DED-4014-979D-267962649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11" r="19324" b="5692"/>
          <a:stretch>
            <a:fillRect/>
          </a:stretch>
        </p:blipFill>
        <p:spPr bwMode="auto">
          <a:xfrm>
            <a:off x="26988" y="34925"/>
            <a:ext cx="8583612"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1">
            <a:extLst>
              <a:ext uri="{FF2B5EF4-FFF2-40B4-BE49-F238E27FC236}">
                <a16:creationId xmlns:a16="http://schemas.microsoft.com/office/drawing/2014/main" id="{69763326-79EB-40CD-B07E-F23356438B4C}"/>
              </a:ext>
            </a:extLst>
          </p:cNvPr>
          <p:cNvSpPr>
            <a:spLocks noGrp="1" noChangeArrowheads="1"/>
          </p:cNvSpPr>
          <p:nvPr>
            <p:ph idx="1"/>
          </p:nvPr>
        </p:nvSpPr>
        <p:spPr>
          <a:xfrm>
            <a:off x="457200" y="1066800"/>
            <a:ext cx="8234363" cy="4802188"/>
          </a:xfrm>
        </p:spPr>
        <p:txBody>
          <a:bodyPr/>
          <a:lstStyle/>
          <a:p>
            <a:pPr>
              <a:lnSpc>
                <a:spcPts val="2200"/>
              </a:lnSpc>
              <a:tabLst>
                <a:tab pos="228600" algn="l"/>
              </a:tabLst>
            </a:pPr>
            <a:r>
              <a:rPr altLang="zh-CN" sz="2400">
                <a:solidFill>
                  <a:schemeClr val="tx1"/>
                </a:solidFill>
                <a:ea typeface="SimSun" panose="02010600030101010101" pitchFamily="2" charset="-122"/>
                <a:cs typeface="Arial" panose="020B0604020202020204" pitchFamily="34" charset="0"/>
              </a:rPr>
              <a:t>After completing this course, you will be able to:</a:t>
            </a:r>
          </a:p>
          <a:p>
            <a:pPr>
              <a:lnSpc>
                <a:spcPts val="1000"/>
              </a:lnSpc>
              <a:buFont typeface="Wingdings" pitchFamily="2" charset="2"/>
              <a:buNone/>
              <a:tabLst>
                <a:tab pos="228600" algn="l"/>
              </a:tabLst>
            </a:pPr>
            <a:endParaRPr altLang="zh-CN">
              <a:solidFill>
                <a:schemeClr val="tx1"/>
              </a:solidFill>
              <a:ea typeface="SimSun" panose="02010600030101010101" pitchFamily="2" charset="-122"/>
              <a:cs typeface="Arial" panose="020B0604020202020204" pitchFamily="34" charset="0"/>
            </a:endParaRPr>
          </a:p>
          <a:p>
            <a:pPr lvl="1" eaLnBrk="1" hangingPunct="1">
              <a:lnSpc>
                <a:spcPct val="100000"/>
              </a:lnSpc>
              <a:tabLst>
                <a:tab pos="228600" algn="l"/>
              </a:tabLst>
            </a:pPr>
            <a:r>
              <a:rPr altLang="en-US" sz="2400">
                <a:ea typeface="SimSun" panose="02010600030101010101" pitchFamily="2" charset="-122"/>
                <a:cs typeface="Arial" panose="020B0604020202020204" pitchFamily="34" charset="0"/>
              </a:rPr>
              <a:t>Rapidly architect an embedded system targeting Zynq, and the AXI4 interface standard, using Vivado and IP Integrator</a:t>
            </a:r>
          </a:p>
          <a:p>
            <a:pPr lvl="1" eaLnBrk="1" hangingPunct="1">
              <a:lnSpc>
                <a:spcPct val="100000"/>
              </a:lnSpc>
              <a:tabLst>
                <a:tab pos="228600" algn="l"/>
              </a:tabLst>
            </a:pPr>
            <a:r>
              <a:rPr altLang="en-US" sz="2400">
                <a:ea typeface="SimSun" panose="02010600030101010101" pitchFamily="2" charset="-122"/>
                <a:cs typeface="Arial" panose="020B0604020202020204" pitchFamily="34" charset="0"/>
              </a:rPr>
              <a:t>Extend the system by adding peripherals </a:t>
            </a:r>
          </a:p>
          <a:p>
            <a:pPr lvl="2" eaLnBrk="1" hangingPunct="1">
              <a:lnSpc>
                <a:spcPct val="100000"/>
              </a:lnSpc>
              <a:tabLst>
                <a:tab pos="228600" algn="l"/>
              </a:tabLst>
            </a:pPr>
            <a:r>
              <a:rPr altLang="en-US" sz="2000">
                <a:ea typeface="SimSun" panose="02010600030101010101" pitchFamily="2" charset="-122"/>
                <a:cs typeface="Arial" panose="020B0604020202020204" pitchFamily="34" charset="0"/>
              </a:rPr>
              <a:t>Add Xilinx provided peripherals from the IP catalog </a:t>
            </a:r>
          </a:p>
          <a:p>
            <a:pPr lvl="2" eaLnBrk="1" hangingPunct="1">
              <a:lnSpc>
                <a:spcPct val="100000"/>
              </a:lnSpc>
              <a:tabLst>
                <a:tab pos="228600" algn="l"/>
              </a:tabLst>
            </a:pPr>
            <a:r>
              <a:rPr altLang="en-US" sz="2000">
                <a:ea typeface="SimSun" panose="02010600030101010101" pitchFamily="2" charset="-122"/>
                <a:cs typeface="Arial" panose="020B0604020202020204" pitchFamily="34" charset="0"/>
              </a:rPr>
              <a:t>Create and add a custom peripheral using IP Integrator</a:t>
            </a:r>
          </a:p>
          <a:p>
            <a:pPr lvl="1" eaLnBrk="1" hangingPunct="1">
              <a:lnSpc>
                <a:spcPct val="100000"/>
              </a:lnSpc>
              <a:tabLst>
                <a:tab pos="228600" algn="l"/>
              </a:tabLst>
            </a:pPr>
            <a:r>
              <a:rPr altLang="en-US" sz="2400">
                <a:ea typeface="SimSun" panose="02010600030101010101" pitchFamily="2" charset="-122"/>
                <a:cs typeface="Arial" panose="020B0604020202020204" pitchFamily="34" charset="0"/>
              </a:rPr>
              <a:t>Create and debug software applications</a:t>
            </a:r>
            <a:r>
              <a:rPr altLang="en-US">
                <a:ea typeface="SimSun" panose="02010600030101010101" pitchFamily="2" charset="-122"/>
                <a:cs typeface="Arial" panose="020B0604020202020204" pitchFamily="34" charset="0"/>
              </a:rPr>
              <a:t> </a:t>
            </a:r>
          </a:p>
          <a:p>
            <a:pPr lvl="2" eaLnBrk="1" hangingPunct="1">
              <a:lnSpc>
                <a:spcPct val="100000"/>
              </a:lnSpc>
              <a:tabLst>
                <a:tab pos="228600" algn="l"/>
              </a:tabLst>
            </a:pPr>
            <a:r>
              <a:rPr altLang="en-US" sz="2000">
                <a:ea typeface="SimSun" panose="02010600030101010101" pitchFamily="2" charset="-122"/>
                <a:cs typeface="Arial" panose="020B0604020202020204" pitchFamily="34" charset="0"/>
              </a:rPr>
              <a:t>Create software applications in the Software Development Kit (SDK) </a:t>
            </a:r>
          </a:p>
          <a:p>
            <a:pPr lvl="2" eaLnBrk="1" hangingPunct="1">
              <a:lnSpc>
                <a:spcPct val="100000"/>
              </a:lnSpc>
              <a:tabLst>
                <a:tab pos="228600" algn="l"/>
              </a:tabLst>
            </a:pPr>
            <a:r>
              <a:rPr altLang="en-US" sz="2000">
                <a:ea typeface="SimSun" panose="02010600030101010101" pitchFamily="2" charset="-122"/>
                <a:cs typeface="Arial" panose="020B0604020202020204" pitchFamily="34" charset="0"/>
              </a:rPr>
              <a:t>Debug an application on-chip using the GNU debugger via SDK</a:t>
            </a:r>
          </a:p>
          <a:p>
            <a:pPr>
              <a:buFont typeface="Wingdings" pitchFamily="2" charset="2"/>
              <a:buNone/>
              <a:tabLst>
                <a:tab pos="228600" algn="l"/>
              </a:tabLst>
            </a:pPr>
            <a:endParaRPr altLang="en-US">
              <a:solidFill>
                <a:srgbClr val="000000"/>
              </a:solidFill>
              <a:ea typeface="SimSun" panose="02010600030101010101" pitchFamily="2" charset="-122"/>
              <a:cs typeface="Arial" panose="020B0604020202020204" pitchFamily="34" charset="0"/>
            </a:endParaRPr>
          </a:p>
        </p:txBody>
      </p:sp>
      <p:sp>
        <p:nvSpPr>
          <p:cNvPr id="70659" name="Title 3">
            <a:extLst>
              <a:ext uri="{FF2B5EF4-FFF2-40B4-BE49-F238E27FC236}">
                <a16:creationId xmlns:a16="http://schemas.microsoft.com/office/drawing/2014/main" id="{3CE561A9-7AC1-478E-B7B1-72B236167181}"/>
              </a:ext>
            </a:extLst>
          </p:cNvPr>
          <p:cNvSpPr>
            <a:spLocks noGrp="1" noChangeArrowheads="1"/>
          </p:cNvSpPr>
          <p:nvPr>
            <p:ph type="title"/>
          </p:nvPr>
        </p:nvSpPr>
        <p:spPr>
          <a:ln/>
        </p:spPr>
        <p:txBody>
          <a:bodyPr/>
          <a:lstStyle/>
          <a:p>
            <a:pPr eaLnBrk="1" hangingPunct="1"/>
            <a:r>
              <a:rPr altLang="en-US"/>
              <a:t>Course Objectives</a:t>
            </a:r>
          </a:p>
        </p:txBody>
      </p:sp>
      <p:sp>
        <p:nvSpPr>
          <p:cNvPr id="70660" name="Footer Placeholder 6">
            <a:extLst>
              <a:ext uri="{FF2B5EF4-FFF2-40B4-BE49-F238E27FC236}">
                <a16:creationId xmlns:a16="http://schemas.microsoft.com/office/drawing/2014/main" id="{8B8CEBE3-0601-41DA-9F82-39662922C77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rPr>
              <a:t>© Copyright 2015 Xilinx</a:t>
            </a:r>
          </a:p>
        </p:txBody>
      </p:sp>
      <p:sp>
        <p:nvSpPr>
          <p:cNvPr id="70661" name="Slide Number Placeholder 7">
            <a:extLst>
              <a:ext uri="{FF2B5EF4-FFF2-40B4-BE49-F238E27FC236}">
                <a16:creationId xmlns:a16="http://schemas.microsoft.com/office/drawing/2014/main" id="{0E0B160D-2335-4FA6-BE9B-BBB6822C2A99}"/>
              </a:ext>
            </a:extLst>
          </p:cNvPr>
          <p:cNvSpPr>
            <a:spLocks noGrp="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Course Intro 01- </a:t>
            </a:r>
            <a:fld id="{02101302-2454-4D6F-8008-607833970221}" type="slidenum">
              <a:rPr lang="en-US" altLang="en-US" sz="800" smtClean="0">
                <a:solidFill>
                  <a:srgbClr val="000000"/>
                </a:solidFill>
                <a:latin typeface="Arial" panose="020B0604020202020204" pitchFamily="34" charset="0"/>
              </a:rPr>
              <a:pPr/>
              <a:t>17</a:t>
            </a:fld>
            <a:endParaRPr lang="en-US" altLang="en-US" sz="800">
              <a:solidFill>
                <a:srgbClr val="000000"/>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C06BD789-E897-467A-AA2E-B1EE3217DD85}"/>
              </a:ext>
            </a:extLst>
          </p:cNvPr>
          <p:cNvSpPr>
            <a:spLocks noGrp="1" noChangeArrowheads="1"/>
          </p:cNvSpPr>
          <p:nvPr>
            <p:ph type="title"/>
          </p:nvPr>
        </p:nvSpPr>
        <p:spPr/>
        <p:txBody>
          <a:bodyPr/>
          <a:lstStyle/>
          <a:p>
            <a:r>
              <a:rPr lang="en-US" altLang="en-US"/>
              <a:t>Topics to be Covered</a:t>
            </a:r>
          </a:p>
        </p:txBody>
      </p:sp>
      <p:sp>
        <p:nvSpPr>
          <p:cNvPr id="71683" name="Content Placeholder 2">
            <a:extLst>
              <a:ext uri="{FF2B5EF4-FFF2-40B4-BE49-F238E27FC236}">
                <a16:creationId xmlns:a16="http://schemas.microsoft.com/office/drawing/2014/main" id="{495F263C-C1B0-4155-81A8-E595BFD412B4}"/>
              </a:ext>
            </a:extLst>
          </p:cNvPr>
          <p:cNvSpPr>
            <a:spLocks noGrp="1" noChangeArrowheads="1"/>
          </p:cNvSpPr>
          <p:nvPr>
            <p:ph idx="1"/>
          </p:nvPr>
        </p:nvSpPr>
        <p:spPr>
          <a:xfrm>
            <a:off x="457200" y="1676400"/>
            <a:ext cx="8178800" cy="4343400"/>
          </a:xfrm>
        </p:spPr>
        <p:txBody>
          <a:bodyPr/>
          <a:lstStyle/>
          <a:p>
            <a:r>
              <a:rPr lang="en-US" altLang="en-US" sz="2300"/>
              <a:t>Embedded system design flow using Vivado 2018.3 System Edition </a:t>
            </a:r>
          </a:p>
          <a:p>
            <a:r>
              <a:rPr lang="en-US" altLang="en-US" sz="2300"/>
              <a:t>Introducing FPGA and Zybo</a:t>
            </a:r>
          </a:p>
          <a:p>
            <a:r>
              <a:rPr lang="en-US" altLang="en-US" sz="2300"/>
              <a:t>Introducing ARM Cortex-A9 processor architecture</a:t>
            </a:r>
          </a:p>
          <a:p>
            <a:r>
              <a:rPr lang="en-US" altLang="en-US" sz="2300"/>
              <a:t>Basic embedded system designs, including GPIO, timers, interrupts, adding IPs and custom IPs, DMA, profiling and hardware accelerators, etc. </a:t>
            </a:r>
          </a:p>
          <a:p>
            <a:r>
              <a:rPr lang="en-US" altLang="en-US" sz="2300"/>
              <a:t>Xilinx device driver architecture, adding custom IP into your embedded systems, writing device drivers for custom Ips.</a:t>
            </a:r>
          </a:p>
        </p:txBody>
      </p:sp>
      <p:sp>
        <p:nvSpPr>
          <p:cNvPr id="71684" name="Date Placeholder 3">
            <a:extLst>
              <a:ext uri="{FF2B5EF4-FFF2-40B4-BE49-F238E27FC236}">
                <a16:creationId xmlns:a16="http://schemas.microsoft.com/office/drawing/2014/main" id="{963C82CA-16DF-4C36-A810-FD9EF0341A2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853C131-8E06-4956-8DE4-8AB6DBE09AE6}" type="datetime1">
              <a:rPr kumimoji="0" lang="en-US" altLang="en-US" sz="1400" smtClean="0">
                <a:solidFill>
                  <a:schemeClr val="bg2"/>
                </a:solidFill>
                <a:latin typeface="Arial" panose="020B0604020202020204" pitchFamily="34" charset="0"/>
              </a:rPr>
              <a:pPr>
                <a:spcBef>
                  <a:spcPct val="50000"/>
                </a:spcBef>
                <a:buClrTx/>
                <a:buFontTx/>
                <a:buNone/>
              </a:pPr>
              <a:t>1/24/2019</a:t>
            </a:fld>
            <a:endParaRPr kumimoji="0" lang="en-US" altLang="en-US" sz="1400">
              <a:solidFill>
                <a:schemeClr val="bg2"/>
              </a:solidFill>
              <a:latin typeface="Arial" panose="020B0604020202020204" pitchFamily="34" charset="0"/>
            </a:endParaRPr>
          </a:p>
        </p:txBody>
      </p:sp>
      <p:sp>
        <p:nvSpPr>
          <p:cNvPr id="71685" name="Footer Placeholder 4">
            <a:extLst>
              <a:ext uri="{FF2B5EF4-FFF2-40B4-BE49-F238E27FC236}">
                <a16:creationId xmlns:a16="http://schemas.microsoft.com/office/drawing/2014/main" id="{C927E154-11D4-46FF-A779-328CE2E9E7F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CECS461/561 Hardware/Software Codesign</a:t>
            </a:r>
          </a:p>
        </p:txBody>
      </p:sp>
      <p:sp>
        <p:nvSpPr>
          <p:cNvPr id="71686" name="Slide Number Placeholder 5">
            <a:extLst>
              <a:ext uri="{FF2B5EF4-FFF2-40B4-BE49-F238E27FC236}">
                <a16:creationId xmlns:a16="http://schemas.microsoft.com/office/drawing/2014/main" id="{91D9030B-6333-495D-BE17-63E7CBAC67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F6E873B9-CC1E-4248-B914-B847CBEDE6B3}" type="slidenum">
              <a:rPr kumimoji="0" lang="en-US" altLang="en-US" sz="1400" smtClean="0">
                <a:solidFill>
                  <a:schemeClr val="bg2"/>
                </a:solidFill>
                <a:latin typeface="Arial" panose="020B0604020202020204" pitchFamily="34" charset="0"/>
              </a:rPr>
              <a:pPr>
                <a:spcBef>
                  <a:spcPct val="50000"/>
                </a:spcBef>
                <a:buClrTx/>
                <a:buFontTx/>
                <a:buNone/>
              </a:pPr>
              <a:t>18</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F3E3582-F261-4A0A-A21F-CB501FB48CB5}"/>
              </a:ext>
            </a:extLst>
          </p:cNvPr>
          <p:cNvSpPr>
            <a:spLocks noGrp="1" noChangeArrowheads="1"/>
          </p:cNvSpPr>
          <p:nvPr>
            <p:ph type="title"/>
          </p:nvPr>
        </p:nvSpPr>
        <p:spPr/>
        <p:txBody>
          <a:bodyPr/>
          <a:lstStyle/>
          <a:p>
            <a:r>
              <a:rPr lang="en-US" altLang="en-US"/>
              <a:t>Basic Labs</a:t>
            </a:r>
          </a:p>
        </p:txBody>
      </p:sp>
      <p:sp>
        <p:nvSpPr>
          <p:cNvPr id="73731" name="Content Placeholder 2">
            <a:extLst>
              <a:ext uri="{FF2B5EF4-FFF2-40B4-BE49-F238E27FC236}">
                <a16:creationId xmlns:a16="http://schemas.microsoft.com/office/drawing/2014/main" id="{4742E97A-B04E-4F3C-AA90-FADFAAD53087}"/>
              </a:ext>
            </a:extLst>
          </p:cNvPr>
          <p:cNvSpPr>
            <a:spLocks noGrp="1" noChangeArrowheads="1"/>
          </p:cNvSpPr>
          <p:nvPr>
            <p:ph idx="1"/>
          </p:nvPr>
        </p:nvSpPr>
        <p:spPr/>
        <p:txBody>
          <a:bodyPr/>
          <a:lstStyle/>
          <a:p>
            <a:r>
              <a:rPr lang="en-US" altLang="en-US" sz="2000" b="1"/>
              <a:t>Lab 1</a:t>
            </a:r>
            <a:r>
              <a:rPr lang="en-US" altLang="en-US" sz="2000"/>
              <a:t>: Simple Hardware Design</a:t>
            </a:r>
          </a:p>
          <a:p>
            <a:r>
              <a:rPr lang="en-US" altLang="en-US" sz="2000"/>
              <a:t>Zynq Architecture</a:t>
            </a:r>
          </a:p>
          <a:p>
            <a:r>
              <a:rPr lang="en-US" altLang="en-US" sz="2000"/>
              <a:t>Extending the Embedded System into PL</a:t>
            </a:r>
          </a:p>
          <a:p>
            <a:r>
              <a:rPr lang="en-US" altLang="en-US" sz="2000" b="1"/>
              <a:t>Lab 2</a:t>
            </a:r>
            <a:r>
              <a:rPr lang="en-US" altLang="en-US" sz="2000"/>
              <a:t>: Adding IPs in Programmable Logic</a:t>
            </a:r>
          </a:p>
          <a:p>
            <a:r>
              <a:rPr lang="en-US" altLang="en-US" sz="2000"/>
              <a:t>Adding Your Own Peripheral </a:t>
            </a:r>
          </a:p>
          <a:p>
            <a:r>
              <a:rPr lang="en-US" altLang="en-US" sz="2000" b="1"/>
              <a:t>Lab 3</a:t>
            </a:r>
            <a:r>
              <a:rPr lang="en-US" altLang="en-US" sz="2000"/>
              <a:t>: Creating and Adding Custom IP</a:t>
            </a:r>
          </a:p>
          <a:p>
            <a:r>
              <a:rPr lang="en-US" altLang="en-US" sz="2000"/>
              <a:t>Software Development Environment </a:t>
            </a:r>
          </a:p>
          <a:p>
            <a:r>
              <a:rPr lang="en-US" altLang="en-US" sz="2000" b="1"/>
              <a:t>Lab 4</a:t>
            </a:r>
            <a:r>
              <a:rPr lang="en-US" altLang="en-US" sz="2000"/>
              <a:t>: Writing Basic Software Applications </a:t>
            </a:r>
          </a:p>
          <a:p>
            <a:r>
              <a:rPr lang="en-US" altLang="en-US" sz="2000"/>
              <a:t>Software Development and Debugging</a:t>
            </a:r>
          </a:p>
          <a:p>
            <a:r>
              <a:rPr lang="en-US" altLang="en-US" sz="2000" b="1"/>
              <a:t>Lab 5</a:t>
            </a:r>
            <a:r>
              <a:rPr lang="en-US" altLang="en-US" sz="2000"/>
              <a:t>: Software Debugging Using SDK</a:t>
            </a:r>
          </a:p>
          <a:p>
            <a:r>
              <a:rPr lang="en-US" altLang="en-US" sz="2000" b="1"/>
              <a:t>Lab 6</a:t>
            </a:r>
            <a:r>
              <a:rPr lang="en-US" altLang="en-US" sz="2000"/>
              <a:t>: FPGA-Based Embedded System with Timer and Interrupt </a:t>
            </a:r>
          </a:p>
          <a:p>
            <a:r>
              <a:rPr lang="en-US" altLang="en-US" sz="2000"/>
              <a:t> </a:t>
            </a:r>
          </a:p>
          <a:p>
            <a:endParaRPr lang="en-US" altLang="en-US" sz="2000"/>
          </a:p>
        </p:txBody>
      </p:sp>
      <p:sp>
        <p:nvSpPr>
          <p:cNvPr id="73732" name="Date Placeholder 3">
            <a:extLst>
              <a:ext uri="{FF2B5EF4-FFF2-40B4-BE49-F238E27FC236}">
                <a16:creationId xmlns:a16="http://schemas.microsoft.com/office/drawing/2014/main" id="{523CC7FD-A0C0-4EEC-91B5-40FF085CBB1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BD7FFA2-25D8-426B-9D33-9832D7EC6A01}" type="datetime1">
              <a:rPr kumimoji="0" lang="en-US" altLang="en-US" sz="1400" smtClean="0">
                <a:solidFill>
                  <a:schemeClr val="bg2"/>
                </a:solidFill>
                <a:latin typeface="Arial" panose="020B0604020202020204" pitchFamily="34" charset="0"/>
              </a:rPr>
              <a:pPr>
                <a:spcBef>
                  <a:spcPct val="50000"/>
                </a:spcBef>
                <a:buClrTx/>
                <a:buFontTx/>
                <a:buNone/>
              </a:pPr>
              <a:t>1/24/2019</a:t>
            </a:fld>
            <a:endParaRPr kumimoji="0" lang="en-US" altLang="en-US" sz="1400">
              <a:solidFill>
                <a:schemeClr val="bg2"/>
              </a:solidFill>
              <a:latin typeface="Arial" panose="020B0604020202020204" pitchFamily="34" charset="0"/>
            </a:endParaRPr>
          </a:p>
        </p:txBody>
      </p:sp>
      <p:sp>
        <p:nvSpPr>
          <p:cNvPr id="73733" name="Footer Placeholder 4">
            <a:extLst>
              <a:ext uri="{FF2B5EF4-FFF2-40B4-BE49-F238E27FC236}">
                <a16:creationId xmlns:a16="http://schemas.microsoft.com/office/drawing/2014/main" id="{0997E962-6E0F-40B3-AC2C-84FC5E03452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CECS461/561 Hardware/Software Codesign</a:t>
            </a:r>
          </a:p>
        </p:txBody>
      </p:sp>
      <p:sp>
        <p:nvSpPr>
          <p:cNvPr id="73734" name="Slide Number Placeholder 5">
            <a:extLst>
              <a:ext uri="{FF2B5EF4-FFF2-40B4-BE49-F238E27FC236}">
                <a16:creationId xmlns:a16="http://schemas.microsoft.com/office/drawing/2014/main" id="{19E65187-DCC6-4E5E-B229-795508A9C3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08CF885-B9C4-4D1C-8A38-7018C605C097}" type="slidenum">
              <a:rPr kumimoji="0" lang="en-US" altLang="en-US" sz="1400" smtClean="0">
                <a:solidFill>
                  <a:schemeClr val="bg2"/>
                </a:solidFill>
                <a:latin typeface="Arial" panose="020B0604020202020204" pitchFamily="34" charset="0"/>
              </a:rPr>
              <a:pPr>
                <a:spcBef>
                  <a:spcPct val="50000"/>
                </a:spcBef>
                <a:buClrTx/>
                <a:buFontTx/>
                <a:buNone/>
              </a:pPr>
              <a:t>19</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BDD0FEA-05AE-45A5-891F-B0B3A9D138A7}"/>
              </a:ext>
            </a:extLst>
          </p:cNvPr>
          <p:cNvSpPr>
            <a:spLocks noGrp="1" noChangeArrowheads="1"/>
          </p:cNvSpPr>
          <p:nvPr>
            <p:ph type="title"/>
          </p:nvPr>
        </p:nvSpPr>
        <p:spPr/>
        <p:txBody>
          <a:bodyPr/>
          <a:lstStyle/>
          <a:p>
            <a:r>
              <a:rPr lang="en-US" altLang="en-US"/>
              <a:t>Embedded Systems Design in the Old Days </a:t>
            </a:r>
          </a:p>
        </p:txBody>
      </p:sp>
      <p:sp>
        <p:nvSpPr>
          <p:cNvPr id="52227" name="Content Placeholder 2">
            <a:extLst>
              <a:ext uri="{FF2B5EF4-FFF2-40B4-BE49-F238E27FC236}">
                <a16:creationId xmlns:a16="http://schemas.microsoft.com/office/drawing/2014/main" id="{9C0500DA-CF30-4FCA-887D-B1290D7F8B58}"/>
              </a:ext>
            </a:extLst>
          </p:cNvPr>
          <p:cNvSpPr>
            <a:spLocks noGrp="1" noChangeArrowheads="1"/>
          </p:cNvSpPr>
          <p:nvPr>
            <p:ph idx="1"/>
          </p:nvPr>
        </p:nvSpPr>
        <p:spPr/>
        <p:txBody>
          <a:bodyPr/>
          <a:lstStyle/>
          <a:p>
            <a:r>
              <a:rPr lang="en-US" altLang="en-US" sz="2800" dirty="0"/>
              <a:t>Systems were built by using many </a:t>
            </a:r>
            <a:r>
              <a:rPr lang="en-US" altLang="en-US" sz="2800" dirty="0">
                <a:solidFill>
                  <a:srgbClr val="7030A0"/>
                </a:solidFill>
              </a:rPr>
              <a:t>discrete parts</a:t>
            </a:r>
          </a:p>
          <a:p>
            <a:pPr lvl="1"/>
            <a:r>
              <a:rPr lang="en-US" altLang="en-US" sz="2400" dirty="0"/>
              <a:t>FPGA, memory, and I/O</a:t>
            </a:r>
          </a:p>
          <a:p>
            <a:r>
              <a:rPr lang="en-US" altLang="en-US" sz="2800" dirty="0">
                <a:solidFill>
                  <a:srgbClr val="7030A0"/>
                </a:solidFill>
              </a:rPr>
              <a:t>Logic design tools </a:t>
            </a:r>
            <a:r>
              <a:rPr lang="en-US" altLang="en-US" sz="2800" dirty="0"/>
              <a:t>from a variety of suppliers were (and still are) used to specify their individual functionalities as well as integrating them to function together.</a:t>
            </a:r>
          </a:p>
          <a:p>
            <a:r>
              <a:rPr lang="en-US" altLang="en-US" sz="2800" dirty="0"/>
              <a:t>The </a:t>
            </a:r>
            <a:r>
              <a:rPr lang="en-US" altLang="en-US" sz="2800" dirty="0">
                <a:solidFill>
                  <a:srgbClr val="7030A0"/>
                </a:solidFill>
              </a:rPr>
              <a:t>CPU </a:t>
            </a:r>
            <a:r>
              <a:rPr lang="en-US" altLang="en-US" sz="2800" dirty="0"/>
              <a:t>side of the product was (and still is) most often a discrete part.</a:t>
            </a:r>
          </a:p>
        </p:txBody>
      </p:sp>
      <p:sp>
        <p:nvSpPr>
          <p:cNvPr id="52228" name="Date Placeholder 3">
            <a:extLst>
              <a:ext uri="{FF2B5EF4-FFF2-40B4-BE49-F238E27FC236}">
                <a16:creationId xmlns:a16="http://schemas.microsoft.com/office/drawing/2014/main" id="{3641A000-8231-4368-8981-528260B9E58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DAA03C3-DE32-43E9-8831-78E060D57E0F}" type="datetime1">
              <a:rPr kumimoji="0" lang="en-US" altLang="en-US" sz="1400" smtClean="0">
                <a:solidFill>
                  <a:schemeClr val="bg2"/>
                </a:solidFill>
                <a:latin typeface="Arial" panose="020B0604020202020204" pitchFamily="34" charset="0"/>
              </a:rPr>
              <a:pPr>
                <a:spcBef>
                  <a:spcPct val="50000"/>
                </a:spcBef>
                <a:buClrTx/>
                <a:buFontTx/>
                <a:buNone/>
              </a:pPr>
              <a:t>1/24/2019</a:t>
            </a:fld>
            <a:endParaRPr kumimoji="0" lang="en-US" altLang="en-US" sz="1400">
              <a:solidFill>
                <a:schemeClr val="bg2"/>
              </a:solidFill>
              <a:latin typeface="Arial" panose="020B0604020202020204" pitchFamily="34" charset="0"/>
            </a:endParaRPr>
          </a:p>
        </p:txBody>
      </p:sp>
      <p:sp>
        <p:nvSpPr>
          <p:cNvPr id="52229" name="Footer Placeholder 4">
            <a:extLst>
              <a:ext uri="{FF2B5EF4-FFF2-40B4-BE49-F238E27FC236}">
                <a16:creationId xmlns:a16="http://schemas.microsoft.com/office/drawing/2014/main" id="{C4BE936D-1009-4FF1-96AB-E770692F1A6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CECS461/561 Hardware/Software Codesign</a:t>
            </a:r>
          </a:p>
        </p:txBody>
      </p:sp>
      <p:sp>
        <p:nvSpPr>
          <p:cNvPr id="52230" name="Slide Number Placeholder 5">
            <a:extLst>
              <a:ext uri="{FF2B5EF4-FFF2-40B4-BE49-F238E27FC236}">
                <a16:creationId xmlns:a16="http://schemas.microsoft.com/office/drawing/2014/main" id="{3AC642AE-B1A1-4216-8653-69AFFAE6FC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9D7C22C-FD78-43B4-80A8-A99D61EF39F5}" type="slidenum">
              <a:rPr kumimoji="0" lang="en-US" altLang="en-US" sz="1400" smtClean="0">
                <a:solidFill>
                  <a:schemeClr val="bg2"/>
                </a:solidFill>
                <a:latin typeface="Arial" panose="020B0604020202020204" pitchFamily="34" charset="0"/>
              </a:rPr>
              <a:pPr>
                <a:spcBef>
                  <a:spcPct val="50000"/>
                </a:spcBef>
                <a:buClrTx/>
                <a:buFontTx/>
                <a:buNone/>
              </a:pPr>
              <a:t>2</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0D6BB1DE-C902-4DCD-9211-9EB571CC252B}"/>
              </a:ext>
            </a:extLst>
          </p:cNvPr>
          <p:cNvSpPr/>
          <p:nvPr/>
        </p:nvSpPr>
        <p:spPr bwMode="auto">
          <a:xfrm>
            <a:off x="7224713" y="1803400"/>
            <a:ext cx="1219200" cy="1704975"/>
          </a:xfrm>
          <a:prstGeom prst="rect">
            <a:avLst/>
          </a:prstGeom>
          <a:solidFill>
            <a:schemeClr val="tx2">
              <a:lumMod val="60000"/>
              <a:lumOff val="40000"/>
            </a:schemeClr>
          </a:solidFill>
          <a:ln w="76200" cap="flat" cmpd="sng" algn="ctr">
            <a:noFill/>
            <a:prstDash val="solid"/>
            <a:round/>
            <a:headEnd type="none" w="med" len="med"/>
            <a:tailEnd type="none" w="med" len="med"/>
          </a:ln>
          <a:effectLst/>
        </p:spPr>
        <p:txBody>
          <a:bodyPr lIns="68598" tIns="34299" rIns="68598" bIns="34299" anchor="ctr"/>
          <a:lstStyle/>
          <a:p>
            <a:pPr algn="ctr" defTabSz="685983" eaLnBrk="1" hangingPunct="1">
              <a:defRPr/>
            </a:pPr>
            <a:endParaRPr lang="en-US" sz="1350" dirty="0">
              <a:solidFill>
                <a:srgbClr val="000000"/>
              </a:solidFill>
              <a:latin typeface="Arial" charset="0"/>
            </a:endParaRPr>
          </a:p>
        </p:txBody>
      </p:sp>
      <p:sp>
        <p:nvSpPr>
          <p:cNvPr id="110" name="Rectangle 109">
            <a:extLst>
              <a:ext uri="{FF2B5EF4-FFF2-40B4-BE49-F238E27FC236}">
                <a16:creationId xmlns:a16="http://schemas.microsoft.com/office/drawing/2014/main" id="{0ACA8815-2F18-4B6C-9E07-11F24D568883}"/>
              </a:ext>
            </a:extLst>
          </p:cNvPr>
          <p:cNvSpPr/>
          <p:nvPr/>
        </p:nvSpPr>
        <p:spPr bwMode="auto">
          <a:xfrm>
            <a:off x="4217988" y="1801813"/>
            <a:ext cx="3017837" cy="3144837"/>
          </a:xfrm>
          <a:prstGeom prst="rect">
            <a:avLst/>
          </a:prstGeom>
          <a:solidFill>
            <a:schemeClr val="tx2">
              <a:lumMod val="60000"/>
              <a:lumOff val="40000"/>
            </a:schemeClr>
          </a:solidFill>
          <a:ln w="76200" cap="flat" cmpd="sng" algn="ctr">
            <a:noFill/>
            <a:prstDash val="solid"/>
            <a:round/>
            <a:headEnd type="none" w="med" len="med"/>
            <a:tailEnd type="none" w="med" len="med"/>
          </a:ln>
          <a:effectLst/>
        </p:spPr>
        <p:txBody>
          <a:bodyPr lIns="68598" tIns="34299" rIns="68598" bIns="34299" anchor="ctr"/>
          <a:lstStyle/>
          <a:p>
            <a:pPr algn="ctr" defTabSz="685983" eaLnBrk="1" hangingPunct="1">
              <a:defRPr/>
            </a:pPr>
            <a:endParaRPr lang="en-US" sz="1350" dirty="0">
              <a:solidFill>
                <a:srgbClr val="000000"/>
              </a:solidFill>
              <a:latin typeface="Arial" charset="0"/>
            </a:endParaRPr>
          </a:p>
        </p:txBody>
      </p:sp>
      <p:sp>
        <p:nvSpPr>
          <p:cNvPr id="109" name="Rectangle 108">
            <a:extLst>
              <a:ext uri="{FF2B5EF4-FFF2-40B4-BE49-F238E27FC236}">
                <a16:creationId xmlns:a16="http://schemas.microsoft.com/office/drawing/2014/main" id="{3D828306-B1DD-4B19-A918-A9C11ED6FD50}"/>
              </a:ext>
            </a:extLst>
          </p:cNvPr>
          <p:cNvSpPr/>
          <p:nvPr/>
        </p:nvSpPr>
        <p:spPr bwMode="auto">
          <a:xfrm>
            <a:off x="1670050" y="1790700"/>
            <a:ext cx="2227263" cy="3144838"/>
          </a:xfrm>
          <a:prstGeom prst="rect">
            <a:avLst/>
          </a:prstGeom>
          <a:solidFill>
            <a:srgbClr val="92D050"/>
          </a:solidFill>
          <a:ln w="76200" cap="flat" cmpd="sng" algn="ctr">
            <a:noFill/>
            <a:prstDash val="solid"/>
            <a:round/>
            <a:headEnd type="none" w="med" len="med"/>
            <a:tailEnd type="none" w="med" len="med"/>
          </a:ln>
          <a:effectLst/>
        </p:spPr>
        <p:txBody>
          <a:bodyPr lIns="68598" tIns="34299" rIns="68598" bIns="34299" anchor="ctr"/>
          <a:lstStyle/>
          <a:p>
            <a:pPr algn="ctr" defTabSz="685983" eaLnBrk="1" hangingPunct="1">
              <a:defRPr/>
            </a:pPr>
            <a:endParaRPr lang="en-US" sz="1350" dirty="0">
              <a:solidFill>
                <a:srgbClr val="000000"/>
              </a:solidFill>
              <a:latin typeface="Arial" charset="0"/>
            </a:endParaRPr>
          </a:p>
        </p:txBody>
      </p:sp>
      <p:sp>
        <p:nvSpPr>
          <p:cNvPr id="78" name="Title 77">
            <a:extLst>
              <a:ext uri="{FF2B5EF4-FFF2-40B4-BE49-F238E27FC236}">
                <a16:creationId xmlns:a16="http://schemas.microsoft.com/office/drawing/2014/main" id="{65628BEF-56B5-4EF5-B119-F2C47A2A4A63}"/>
              </a:ext>
            </a:extLst>
          </p:cNvPr>
          <p:cNvSpPr>
            <a:spLocks noGrp="1"/>
          </p:cNvSpPr>
          <p:nvPr>
            <p:ph type="title"/>
          </p:nvPr>
        </p:nvSpPr>
        <p:spPr/>
        <p:txBody>
          <a:bodyPr/>
          <a:lstStyle/>
          <a:p>
            <a:pPr eaLnBrk="1" hangingPunct="1">
              <a:defRPr/>
            </a:pPr>
            <a:r>
              <a:t>ARM Cortex-A9 based Embedded System Design</a:t>
            </a:r>
            <a:br>
              <a:rPr/>
            </a:br>
            <a:r>
              <a:t>Lab 1 through Lab 6</a:t>
            </a:r>
          </a:p>
        </p:txBody>
      </p:sp>
      <p:sp>
        <p:nvSpPr>
          <p:cNvPr id="5" name="Rectangle 3">
            <a:extLst>
              <a:ext uri="{FF2B5EF4-FFF2-40B4-BE49-F238E27FC236}">
                <a16:creationId xmlns:a16="http://schemas.microsoft.com/office/drawing/2014/main" id="{8A2E126C-06C1-431B-9D5B-29C5EF74539F}"/>
              </a:ext>
            </a:extLst>
          </p:cNvPr>
          <p:cNvSpPr>
            <a:spLocks noChangeArrowheads="1"/>
          </p:cNvSpPr>
          <p:nvPr/>
        </p:nvSpPr>
        <p:spPr bwMode="auto">
          <a:xfrm>
            <a:off x="2995093" y="1897222"/>
            <a:ext cx="838200" cy="2742958"/>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defTabSz="685983" eaLnBrk="1" hangingPunct="1">
              <a:defRPr/>
            </a:pPr>
            <a:r>
              <a:rPr lang="en-US" sz="900" dirty="0">
                <a:solidFill>
                  <a:srgbClr val="000000"/>
                </a:solidFill>
                <a:latin typeface="Arial" charset="0"/>
              </a:rPr>
              <a:t>ARM</a:t>
            </a:r>
          </a:p>
          <a:p>
            <a:pPr algn="ctr" defTabSz="685983" eaLnBrk="1" hangingPunct="1">
              <a:defRPr/>
            </a:pPr>
            <a:r>
              <a:rPr lang="en-US" sz="900" dirty="0">
                <a:solidFill>
                  <a:srgbClr val="000000"/>
                </a:solidFill>
                <a:latin typeface="Arial" charset="0"/>
              </a:rPr>
              <a:t>Cortex-A9</a:t>
            </a:r>
          </a:p>
        </p:txBody>
      </p:sp>
      <p:sp>
        <p:nvSpPr>
          <p:cNvPr id="7" name="Rectangle 5">
            <a:extLst>
              <a:ext uri="{FF2B5EF4-FFF2-40B4-BE49-F238E27FC236}">
                <a16:creationId xmlns:a16="http://schemas.microsoft.com/office/drawing/2014/main" id="{C9710AAC-CB21-4C18-A717-C17DE7A80227}"/>
              </a:ext>
            </a:extLst>
          </p:cNvPr>
          <p:cNvSpPr>
            <a:spLocks noChangeArrowheads="1"/>
          </p:cNvSpPr>
          <p:nvPr/>
        </p:nvSpPr>
        <p:spPr bwMode="auto">
          <a:xfrm>
            <a:off x="1804055" y="2012522"/>
            <a:ext cx="891772" cy="507831"/>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spAutoFit/>
          </a:bodyPr>
          <a:lstStyle/>
          <a:p>
            <a:pPr algn="ctr" defTabSz="685983" eaLnBrk="1" hangingPunct="1">
              <a:defRPr/>
            </a:pPr>
            <a:r>
              <a:rPr lang="en-US" sz="900" dirty="0">
                <a:solidFill>
                  <a:srgbClr val="000000"/>
                </a:solidFill>
                <a:latin typeface="Arial" charset="0"/>
              </a:rPr>
              <a:t>DDR3 </a:t>
            </a:r>
          </a:p>
          <a:p>
            <a:pPr algn="ctr" defTabSz="685983" eaLnBrk="1" hangingPunct="1">
              <a:defRPr/>
            </a:pPr>
            <a:r>
              <a:rPr lang="en-US" sz="900" dirty="0">
                <a:solidFill>
                  <a:srgbClr val="000000"/>
                </a:solidFill>
                <a:latin typeface="Arial" charset="0"/>
              </a:rPr>
              <a:t>Memory </a:t>
            </a:r>
          </a:p>
          <a:p>
            <a:pPr algn="ctr" defTabSz="685983" eaLnBrk="1" hangingPunct="1">
              <a:defRPr/>
            </a:pPr>
            <a:r>
              <a:rPr lang="en-US" sz="900" dirty="0">
                <a:solidFill>
                  <a:srgbClr val="000000"/>
                </a:solidFill>
                <a:latin typeface="Arial" charset="0"/>
              </a:rPr>
              <a:t>Controller</a:t>
            </a:r>
          </a:p>
        </p:txBody>
      </p:sp>
      <p:sp>
        <p:nvSpPr>
          <p:cNvPr id="9" name="Rectangle 10">
            <a:extLst>
              <a:ext uri="{FF2B5EF4-FFF2-40B4-BE49-F238E27FC236}">
                <a16:creationId xmlns:a16="http://schemas.microsoft.com/office/drawing/2014/main" id="{9077B11C-B351-4EE8-AC78-E62A4471F042}"/>
              </a:ext>
            </a:extLst>
          </p:cNvPr>
          <p:cNvSpPr>
            <a:spLocks noChangeArrowheads="1"/>
          </p:cNvSpPr>
          <p:nvPr/>
        </p:nvSpPr>
        <p:spPr bwMode="auto">
          <a:xfrm>
            <a:off x="4307206" y="3102139"/>
            <a:ext cx="914400" cy="1767116"/>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defTabSz="685983" eaLnBrk="1" hangingPunct="1">
              <a:defRPr/>
            </a:pPr>
            <a:r>
              <a:rPr lang="en-US" sz="900" dirty="0">
                <a:solidFill>
                  <a:srgbClr val="000000"/>
                </a:solidFill>
                <a:latin typeface="Arial" charset="0"/>
              </a:rPr>
              <a:t>AXI </a:t>
            </a:r>
          </a:p>
          <a:p>
            <a:pPr algn="ctr" defTabSz="685983" eaLnBrk="1" hangingPunct="1">
              <a:defRPr/>
            </a:pPr>
            <a:r>
              <a:rPr lang="en-US" sz="900" dirty="0">
                <a:solidFill>
                  <a:srgbClr val="000000"/>
                </a:solidFill>
                <a:latin typeface="Arial" charset="0"/>
              </a:rPr>
              <a:t>Interconnect</a:t>
            </a:r>
          </a:p>
          <a:p>
            <a:pPr algn="ctr" defTabSz="685983" eaLnBrk="1" hangingPunct="1">
              <a:defRPr/>
            </a:pPr>
            <a:r>
              <a:rPr lang="en-US" sz="900" dirty="0">
                <a:solidFill>
                  <a:srgbClr val="000000"/>
                </a:solidFill>
                <a:latin typeface="Arial" charset="0"/>
              </a:rPr>
              <a:t>Block</a:t>
            </a:r>
            <a:endParaRPr lang="en-US" sz="750" dirty="0">
              <a:solidFill>
                <a:srgbClr val="000000"/>
              </a:solidFill>
              <a:latin typeface="Arial" charset="0"/>
            </a:endParaRPr>
          </a:p>
        </p:txBody>
      </p:sp>
      <p:sp>
        <p:nvSpPr>
          <p:cNvPr id="12" name="Rectangle 18">
            <a:extLst>
              <a:ext uri="{FF2B5EF4-FFF2-40B4-BE49-F238E27FC236}">
                <a16:creationId xmlns:a16="http://schemas.microsoft.com/office/drawing/2014/main" id="{80C84089-FB6F-4A74-A173-5EE4DF5376E5}"/>
              </a:ext>
            </a:extLst>
          </p:cNvPr>
          <p:cNvSpPr>
            <a:spLocks noChangeArrowheads="1"/>
          </p:cNvSpPr>
          <p:nvPr/>
        </p:nvSpPr>
        <p:spPr bwMode="auto">
          <a:xfrm>
            <a:off x="5746170" y="3186141"/>
            <a:ext cx="1339825" cy="228660"/>
          </a:xfrm>
          <a:prstGeom prst="rect">
            <a:avLst/>
          </a:prstGeom>
          <a:solidFill>
            <a:srgbClr val="FFFF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defTabSz="685983" eaLnBrk="1" hangingPunct="1">
              <a:defRPr/>
            </a:pPr>
            <a:r>
              <a:rPr lang="en-US" sz="900" dirty="0">
                <a:solidFill>
                  <a:srgbClr val="000000"/>
                </a:solidFill>
                <a:latin typeface="Arial" charset="0"/>
              </a:rPr>
              <a:t>AXI-BRAM Controller</a:t>
            </a:r>
          </a:p>
        </p:txBody>
      </p:sp>
      <p:sp>
        <p:nvSpPr>
          <p:cNvPr id="13" name="Line 19">
            <a:extLst>
              <a:ext uri="{FF2B5EF4-FFF2-40B4-BE49-F238E27FC236}">
                <a16:creationId xmlns:a16="http://schemas.microsoft.com/office/drawing/2014/main" id="{DEA22F01-FBF8-4C8A-AC63-6A394A01BA55}"/>
              </a:ext>
            </a:extLst>
          </p:cNvPr>
          <p:cNvSpPr>
            <a:spLocks noChangeShapeType="1"/>
          </p:cNvSpPr>
          <p:nvPr/>
        </p:nvSpPr>
        <p:spPr bwMode="auto">
          <a:xfrm flipV="1">
            <a:off x="5221288" y="3294063"/>
            <a:ext cx="514350" cy="4762"/>
          </a:xfrm>
          <a:prstGeom prst="line">
            <a:avLst/>
          </a:prstGeom>
          <a:noFill/>
          <a:ln w="9525">
            <a:solidFill>
              <a:schemeClr val="tx1"/>
            </a:solidFill>
            <a:round/>
            <a:headEnd/>
            <a:tailEnd type="triangle" w="med" len="med"/>
          </a:ln>
          <a:effectLst/>
        </p:spPr>
        <p:txBody>
          <a:bodyPr/>
          <a:lstStyle/>
          <a:p>
            <a:pPr algn="ctr" defTabSz="685983" eaLnBrk="1" hangingPunct="1">
              <a:defRPr/>
            </a:pPr>
            <a:endParaRPr lang="en-US" sz="1350">
              <a:solidFill>
                <a:srgbClr val="000000"/>
              </a:solidFill>
              <a:latin typeface="Arial" charset="0"/>
            </a:endParaRPr>
          </a:p>
        </p:txBody>
      </p:sp>
      <p:sp>
        <p:nvSpPr>
          <p:cNvPr id="14" name="AutoShape 21">
            <a:extLst>
              <a:ext uri="{FF2B5EF4-FFF2-40B4-BE49-F238E27FC236}">
                <a16:creationId xmlns:a16="http://schemas.microsoft.com/office/drawing/2014/main" id="{21FB2F31-AAF7-455E-B3F2-43C40ABAEFF0}"/>
              </a:ext>
            </a:extLst>
          </p:cNvPr>
          <p:cNvSpPr>
            <a:spLocks noChangeArrowheads="1"/>
          </p:cNvSpPr>
          <p:nvPr/>
        </p:nvSpPr>
        <p:spPr bwMode="auto">
          <a:xfrm>
            <a:off x="800565" y="2108683"/>
            <a:ext cx="995043" cy="285824"/>
          </a:xfrm>
          <a:prstGeom prst="leftRightArrow">
            <a:avLst>
              <a:gd name="adj1" fmla="val 50000"/>
              <a:gd name="adj2" fmla="val 64000"/>
            </a:avLst>
          </a:prstGeom>
          <a:solidFill>
            <a:srgbClr val="00B0F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defTabSz="685983" eaLnBrk="1" hangingPunct="1">
              <a:defRPr/>
            </a:pPr>
            <a:r>
              <a:rPr lang="en-US" sz="750" b="1" dirty="0">
                <a:solidFill>
                  <a:srgbClr val="FFFFFF"/>
                </a:solidFill>
                <a:latin typeface="Arial" charset="0"/>
              </a:rPr>
              <a:t>Memory</a:t>
            </a:r>
          </a:p>
        </p:txBody>
      </p:sp>
      <p:sp>
        <p:nvSpPr>
          <p:cNvPr id="25" name="Rectangle 52">
            <a:extLst>
              <a:ext uri="{FF2B5EF4-FFF2-40B4-BE49-F238E27FC236}">
                <a16:creationId xmlns:a16="http://schemas.microsoft.com/office/drawing/2014/main" id="{C3FDC627-2D52-422B-BECA-882F1C993F88}"/>
              </a:ext>
            </a:extLst>
          </p:cNvPr>
          <p:cNvSpPr>
            <a:spLocks noChangeArrowheads="1"/>
          </p:cNvSpPr>
          <p:nvPr/>
        </p:nvSpPr>
        <p:spPr bwMode="auto">
          <a:xfrm>
            <a:off x="6169929" y="4445048"/>
            <a:ext cx="914400" cy="285824"/>
          </a:xfrm>
          <a:prstGeom prst="rect">
            <a:avLst/>
          </a:prstGeom>
          <a:solidFill>
            <a:srgbClr val="71DA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defTabSz="685983" eaLnBrk="1" hangingPunct="1">
              <a:defRPr/>
            </a:pPr>
            <a:r>
              <a:rPr lang="en-US" sz="900" dirty="0">
                <a:solidFill>
                  <a:srgbClr val="000000"/>
                </a:solidFill>
                <a:latin typeface="Arial" charset="0"/>
              </a:rPr>
              <a:t>GPIO</a:t>
            </a:r>
          </a:p>
        </p:txBody>
      </p:sp>
      <p:sp>
        <p:nvSpPr>
          <p:cNvPr id="26" name="Rectangle 53">
            <a:extLst>
              <a:ext uri="{FF2B5EF4-FFF2-40B4-BE49-F238E27FC236}">
                <a16:creationId xmlns:a16="http://schemas.microsoft.com/office/drawing/2014/main" id="{64C7DA33-2D58-456B-B90C-C64E77EFD541}"/>
              </a:ext>
            </a:extLst>
          </p:cNvPr>
          <p:cNvSpPr>
            <a:spLocks noChangeArrowheads="1"/>
          </p:cNvSpPr>
          <p:nvPr/>
        </p:nvSpPr>
        <p:spPr bwMode="auto">
          <a:xfrm>
            <a:off x="1799091" y="2822387"/>
            <a:ext cx="914400" cy="285824"/>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defTabSz="685983" eaLnBrk="1" hangingPunct="1">
              <a:defRPr/>
            </a:pPr>
            <a:r>
              <a:rPr lang="en-US" sz="900" dirty="0">
                <a:solidFill>
                  <a:srgbClr val="000000"/>
                </a:solidFill>
                <a:latin typeface="Arial" charset="0"/>
              </a:rPr>
              <a:t>UART</a:t>
            </a:r>
          </a:p>
        </p:txBody>
      </p:sp>
      <p:sp>
        <p:nvSpPr>
          <p:cNvPr id="27" name="Line 54">
            <a:extLst>
              <a:ext uri="{FF2B5EF4-FFF2-40B4-BE49-F238E27FC236}">
                <a16:creationId xmlns:a16="http://schemas.microsoft.com/office/drawing/2014/main" id="{2890801B-5EDF-4EFA-B4DA-CC831E25A7C7}"/>
              </a:ext>
            </a:extLst>
          </p:cNvPr>
          <p:cNvSpPr>
            <a:spLocks noChangeShapeType="1"/>
          </p:cNvSpPr>
          <p:nvPr/>
        </p:nvSpPr>
        <p:spPr bwMode="auto">
          <a:xfrm flipV="1">
            <a:off x="5200650" y="4260850"/>
            <a:ext cx="963613" cy="9525"/>
          </a:xfrm>
          <a:prstGeom prst="line">
            <a:avLst/>
          </a:prstGeom>
          <a:noFill/>
          <a:ln w="9525">
            <a:solidFill>
              <a:schemeClr val="tx1"/>
            </a:solidFill>
            <a:round/>
            <a:headEnd/>
            <a:tailEnd type="triangle" w="med" len="med"/>
          </a:ln>
          <a:effectLst/>
        </p:spPr>
        <p:txBody>
          <a:bodyPr/>
          <a:lstStyle/>
          <a:p>
            <a:pPr algn="ctr" defTabSz="685983" eaLnBrk="1" hangingPunct="1">
              <a:defRPr/>
            </a:pPr>
            <a:endParaRPr lang="en-US" sz="1350">
              <a:solidFill>
                <a:srgbClr val="000000"/>
              </a:solidFill>
              <a:latin typeface="Arial" charset="0"/>
            </a:endParaRPr>
          </a:p>
        </p:txBody>
      </p:sp>
      <p:sp>
        <p:nvSpPr>
          <p:cNvPr id="28" name="Line 55">
            <a:extLst>
              <a:ext uri="{FF2B5EF4-FFF2-40B4-BE49-F238E27FC236}">
                <a16:creationId xmlns:a16="http://schemas.microsoft.com/office/drawing/2014/main" id="{76ADB134-A1A7-4E92-90EA-D634C1F3B4FE}"/>
              </a:ext>
            </a:extLst>
          </p:cNvPr>
          <p:cNvSpPr>
            <a:spLocks noChangeShapeType="1"/>
          </p:cNvSpPr>
          <p:nvPr/>
        </p:nvSpPr>
        <p:spPr bwMode="auto">
          <a:xfrm flipV="1">
            <a:off x="5200650" y="4587875"/>
            <a:ext cx="971550" cy="1588"/>
          </a:xfrm>
          <a:prstGeom prst="line">
            <a:avLst/>
          </a:prstGeom>
          <a:noFill/>
          <a:ln w="9525">
            <a:solidFill>
              <a:schemeClr val="tx1"/>
            </a:solidFill>
            <a:round/>
            <a:headEnd/>
            <a:tailEnd type="triangle" w="med" len="med"/>
          </a:ln>
          <a:effectLst/>
        </p:spPr>
        <p:txBody>
          <a:bodyPr/>
          <a:lstStyle/>
          <a:p>
            <a:pPr algn="ctr" defTabSz="685983" eaLnBrk="1" hangingPunct="1">
              <a:defRPr/>
            </a:pPr>
            <a:endParaRPr lang="en-US" sz="1350">
              <a:solidFill>
                <a:srgbClr val="000000"/>
              </a:solidFill>
              <a:latin typeface="Arial" charset="0"/>
            </a:endParaRPr>
          </a:p>
        </p:txBody>
      </p:sp>
      <p:sp>
        <p:nvSpPr>
          <p:cNvPr id="29" name="AutoShape 56">
            <a:extLst>
              <a:ext uri="{FF2B5EF4-FFF2-40B4-BE49-F238E27FC236}">
                <a16:creationId xmlns:a16="http://schemas.microsoft.com/office/drawing/2014/main" id="{30C399B5-6A20-4DA4-A6AA-4EF478D17DC0}"/>
              </a:ext>
            </a:extLst>
          </p:cNvPr>
          <p:cNvSpPr>
            <a:spLocks noChangeArrowheads="1"/>
          </p:cNvSpPr>
          <p:nvPr/>
        </p:nvSpPr>
        <p:spPr bwMode="auto">
          <a:xfrm>
            <a:off x="804235" y="2816314"/>
            <a:ext cx="989752" cy="285824"/>
          </a:xfrm>
          <a:prstGeom prst="leftRightArrow">
            <a:avLst>
              <a:gd name="adj1" fmla="val 50000"/>
              <a:gd name="adj2" fmla="val 64000"/>
            </a:avLst>
          </a:prstGeom>
          <a:solidFill>
            <a:srgbClr val="00B0F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defTabSz="685983" eaLnBrk="1" hangingPunct="1">
              <a:defRPr/>
            </a:pPr>
            <a:r>
              <a:rPr lang="en-US" sz="750" b="1" dirty="0">
                <a:solidFill>
                  <a:srgbClr val="FFFFFF"/>
                </a:solidFill>
                <a:latin typeface="Arial" charset="0"/>
              </a:rPr>
              <a:t>RS232 </a:t>
            </a:r>
          </a:p>
        </p:txBody>
      </p:sp>
      <p:sp>
        <p:nvSpPr>
          <p:cNvPr id="30" name="AutoShape 57">
            <a:extLst>
              <a:ext uri="{FF2B5EF4-FFF2-40B4-BE49-F238E27FC236}">
                <a16:creationId xmlns:a16="http://schemas.microsoft.com/office/drawing/2014/main" id="{6A9E75CB-9D47-461D-99AD-45EC4BD764A0}"/>
              </a:ext>
            </a:extLst>
          </p:cNvPr>
          <p:cNvSpPr>
            <a:spLocks noChangeArrowheads="1"/>
          </p:cNvSpPr>
          <p:nvPr/>
        </p:nvSpPr>
        <p:spPr bwMode="auto">
          <a:xfrm>
            <a:off x="7075210" y="4424672"/>
            <a:ext cx="1016976" cy="285824"/>
          </a:xfrm>
          <a:prstGeom prst="leftRightArrow">
            <a:avLst>
              <a:gd name="adj1" fmla="val 50000"/>
              <a:gd name="adj2" fmla="val 64000"/>
            </a:avLst>
          </a:prstGeom>
          <a:solidFill>
            <a:srgbClr val="00B0F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defTabSz="685983" eaLnBrk="1" hangingPunct="1">
              <a:defRPr/>
            </a:pPr>
            <a:r>
              <a:rPr lang="en-US" sz="750" b="1" dirty="0">
                <a:solidFill>
                  <a:srgbClr val="FFFFFF"/>
                </a:solidFill>
                <a:latin typeface="Arial" charset="0"/>
              </a:rPr>
              <a:t>DIP Switches</a:t>
            </a:r>
          </a:p>
        </p:txBody>
      </p:sp>
      <p:cxnSp>
        <p:nvCxnSpPr>
          <p:cNvPr id="74788" name="Straight Arrow Connector 42">
            <a:extLst>
              <a:ext uri="{FF2B5EF4-FFF2-40B4-BE49-F238E27FC236}">
                <a16:creationId xmlns:a16="http://schemas.microsoft.com/office/drawing/2014/main" id="{AF9E7D1D-278E-4857-85B7-4D4C2071322A}"/>
              </a:ext>
            </a:extLst>
          </p:cNvPr>
          <p:cNvCxnSpPr>
            <a:cxnSpLocks noChangeShapeType="1"/>
          </p:cNvCxnSpPr>
          <p:nvPr/>
        </p:nvCxnSpPr>
        <p:spPr bwMode="auto">
          <a:xfrm>
            <a:off x="3833813" y="3998913"/>
            <a:ext cx="471487" cy="0"/>
          </a:xfrm>
          <a:prstGeom prst="straightConnector1">
            <a:avLst/>
          </a:prstGeom>
          <a:noFill/>
          <a:ln w="8001"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 name="TextBox 48">
            <a:extLst>
              <a:ext uri="{FF2B5EF4-FFF2-40B4-BE49-F238E27FC236}">
                <a16:creationId xmlns:a16="http://schemas.microsoft.com/office/drawing/2014/main" id="{4A89A47E-5769-4386-BD7A-6ECBCB48E9B6}"/>
              </a:ext>
            </a:extLst>
          </p:cNvPr>
          <p:cNvSpPr txBox="1"/>
          <p:nvPr/>
        </p:nvSpPr>
        <p:spPr>
          <a:xfrm>
            <a:off x="5268913" y="3106738"/>
            <a:ext cx="404812" cy="214312"/>
          </a:xfrm>
          <a:prstGeom prst="rect">
            <a:avLst/>
          </a:prstGeom>
          <a:noFill/>
        </p:spPr>
        <p:txBody>
          <a:bodyPr wrap="none">
            <a:spAutoFit/>
          </a:bodyPr>
          <a:lstStyle/>
          <a:p>
            <a:pPr algn="ctr" defTabSz="685983" eaLnBrk="1" hangingPunct="1">
              <a:defRPr/>
            </a:pPr>
            <a:r>
              <a:rPr lang="en-US" sz="788" dirty="0">
                <a:solidFill>
                  <a:srgbClr val="000000"/>
                </a:solidFill>
                <a:latin typeface="Arial" charset="0"/>
              </a:rPr>
              <a:t>AXI4</a:t>
            </a:r>
          </a:p>
        </p:txBody>
      </p:sp>
      <p:sp>
        <p:nvSpPr>
          <p:cNvPr id="50" name="TextBox 49">
            <a:extLst>
              <a:ext uri="{FF2B5EF4-FFF2-40B4-BE49-F238E27FC236}">
                <a16:creationId xmlns:a16="http://schemas.microsoft.com/office/drawing/2014/main" id="{31272608-91F6-41D5-AB09-C960580F116C}"/>
              </a:ext>
            </a:extLst>
          </p:cNvPr>
          <p:cNvSpPr txBox="1"/>
          <p:nvPr/>
        </p:nvSpPr>
        <p:spPr>
          <a:xfrm>
            <a:off x="5357813" y="3632200"/>
            <a:ext cx="601662" cy="214313"/>
          </a:xfrm>
          <a:prstGeom prst="rect">
            <a:avLst/>
          </a:prstGeom>
          <a:noFill/>
        </p:spPr>
        <p:txBody>
          <a:bodyPr wrap="none">
            <a:spAutoFit/>
          </a:bodyPr>
          <a:lstStyle/>
          <a:p>
            <a:pPr algn="ctr" defTabSz="685983" eaLnBrk="1" hangingPunct="1">
              <a:defRPr/>
            </a:pPr>
            <a:r>
              <a:rPr lang="en-US" sz="788" dirty="0">
                <a:solidFill>
                  <a:srgbClr val="000000"/>
                </a:solidFill>
                <a:latin typeface="Arial" charset="0"/>
              </a:rPr>
              <a:t>AXI4-Lite</a:t>
            </a:r>
          </a:p>
        </p:txBody>
      </p:sp>
      <p:sp>
        <p:nvSpPr>
          <p:cNvPr id="53" name="TextBox 52">
            <a:extLst>
              <a:ext uri="{FF2B5EF4-FFF2-40B4-BE49-F238E27FC236}">
                <a16:creationId xmlns:a16="http://schemas.microsoft.com/office/drawing/2014/main" id="{345ADAC2-3AED-417C-BE8D-695DA96C8E57}"/>
              </a:ext>
            </a:extLst>
          </p:cNvPr>
          <p:cNvSpPr txBox="1"/>
          <p:nvPr/>
        </p:nvSpPr>
        <p:spPr>
          <a:xfrm>
            <a:off x="5353050" y="4411663"/>
            <a:ext cx="601663" cy="212725"/>
          </a:xfrm>
          <a:prstGeom prst="rect">
            <a:avLst/>
          </a:prstGeom>
          <a:noFill/>
        </p:spPr>
        <p:txBody>
          <a:bodyPr wrap="none">
            <a:spAutoFit/>
          </a:bodyPr>
          <a:lstStyle/>
          <a:p>
            <a:pPr algn="ctr" defTabSz="685983" eaLnBrk="1" hangingPunct="1">
              <a:defRPr/>
            </a:pPr>
            <a:r>
              <a:rPr lang="en-US" sz="788" dirty="0">
                <a:solidFill>
                  <a:srgbClr val="000000"/>
                </a:solidFill>
                <a:latin typeface="Arial" charset="0"/>
              </a:rPr>
              <a:t>AXI4-Lite</a:t>
            </a:r>
          </a:p>
        </p:txBody>
      </p:sp>
      <p:sp>
        <p:nvSpPr>
          <p:cNvPr id="65" name="Rectangle 52">
            <a:extLst>
              <a:ext uri="{FF2B5EF4-FFF2-40B4-BE49-F238E27FC236}">
                <a16:creationId xmlns:a16="http://schemas.microsoft.com/office/drawing/2014/main" id="{26FA656D-58A1-40A7-B96B-9EB18A96D9D6}"/>
              </a:ext>
            </a:extLst>
          </p:cNvPr>
          <p:cNvSpPr>
            <a:spLocks noChangeArrowheads="1"/>
          </p:cNvSpPr>
          <p:nvPr/>
        </p:nvSpPr>
        <p:spPr bwMode="auto">
          <a:xfrm>
            <a:off x="6159374" y="4090763"/>
            <a:ext cx="914400" cy="285824"/>
          </a:xfrm>
          <a:prstGeom prst="rect">
            <a:avLst/>
          </a:prstGeom>
          <a:solidFill>
            <a:srgbClr val="71DA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defTabSz="685983" eaLnBrk="1" hangingPunct="1">
              <a:defRPr/>
            </a:pPr>
            <a:r>
              <a:rPr lang="en-US" sz="900" dirty="0">
                <a:solidFill>
                  <a:srgbClr val="000000"/>
                </a:solidFill>
                <a:latin typeface="Arial" charset="0"/>
              </a:rPr>
              <a:t>GPIO</a:t>
            </a:r>
          </a:p>
        </p:txBody>
      </p:sp>
      <p:sp>
        <p:nvSpPr>
          <p:cNvPr id="66" name="Rectangle 52">
            <a:extLst>
              <a:ext uri="{FF2B5EF4-FFF2-40B4-BE49-F238E27FC236}">
                <a16:creationId xmlns:a16="http://schemas.microsoft.com/office/drawing/2014/main" id="{2D1A315A-D03C-4D0C-A438-442DF2B629C6}"/>
              </a:ext>
            </a:extLst>
          </p:cNvPr>
          <p:cNvSpPr>
            <a:spLocks noChangeArrowheads="1"/>
          </p:cNvSpPr>
          <p:nvPr/>
        </p:nvSpPr>
        <p:spPr bwMode="auto">
          <a:xfrm>
            <a:off x="6157922" y="3682102"/>
            <a:ext cx="914400" cy="285824"/>
          </a:xfrm>
          <a:prstGeom prst="rect">
            <a:avLst/>
          </a:prstGeom>
          <a:solidFill>
            <a:srgbClr val="FFFF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defTabSz="685983" eaLnBrk="1" hangingPunct="1">
              <a:defRPr/>
            </a:pPr>
            <a:r>
              <a:rPr lang="en-US" sz="900" dirty="0">
                <a:solidFill>
                  <a:srgbClr val="000000"/>
                </a:solidFill>
                <a:latin typeface="Arial" charset="0"/>
              </a:rPr>
              <a:t>LED_IP</a:t>
            </a:r>
          </a:p>
        </p:txBody>
      </p:sp>
      <p:sp>
        <p:nvSpPr>
          <p:cNvPr id="70" name="AutoShape 57">
            <a:extLst>
              <a:ext uri="{FF2B5EF4-FFF2-40B4-BE49-F238E27FC236}">
                <a16:creationId xmlns:a16="http://schemas.microsoft.com/office/drawing/2014/main" id="{54537E93-2608-4212-B691-CAFAB615F52A}"/>
              </a:ext>
            </a:extLst>
          </p:cNvPr>
          <p:cNvSpPr>
            <a:spLocks noChangeArrowheads="1"/>
          </p:cNvSpPr>
          <p:nvPr/>
        </p:nvSpPr>
        <p:spPr bwMode="auto">
          <a:xfrm>
            <a:off x="7073710" y="4083970"/>
            <a:ext cx="1018478" cy="285824"/>
          </a:xfrm>
          <a:prstGeom prst="leftRightArrow">
            <a:avLst>
              <a:gd name="adj1" fmla="val 50000"/>
              <a:gd name="adj2" fmla="val 64000"/>
            </a:avLst>
          </a:prstGeom>
          <a:solidFill>
            <a:srgbClr val="00B0F0"/>
          </a:solidFill>
          <a:ln w="0">
            <a:solidFill>
              <a:schemeClr val="tx1"/>
            </a:solid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defTabSz="685983" eaLnBrk="1" hangingPunct="1">
              <a:defRPr/>
            </a:pPr>
            <a:r>
              <a:rPr lang="en-US" sz="750" b="1" dirty="0">
                <a:solidFill>
                  <a:srgbClr val="FFFFFF"/>
                </a:solidFill>
                <a:latin typeface="Arial" charset="0"/>
              </a:rPr>
              <a:t>Push-Buttons</a:t>
            </a:r>
          </a:p>
        </p:txBody>
      </p:sp>
      <p:sp>
        <p:nvSpPr>
          <p:cNvPr id="83" name="TextBox 82">
            <a:extLst>
              <a:ext uri="{FF2B5EF4-FFF2-40B4-BE49-F238E27FC236}">
                <a16:creationId xmlns:a16="http://schemas.microsoft.com/office/drawing/2014/main" id="{F594CCF4-0829-4F1E-9846-EACDB6DB9D08}"/>
              </a:ext>
            </a:extLst>
          </p:cNvPr>
          <p:cNvSpPr txBox="1"/>
          <p:nvPr/>
        </p:nvSpPr>
        <p:spPr>
          <a:xfrm>
            <a:off x="5341938" y="4056063"/>
            <a:ext cx="601662" cy="214312"/>
          </a:xfrm>
          <a:prstGeom prst="rect">
            <a:avLst/>
          </a:prstGeom>
          <a:noFill/>
        </p:spPr>
        <p:txBody>
          <a:bodyPr wrap="none">
            <a:spAutoFit/>
          </a:bodyPr>
          <a:lstStyle/>
          <a:p>
            <a:pPr algn="ctr" defTabSz="685983" eaLnBrk="1" hangingPunct="1">
              <a:defRPr/>
            </a:pPr>
            <a:r>
              <a:rPr lang="en-US" sz="788" dirty="0">
                <a:solidFill>
                  <a:srgbClr val="000000"/>
                </a:solidFill>
                <a:latin typeface="Arial" charset="0"/>
              </a:rPr>
              <a:t>AXI4-Lite</a:t>
            </a:r>
          </a:p>
        </p:txBody>
      </p:sp>
      <p:sp>
        <p:nvSpPr>
          <p:cNvPr id="90" name="AutoShape 57">
            <a:extLst>
              <a:ext uri="{FF2B5EF4-FFF2-40B4-BE49-F238E27FC236}">
                <a16:creationId xmlns:a16="http://schemas.microsoft.com/office/drawing/2014/main" id="{3026856F-7287-403E-B594-B6B0B0B3F5FA}"/>
              </a:ext>
            </a:extLst>
          </p:cNvPr>
          <p:cNvSpPr>
            <a:spLocks noChangeArrowheads="1"/>
          </p:cNvSpPr>
          <p:nvPr/>
        </p:nvSpPr>
        <p:spPr bwMode="auto">
          <a:xfrm>
            <a:off x="7063231" y="3682102"/>
            <a:ext cx="1028957" cy="285824"/>
          </a:xfrm>
          <a:prstGeom prst="leftRightArrow">
            <a:avLst>
              <a:gd name="adj1" fmla="val 50000"/>
              <a:gd name="adj2" fmla="val 64000"/>
            </a:avLst>
          </a:prstGeom>
          <a:solidFill>
            <a:srgbClr val="00B0F0"/>
          </a:solidFill>
          <a:ln w="0">
            <a:solidFill>
              <a:schemeClr val="tx1"/>
            </a:solid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defTabSz="685983" eaLnBrk="1" hangingPunct="1">
              <a:defRPr/>
            </a:pPr>
            <a:r>
              <a:rPr lang="en-US" sz="750" b="1" dirty="0">
                <a:solidFill>
                  <a:srgbClr val="FFFFFF"/>
                </a:solidFill>
                <a:latin typeface="Arial" charset="0"/>
              </a:rPr>
              <a:t>LED</a:t>
            </a:r>
          </a:p>
        </p:txBody>
      </p:sp>
      <p:sp>
        <p:nvSpPr>
          <p:cNvPr id="91" name="Rectangle 50">
            <a:extLst>
              <a:ext uri="{FF2B5EF4-FFF2-40B4-BE49-F238E27FC236}">
                <a16:creationId xmlns:a16="http://schemas.microsoft.com/office/drawing/2014/main" id="{7C946B6A-3121-49FE-8B6D-95783CE6B265}"/>
              </a:ext>
            </a:extLst>
          </p:cNvPr>
          <p:cNvSpPr>
            <a:spLocks noChangeArrowheads="1"/>
          </p:cNvSpPr>
          <p:nvPr/>
        </p:nvSpPr>
        <p:spPr bwMode="auto">
          <a:xfrm>
            <a:off x="1689100" y="5121275"/>
            <a:ext cx="585788" cy="193675"/>
          </a:xfrm>
          <a:prstGeom prst="rect">
            <a:avLst/>
          </a:prstGeom>
          <a:solidFill>
            <a:srgbClr val="0070C0"/>
          </a:solidFill>
          <a:ln w="9525">
            <a:solidFill>
              <a:schemeClr val="tx1"/>
            </a:solidFill>
            <a:miter lim="800000"/>
            <a:headEnd/>
            <a:tailEnd/>
          </a:ln>
        </p:spPr>
        <p:txBody>
          <a:bodyPr wrap="none" anchor="ctr"/>
          <a:lstStyle/>
          <a:p>
            <a:pPr algn="ctr" defTabSz="685983" eaLnBrk="1" hangingPunct="1">
              <a:defRPr/>
            </a:pPr>
            <a:endParaRPr lang="en-US" sz="1350">
              <a:solidFill>
                <a:srgbClr val="000000"/>
              </a:solidFill>
              <a:latin typeface="Arial" charset="0"/>
            </a:endParaRPr>
          </a:p>
        </p:txBody>
      </p:sp>
      <p:sp>
        <p:nvSpPr>
          <p:cNvPr id="92" name="Rectangle 51">
            <a:extLst>
              <a:ext uri="{FF2B5EF4-FFF2-40B4-BE49-F238E27FC236}">
                <a16:creationId xmlns:a16="http://schemas.microsoft.com/office/drawing/2014/main" id="{D6953A95-9CED-4FAB-B945-682641E2B9FB}"/>
              </a:ext>
            </a:extLst>
          </p:cNvPr>
          <p:cNvSpPr>
            <a:spLocks noChangeArrowheads="1"/>
          </p:cNvSpPr>
          <p:nvPr/>
        </p:nvSpPr>
        <p:spPr bwMode="auto">
          <a:xfrm>
            <a:off x="2990850" y="5138738"/>
            <a:ext cx="585788" cy="192087"/>
          </a:xfrm>
          <a:prstGeom prst="rect">
            <a:avLst/>
          </a:prstGeom>
          <a:solidFill>
            <a:srgbClr val="66CCFF"/>
          </a:solidFill>
          <a:ln w="9525">
            <a:solidFill>
              <a:schemeClr val="tx1"/>
            </a:solidFill>
            <a:miter lim="800000"/>
            <a:headEnd/>
            <a:tailEnd/>
          </a:ln>
        </p:spPr>
        <p:txBody>
          <a:bodyPr wrap="none" anchor="ctr"/>
          <a:lstStyle/>
          <a:p>
            <a:pPr algn="ctr" defTabSz="685983" eaLnBrk="1" hangingPunct="1">
              <a:defRPr/>
            </a:pPr>
            <a:endParaRPr lang="en-US" sz="1350">
              <a:solidFill>
                <a:srgbClr val="000000"/>
              </a:solidFill>
              <a:latin typeface="Arial" charset="0"/>
            </a:endParaRPr>
          </a:p>
        </p:txBody>
      </p:sp>
      <p:sp>
        <p:nvSpPr>
          <p:cNvPr id="93" name="Rectangle 52">
            <a:extLst>
              <a:ext uri="{FF2B5EF4-FFF2-40B4-BE49-F238E27FC236}">
                <a16:creationId xmlns:a16="http://schemas.microsoft.com/office/drawing/2014/main" id="{51D15853-9B83-43CA-BE2E-EF13075C045A}"/>
              </a:ext>
            </a:extLst>
          </p:cNvPr>
          <p:cNvSpPr>
            <a:spLocks noChangeArrowheads="1"/>
          </p:cNvSpPr>
          <p:nvPr/>
        </p:nvSpPr>
        <p:spPr bwMode="auto">
          <a:xfrm>
            <a:off x="4425950" y="5119688"/>
            <a:ext cx="585788" cy="192087"/>
          </a:xfrm>
          <a:prstGeom prst="rect">
            <a:avLst/>
          </a:prstGeom>
          <a:solidFill>
            <a:srgbClr val="FFFF00"/>
          </a:solidFill>
          <a:ln w="9525">
            <a:solidFill>
              <a:schemeClr val="tx1"/>
            </a:solidFill>
            <a:miter lim="800000"/>
            <a:headEnd/>
            <a:tailEnd/>
          </a:ln>
        </p:spPr>
        <p:txBody>
          <a:bodyPr wrap="none" anchor="ctr"/>
          <a:lstStyle/>
          <a:p>
            <a:pPr algn="ctr" defTabSz="685983" eaLnBrk="1" hangingPunct="1">
              <a:defRPr/>
            </a:pPr>
            <a:endParaRPr lang="en-US" sz="1350">
              <a:solidFill>
                <a:srgbClr val="000000"/>
              </a:solidFill>
              <a:latin typeface="Arial" charset="0"/>
            </a:endParaRPr>
          </a:p>
        </p:txBody>
      </p:sp>
      <p:sp>
        <p:nvSpPr>
          <p:cNvPr id="94" name="Rectangle 53">
            <a:extLst>
              <a:ext uri="{FF2B5EF4-FFF2-40B4-BE49-F238E27FC236}">
                <a16:creationId xmlns:a16="http://schemas.microsoft.com/office/drawing/2014/main" id="{7DDDCB83-21A6-4FB2-A193-306796222A42}"/>
              </a:ext>
            </a:extLst>
          </p:cNvPr>
          <p:cNvSpPr>
            <a:spLocks noChangeArrowheads="1"/>
          </p:cNvSpPr>
          <p:nvPr/>
        </p:nvSpPr>
        <p:spPr bwMode="auto">
          <a:xfrm>
            <a:off x="5899150" y="5119688"/>
            <a:ext cx="585788" cy="192087"/>
          </a:xfrm>
          <a:prstGeom prst="rect">
            <a:avLst/>
          </a:prstGeom>
          <a:solidFill>
            <a:srgbClr val="339966"/>
          </a:solidFill>
          <a:ln w="9525">
            <a:solidFill>
              <a:schemeClr val="tx1"/>
            </a:solidFill>
            <a:miter lim="800000"/>
            <a:headEnd/>
            <a:tailEnd/>
          </a:ln>
        </p:spPr>
        <p:txBody>
          <a:bodyPr wrap="none" anchor="ctr"/>
          <a:lstStyle/>
          <a:p>
            <a:pPr algn="ctr" defTabSz="685983" eaLnBrk="1" hangingPunct="1">
              <a:defRPr/>
            </a:pPr>
            <a:endParaRPr lang="en-US" sz="1350">
              <a:solidFill>
                <a:srgbClr val="000000"/>
              </a:solidFill>
              <a:latin typeface="Arial" charset="0"/>
            </a:endParaRPr>
          </a:p>
        </p:txBody>
      </p:sp>
      <p:sp>
        <p:nvSpPr>
          <p:cNvPr id="95" name="Text Box 54">
            <a:extLst>
              <a:ext uri="{FF2B5EF4-FFF2-40B4-BE49-F238E27FC236}">
                <a16:creationId xmlns:a16="http://schemas.microsoft.com/office/drawing/2014/main" id="{66A76672-5CD1-440D-9F9C-075107C2A313}"/>
              </a:ext>
            </a:extLst>
          </p:cNvPr>
          <p:cNvSpPr txBox="1">
            <a:spLocks noChangeArrowheads="1"/>
          </p:cNvSpPr>
          <p:nvPr/>
        </p:nvSpPr>
        <p:spPr bwMode="auto">
          <a:xfrm>
            <a:off x="2312988" y="5062538"/>
            <a:ext cx="677862" cy="347662"/>
          </a:xfrm>
          <a:prstGeom prst="rect">
            <a:avLst/>
          </a:prstGeom>
          <a:noFill/>
          <a:ln w="9525">
            <a:noFill/>
            <a:miter lim="800000"/>
            <a:headEnd/>
            <a:tailEnd/>
          </a:ln>
        </p:spPr>
        <p:txBody>
          <a:bodyPr wrap="none">
            <a:spAutoFit/>
          </a:bodyPr>
          <a:lstStyle/>
          <a:p>
            <a:pPr algn="ctr" defTabSz="685983" eaLnBrk="1" hangingPunct="1">
              <a:defRPr/>
            </a:pPr>
            <a:r>
              <a:rPr lang="en-US" sz="1650" b="1" dirty="0">
                <a:solidFill>
                  <a:srgbClr val="000000"/>
                </a:solidFill>
                <a:latin typeface="Arial" charset="0"/>
              </a:rPr>
              <a:t>Lab1</a:t>
            </a:r>
          </a:p>
        </p:txBody>
      </p:sp>
      <p:sp>
        <p:nvSpPr>
          <p:cNvPr id="96" name="Text Box 55">
            <a:extLst>
              <a:ext uri="{FF2B5EF4-FFF2-40B4-BE49-F238E27FC236}">
                <a16:creationId xmlns:a16="http://schemas.microsoft.com/office/drawing/2014/main" id="{45C471CB-3F5F-418D-80B9-1DD34EDFB8C4}"/>
              </a:ext>
            </a:extLst>
          </p:cNvPr>
          <p:cNvSpPr txBox="1">
            <a:spLocks noChangeArrowheads="1"/>
          </p:cNvSpPr>
          <p:nvPr/>
        </p:nvSpPr>
        <p:spPr bwMode="auto">
          <a:xfrm>
            <a:off x="3668713" y="5064125"/>
            <a:ext cx="679450" cy="347663"/>
          </a:xfrm>
          <a:prstGeom prst="rect">
            <a:avLst/>
          </a:prstGeom>
          <a:noFill/>
          <a:ln w="9525">
            <a:noFill/>
            <a:miter lim="800000"/>
            <a:headEnd/>
            <a:tailEnd/>
          </a:ln>
        </p:spPr>
        <p:txBody>
          <a:bodyPr wrap="none">
            <a:spAutoFit/>
          </a:bodyPr>
          <a:lstStyle/>
          <a:p>
            <a:pPr algn="ctr" defTabSz="685983" eaLnBrk="1" hangingPunct="1">
              <a:defRPr/>
            </a:pPr>
            <a:r>
              <a:rPr lang="en-US" sz="1650" b="1" dirty="0">
                <a:solidFill>
                  <a:srgbClr val="000000"/>
                </a:solidFill>
                <a:latin typeface="Arial" charset="0"/>
              </a:rPr>
              <a:t>Lab2</a:t>
            </a:r>
          </a:p>
        </p:txBody>
      </p:sp>
      <p:sp>
        <p:nvSpPr>
          <p:cNvPr id="97" name="Text Box 56">
            <a:extLst>
              <a:ext uri="{FF2B5EF4-FFF2-40B4-BE49-F238E27FC236}">
                <a16:creationId xmlns:a16="http://schemas.microsoft.com/office/drawing/2014/main" id="{35B72059-8798-4DEF-8A24-1D6BEDC51E2D}"/>
              </a:ext>
            </a:extLst>
          </p:cNvPr>
          <p:cNvSpPr txBox="1">
            <a:spLocks noChangeArrowheads="1"/>
          </p:cNvSpPr>
          <p:nvPr/>
        </p:nvSpPr>
        <p:spPr bwMode="auto">
          <a:xfrm>
            <a:off x="6559550" y="5070475"/>
            <a:ext cx="677863" cy="346075"/>
          </a:xfrm>
          <a:prstGeom prst="rect">
            <a:avLst/>
          </a:prstGeom>
          <a:noFill/>
          <a:ln w="9525">
            <a:noFill/>
            <a:miter lim="800000"/>
            <a:headEnd/>
            <a:tailEnd/>
          </a:ln>
        </p:spPr>
        <p:txBody>
          <a:bodyPr wrap="none">
            <a:spAutoFit/>
          </a:bodyPr>
          <a:lstStyle/>
          <a:p>
            <a:pPr algn="ctr" defTabSz="685983" eaLnBrk="1" hangingPunct="1">
              <a:defRPr/>
            </a:pPr>
            <a:r>
              <a:rPr lang="en-US" sz="1650" b="1" dirty="0">
                <a:solidFill>
                  <a:srgbClr val="000000"/>
                </a:solidFill>
                <a:latin typeface="Arial" charset="0"/>
              </a:rPr>
              <a:t>Lab5</a:t>
            </a:r>
          </a:p>
        </p:txBody>
      </p:sp>
      <p:sp>
        <p:nvSpPr>
          <p:cNvPr id="98" name="Text Box 57">
            <a:extLst>
              <a:ext uri="{FF2B5EF4-FFF2-40B4-BE49-F238E27FC236}">
                <a16:creationId xmlns:a16="http://schemas.microsoft.com/office/drawing/2014/main" id="{B90DBCD4-4799-49EC-8DDA-971A849514C6}"/>
              </a:ext>
            </a:extLst>
          </p:cNvPr>
          <p:cNvSpPr txBox="1">
            <a:spLocks noChangeArrowheads="1"/>
          </p:cNvSpPr>
          <p:nvPr/>
        </p:nvSpPr>
        <p:spPr bwMode="auto">
          <a:xfrm>
            <a:off x="5116513" y="5064125"/>
            <a:ext cx="677862" cy="346075"/>
          </a:xfrm>
          <a:prstGeom prst="rect">
            <a:avLst/>
          </a:prstGeom>
          <a:noFill/>
          <a:ln w="9525">
            <a:noFill/>
            <a:miter lim="800000"/>
            <a:headEnd/>
            <a:tailEnd/>
          </a:ln>
        </p:spPr>
        <p:txBody>
          <a:bodyPr wrap="none">
            <a:spAutoFit/>
          </a:bodyPr>
          <a:lstStyle/>
          <a:p>
            <a:pPr algn="ctr" defTabSz="685983" eaLnBrk="1" hangingPunct="1">
              <a:defRPr/>
            </a:pPr>
            <a:r>
              <a:rPr lang="en-US" sz="1650" b="1" dirty="0">
                <a:solidFill>
                  <a:srgbClr val="000000"/>
                </a:solidFill>
                <a:latin typeface="Arial" charset="0"/>
              </a:rPr>
              <a:t>Lab3</a:t>
            </a:r>
          </a:p>
        </p:txBody>
      </p:sp>
      <p:sp>
        <p:nvSpPr>
          <p:cNvPr id="106" name="Rectangle 18">
            <a:extLst>
              <a:ext uri="{FF2B5EF4-FFF2-40B4-BE49-F238E27FC236}">
                <a16:creationId xmlns:a16="http://schemas.microsoft.com/office/drawing/2014/main" id="{07A3300E-5E25-44C7-AD23-39D36572C2F2}"/>
              </a:ext>
            </a:extLst>
          </p:cNvPr>
          <p:cNvSpPr>
            <a:spLocks noChangeArrowheads="1"/>
          </p:cNvSpPr>
          <p:nvPr/>
        </p:nvSpPr>
        <p:spPr bwMode="auto">
          <a:xfrm>
            <a:off x="7428633" y="3185014"/>
            <a:ext cx="914400" cy="228660"/>
          </a:xfrm>
          <a:prstGeom prst="rect">
            <a:avLst/>
          </a:prstGeom>
          <a:solidFill>
            <a:srgbClr val="FFFF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defTabSz="685983" eaLnBrk="1" hangingPunct="1">
              <a:defRPr/>
            </a:pPr>
            <a:r>
              <a:rPr lang="en-US" sz="900">
                <a:solidFill>
                  <a:srgbClr val="000000"/>
                </a:solidFill>
                <a:latin typeface="Arial" charset="0"/>
              </a:rPr>
              <a:t>BRAM</a:t>
            </a:r>
          </a:p>
        </p:txBody>
      </p:sp>
      <p:cxnSp>
        <p:nvCxnSpPr>
          <p:cNvPr id="74816" name="Straight Connector 107">
            <a:extLst>
              <a:ext uri="{FF2B5EF4-FFF2-40B4-BE49-F238E27FC236}">
                <a16:creationId xmlns:a16="http://schemas.microsoft.com/office/drawing/2014/main" id="{9C3D5B15-2858-43B2-BA89-04C217067DEB}"/>
              </a:ext>
            </a:extLst>
          </p:cNvPr>
          <p:cNvCxnSpPr>
            <a:cxnSpLocks noChangeShapeType="1"/>
          </p:cNvCxnSpPr>
          <p:nvPr/>
        </p:nvCxnSpPr>
        <p:spPr bwMode="auto">
          <a:xfrm flipV="1">
            <a:off x="7097713" y="3298825"/>
            <a:ext cx="325437" cy="7938"/>
          </a:xfrm>
          <a:prstGeom prst="line">
            <a:avLst/>
          </a:prstGeom>
          <a:noFill/>
          <a:ln w="1905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76" name="Line 54">
            <a:extLst>
              <a:ext uri="{FF2B5EF4-FFF2-40B4-BE49-F238E27FC236}">
                <a16:creationId xmlns:a16="http://schemas.microsoft.com/office/drawing/2014/main" id="{A555BBD0-BB0C-4CBE-8CD8-C6EA2CE4E582}"/>
              </a:ext>
            </a:extLst>
          </p:cNvPr>
          <p:cNvSpPr>
            <a:spLocks noChangeShapeType="1"/>
          </p:cNvSpPr>
          <p:nvPr/>
        </p:nvSpPr>
        <p:spPr bwMode="auto">
          <a:xfrm flipV="1">
            <a:off x="5208588" y="3832225"/>
            <a:ext cx="962025" cy="9525"/>
          </a:xfrm>
          <a:prstGeom prst="line">
            <a:avLst/>
          </a:prstGeom>
          <a:noFill/>
          <a:ln w="9525">
            <a:solidFill>
              <a:schemeClr val="tx1"/>
            </a:solidFill>
            <a:round/>
            <a:headEnd/>
            <a:tailEnd type="triangle" w="med" len="med"/>
          </a:ln>
          <a:effectLst/>
        </p:spPr>
        <p:txBody>
          <a:bodyPr/>
          <a:lstStyle/>
          <a:p>
            <a:pPr algn="ctr" defTabSz="685983" eaLnBrk="1" hangingPunct="1">
              <a:defRPr/>
            </a:pPr>
            <a:endParaRPr lang="en-US" sz="1350">
              <a:solidFill>
                <a:srgbClr val="000000"/>
              </a:solidFill>
              <a:latin typeface="Arial" charset="0"/>
            </a:endParaRPr>
          </a:p>
        </p:txBody>
      </p:sp>
      <p:sp>
        <p:nvSpPr>
          <p:cNvPr id="79" name="TextBox 78">
            <a:extLst>
              <a:ext uri="{FF2B5EF4-FFF2-40B4-BE49-F238E27FC236}">
                <a16:creationId xmlns:a16="http://schemas.microsoft.com/office/drawing/2014/main" id="{1A939D75-A49A-4987-A94A-9F2E6F2A794A}"/>
              </a:ext>
            </a:extLst>
          </p:cNvPr>
          <p:cNvSpPr txBox="1"/>
          <p:nvPr/>
        </p:nvSpPr>
        <p:spPr>
          <a:xfrm>
            <a:off x="3162300" y="3906838"/>
            <a:ext cx="712788" cy="334962"/>
          </a:xfrm>
          <a:prstGeom prst="rect">
            <a:avLst/>
          </a:prstGeom>
          <a:noFill/>
        </p:spPr>
        <p:txBody>
          <a:bodyPr>
            <a:spAutoFit/>
          </a:bodyPr>
          <a:lstStyle/>
          <a:p>
            <a:pPr algn="ctr" defTabSz="685983" eaLnBrk="1" hangingPunct="1">
              <a:defRPr/>
            </a:pPr>
            <a:r>
              <a:rPr lang="en-US" sz="788" dirty="0">
                <a:solidFill>
                  <a:srgbClr val="000000"/>
                </a:solidFill>
                <a:latin typeface="Arial" charset="0"/>
              </a:rPr>
              <a:t>M_AXI_GP0</a:t>
            </a:r>
          </a:p>
        </p:txBody>
      </p:sp>
      <p:sp>
        <p:nvSpPr>
          <p:cNvPr id="74819" name="Slide Number Placeholder 80">
            <a:extLst>
              <a:ext uri="{FF2B5EF4-FFF2-40B4-BE49-F238E27FC236}">
                <a16:creationId xmlns:a16="http://schemas.microsoft.com/office/drawing/2014/main" id="{B265E9BF-1238-4C3F-914C-2D3E0242D94B}"/>
              </a:ext>
            </a:extLst>
          </p:cNvPr>
          <p:cNvSpPr>
            <a:spLocks noGrp="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685800">
              <a:defRPr sz="2400">
                <a:solidFill>
                  <a:schemeClr val="tx1"/>
                </a:solidFill>
                <a:latin typeface="Times New Roman" panose="02020603050405020304" pitchFamily="18" charset="0"/>
              </a:defRPr>
            </a:lvl1pPr>
            <a:lvl2pPr marL="742950" indent="-285750" defTabSz="685800">
              <a:defRPr sz="2400">
                <a:solidFill>
                  <a:schemeClr val="tx1"/>
                </a:solidFill>
                <a:latin typeface="Times New Roman" panose="02020603050405020304" pitchFamily="18" charset="0"/>
              </a:defRPr>
            </a:lvl2pPr>
            <a:lvl3pPr marL="1143000" indent="-228600" defTabSz="685800">
              <a:defRPr sz="2400">
                <a:solidFill>
                  <a:schemeClr val="tx1"/>
                </a:solidFill>
                <a:latin typeface="Times New Roman" panose="02020603050405020304" pitchFamily="18" charset="0"/>
              </a:defRPr>
            </a:lvl3pPr>
            <a:lvl4pPr marL="1600200" indent="-228600" defTabSz="685800">
              <a:defRPr sz="2400">
                <a:solidFill>
                  <a:schemeClr val="tx1"/>
                </a:solidFill>
                <a:latin typeface="Times New Roman" panose="02020603050405020304" pitchFamily="18" charset="0"/>
              </a:defRPr>
            </a:lvl4pPr>
            <a:lvl5pPr marL="2057400" indent="-228600" defTabSz="685800">
              <a:defRPr sz="2400">
                <a:solidFill>
                  <a:schemeClr val="tx1"/>
                </a:solidFill>
                <a:latin typeface="Times New Roman" panose="02020603050405020304" pitchFamily="18"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altLang="en-US" sz="600">
                <a:solidFill>
                  <a:srgbClr val="000000"/>
                </a:solidFill>
                <a:latin typeface="Arial" panose="020B0604020202020204" pitchFamily="34" charset="0"/>
              </a:rPr>
              <a:t>Lab1 Intro 11a- </a:t>
            </a:r>
            <a:fld id="{E41D8B12-2D6F-4E8A-B933-F70A2945978C}" type="slidenum">
              <a:rPr altLang="en-US" sz="600" smtClean="0">
                <a:solidFill>
                  <a:srgbClr val="000000"/>
                </a:solidFill>
                <a:latin typeface="Arial" panose="020B0604020202020204" pitchFamily="34" charset="0"/>
              </a:rPr>
              <a:pPr eaLnBrk="1" hangingPunct="1"/>
              <a:t>20</a:t>
            </a:fld>
            <a:endParaRPr altLang="en-US" sz="600">
              <a:solidFill>
                <a:srgbClr val="000000"/>
              </a:solidFill>
              <a:latin typeface="Arial" panose="020B0604020202020204" pitchFamily="34" charset="0"/>
            </a:endParaRPr>
          </a:p>
        </p:txBody>
      </p:sp>
      <p:sp>
        <p:nvSpPr>
          <p:cNvPr id="82" name="Footer Placeholder 81">
            <a:extLst>
              <a:ext uri="{FF2B5EF4-FFF2-40B4-BE49-F238E27FC236}">
                <a16:creationId xmlns:a16="http://schemas.microsoft.com/office/drawing/2014/main" id="{C5E54E5E-4339-442A-A049-DEBEA7D57433}"/>
              </a:ext>
            </a:extLst>
          </p:cNvPr>
          <p:cNvSpPr>
            <a:spLocks noGrp="1"/>
          </p:cNvSpPr>
          <p:nvPr>
            <p:ph type="ftr" sz="quarter" idx="11"/>
          </p:nvPr>
        </p:nvSpPr>
        <p:spPr/>
        <p:txBody>
          <a:bodyPr/>
          <a:lstStyle/>
          <a:p>
            <a:pPr defTabSz="685983" eaLnBrk="1" hangingPunct="1">
              <a:defRPr/>
            </a:pPr>
            <a:r>
              <a:rPr lang="en-US">
                <a:latin typeface="Arial" charset="0"/>
              </a:rPr>
              <a:t>© Copyright 2015 Xilinx Modified by Dr. Min He</a:t>
            </a:r>
            <a:endParaRPr lang="en-US" dirty="0">
              <a:latin typeface="Arial" charset="0"/>
            </a:endParaRPr>
          </a:p>
        </p:txBody>
      </p:sp>
      <p:cxnSp>
        <p:nvCxnSpPr>
          <p:cNvPr id="74821" name="Straight Arrow Connector 84">
            <a:extLst>
              <a:ext uri="{FF2B5EF4-FFF2-40B4-BE49-F238E27FC236}">
                <a16:creationId xmlns:a16="http://schemas.microsoft.com/office/drawing/2014/main" id="{C8677C98-57F3-4DC6-8336-8CBEB5127216}"/>
              </a:ext>
            </a:extLst>
          </p:cNvPr>
          <p:cNvCxnSpPr>
            <a:cxnSpLocks noChangeShapeType="1"/>
          </p:cNvCxnSpPr>
          <p:nvPr/>
        </p:nvCxnSpPr>
        <p:spPr bwMode="auto">
          <a:xfrm>
            <a:off x="2708275" y="2265363"/>
            <a:ext cx="273050" cy="0"/>
          </a:xfrm>
          <a:prstGeom prst="straightConnector1">
            <a:avLst/>
          </a:prstGeom>
          <a:noFill/>
          <a:ln w="222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4822" name="Straight Arrow Connector 85">
            <a:extLst>
              <a:ext uri="{FF2B5EF4-FFF2-40B4-BE49-F238E27FC236}">
                <a16:creationId xmlns:a16="http://schemas.microsoft.com/office/drawing/2014/main" id="{991BE5EF-395B-4D56-85A4-3B2AB8A22901}"/>
              </a:ext>
            </a:extLst>
          </p:cNvPr>
          <p:cNvCxnSpPr>
            <a:cxnSpLocks noChangeShapeType="1"/>
          </p:cNvCxnSpPr>
          <p:nvPr/>
        </p:nvCxnSpPr>
        <p:spPr bwMode="auto">
          <a:xfrm>
            <a:off x="2719388" y="2974975"/>
            <a:ext cx="273050" cy="0"/>
          </a:xfrm>
          <a:prstGeom prst="straightConnector1">
            <a:avLst/>
          </a:prstGeom>
          <a:noFill/>
          <a:ln w="222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89" name="Text Box 59">
            <a:extLst>
              <a:ext uri="{FF2B5EF4-FFF2-40B4-BE49-F238E27FC236}">
                <a16:creationId xmlns:a16="http://schemas.microsoft.com/office/drawing/2014/main" id="{E7042BA7-2E39-480C-8E5C-2AA779CDD028}"/>
              </a:ext>
            </a:extLst>
          </p:cNvPr>
          <p:cNvSpPr txBox="1">
            <a:spLocks noChangeArrowheads="1"/>
          </p:cNvSpPr>
          <p:nvPr/>
        </p:nvSpPr>
        <p:spPr bwMode="auto">
          <a:xfrm>
            <a:off x="3165475" y="5397500"/>
            <a:ext cx="2916238" cy="300038"/>
          </a:xfrm>
          <a:prstGeom prst="rect">
            <a:avLst/>
          </a:prstGeom>
          <a:noFill/>
          <a:ln w="9525">
            <a:noFill/>
            <a:miter lim="800000"/>
            <a:headEnd/>
            <a:tailEnd/>
          </a:ln>
        </p:spPr>
        <p:txBody>
          <a:bodyPr wrap="none">
            <a:spAutoFit/>
          </a:bodyPr>
          <a:lstStyle/>
          <a:p>
            <a:pPr algn="ctr" defTabSz="685983" eaLnBrk="1" hangingPunct="1">
              <a:defRPr/>
            </a:pPr>
            <a:r>
              <a:rPr lang="en-US" sz="1350" b="1" dirty="0">
                <a:solidFill>
                  <a:srgbClr val="FF0000"/>
                </a:solidFill>
                <a:latin typeface="Arial" charset="0"/>
              </a:rPr>
              <a:t>Lab4 uses hardware built in Lab3</a:t>
            </a:r>
          </a:p>
        </p:txBody>
      </p:sp>
      <p:sp>
        <p:nvSpPr>
          <p:cNvPr id="112" name="Text Box 54">
            <a:extLst>
              <a:ext uri="{FF2B5EF4-FFF2-40B4-BE49-F238E27FC236}">
                <a16:creationId xmlns:a16="http://schemas.microsoft.com/office/drawing/2014/main" id="{1D1F8FCC-2CE6-4034-B8D6-D7CA3AC57E90}"/>
              </a:ext>
            </a:extLst>
          </p:cNvPr>
          <p:cNvSpPr txBox="1">
            <a:spLocks noChangeArrowheads="1"/>
          </p:cNvSpPr>
          <p:nvPr/>
        </p:nvSpPr>
        <p:spPr bwMode="auto">
          <a:xfrm>
            <a:off x="1973263" y="4432300"/>
            <a:ext cx="466725" cy="346075"/>
          </a:xfrm>
          <a:prstGeom prst="rect">
            <a:avLst/>
          </a:prstGeom>
          <a:noFill/>
          <a:ln w="9525">
            <a:noFill/>
            <a:miter lim="800000"/>
            <a:headEnd/>
            <a:tailEnd/>
          </a:ln>
        </p:spPr>
        <p:txBody>
          <a:bodyPr wrap="none">
            <a:spAutoFit/>
          </a:bodyPr>
          <a:lstStyle/>
          <a:p>
            <a:pPr algn="ctr" defTabSz="685983" eaLnBrk="1" hangingPunct="1">
              <a:defRPr/>
            </a:pPr>
            <a:r>
              <a:rPr lang="en-US" sz="1650" b="1" dirty="0">
                <a:solidFill>
                  <a:srgbClr val="000000"/>
                </a:solidFill>
                <a:latin typeface="Arial" charset="0"/>
              </a:rPr>
              <a:t>PS</a:t>
            </a:r>
          </a:p>
        </p:txBody>
      </p:sp>
      <p:sp>
        <p:nvSpPr>
          <p:cNvPr id="113" name="Text Box 54">
            <a:extLst>
              <a:ext uri="{FF2B5EF4-FFF2-40B4-BE49-F238E27FC236}">
                <a16:creationId xmlns:a16="http://schemas.microsoft.com/office/drawing/2014/main" id="{4EE5EFCE-866E-4D90-85A3-7A94EFC03838}"/>
              </a:ext>
            </a:extLst>
          </p:cNvPr>
          <p:cNvSpPr txBox="1">
            <a:spLocks noChangeArrowheads="1"/>
          </p:cNvSpPr>
          <p:nvPr/>
        </p:nvSpPr>
        <p:spPr bwMode="auto">
          <a:xfrm>
            <a:off x="7453313" y="1928813"/>
            <a:ext cx="455612" cy="346075"/>
          </a:xfrm>
          <a:prstGeom prst="rect">
            <a:avLst/>
          </a:prstGeom>
          <a:noFill/>
          <a:ln w="9525">
            <a:noFill/>
            <a:miter lim="800000"/>
            <a:headEnd/>
            <a:tailEnd/>
          </a:ln>
        </p:spPr>
        <p:txBody>
          <a:bodyPr wrap="none">
            <a:spAutoFit/>
          </a:bodyPr>
          <a:lstStyle/>
          <a:p>
            <a:pPr algn="ctr" defTabSz="685983" eaLnBrk="1" hangingPunct="1">
              <a:defRPr/>
            </a:pPr>
            <a:r>
              <a:rPr lang="en-US" sz="1650" b="1" dirty="0">
                <a:solidFill>
                  <a:srgbClr val="000000"/>
                </a:solidFill>
                <a:latin typeface="Arial" charset="0"/>
              </a:rPr>
              <a:t>PL</a:t>
            </a:r>
          </a:p>
        </p:txBody>
      </p:sp>
      <p:sp>
        <p:nvSpPr>
          <p:cNvPr id="56" name="Rectangle 55">
            <a:extLst>
              <a:ext uri="{FF2B5EF4-FFF2-40B4-BE49-F238E27FC236}">
                <a16:creationId xmlns:a16="http://schemas.microsoft.com/office/drawing/2014/main" id="{92D4094A-6169-4279-A2B0-9097CCBDF884}"/>
              </a:ext>
            </a:extLst>
          </p:cNvPr>
          <p:cNvSpPr>
            <a:spLocks noChangeArrowheads="1"/>
          </p:cNvSpPr>
          <p:nvPr/>
        </p:nvSpPr>
        <p:spPr bwMode="auto">
          <a:xfrm>
            <a:off x="3072278" y="2526030"/>
            <a:ext cx="685979" cy="285824"/>
          </a:xfrm>
          <a:prstGeom prst="rect">
            <a:avLst/>
          </a:prstGeom>
          <a:solidFill>
            <a:srgbClr val="007635"/>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defTabSz="685983" eaLnBrk="1" hangingPunct="1">
              <a:defRPr/>
            </a:pPr>
            <a:r>
              <a:rPr lang="en-US" sz="900">
                <a:solidFill>
                  <a:srgbClr val="000000"/>
                </a:solidFill>
                <a:latin typeface="Arial" charset="0"/>
              </a:rPr>
              <a:t>Timer </a:t>
            </a:r>
          </a:p>
        </p:txBody>
      </p:sp>
      <p:sp>
        <p:nvSpPr>
          <p:cNvPr id="47" name="Rectangle 53">
            <a:extLst>
              <a:ext uri="{FF2B5EF4-FFF2-40B4-BE49-F238E27FC236}">
                <a16:creationId xmlns:a16="http://schemas.microsoft.com/office/drawing/2014/main" id="{4F092779-CA53-484A-872F-81F630CC2177}"/>
              </a:ext>
            </a:extLst>
          </p:cNvPr>
          <p:cNvSpPr>
            <a:spLocks noChangeArrowheads="1"/>
          </p:cNvSpPr>
          <p:nvPr/>
        </p:nvSpPr>
        <p:spPr bwMode="auto">
          <a:xfrm>
            <a:off x="7296150" y="5138738"/>
            <a:ext cx="585788" cy="192087"/>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defTabSz="685983" eaLnBrk="1" hangingPunct="1">
              <a:defRPr/>
            </a:pPr>
            <a:endParaRPr lang="en-US" sz="1350">
              <a:solidFill>
                <a:srgbClr val="000000"/>
              </a:solidFill>
              <a:latin typeface="Arial" charset="0"/>
            </a:endParaRPr>
          </a:p>
        </p:txBody>
      </p:sp>
      <p:sp>
        <p:nvSpPr>
          <p:cNvPr id="48" name="Text Box 56">
            <a:extLst>
              <a:ext uri="{FF2B5EF4-FFF2-40B4-BE49-F238E27FC236}">
                <a16:creationId xmlns:a16="http://schemas.microsoft.com/office/drawing/2014/main" id="{9531CFCE-E29C-4D87-AD31-347301415481}"/>
              </a:ext>
            </a:extLst>
          </p:cNvPr>
          <p:cNvSpPr txBox="1">
            <a:spLocks noChangeArrowheads="1"/>
          </p:cNvSpPr>
          <p:nvPr/>
        </p:nvSpPr>
        <p:spPr bwMode="auto">
          <a:xfrm>
            <a:off x="7885113" y="5078413"/>
            <a:ext cx="679450" cy="346075"/>
          </a:xfrm>
          <a:prstGeom prst="rect">
            <a:avLst/>
          </a:prstGeom>
          <a:noFill/>
          <a:ln w="9525">
            <a:noFill/>
            <a:miter lim="800000"/>
            <a:headEnd/>
            <a:tailEnd/>
          </a:ln>
        </p:spPr>
        <p:txBody>
          <a:bodyPr wrap="none">
            <a:spAutoFit/>
          </a:bodyPr>
          <a:lstStyle/>
          <a:p>
            <a:pPr algn="ctr" defTabSz="685983" eaLnBrk="1" hangingPunct="1">
              <a:defRPr/>
            </a:pPr>
            <a:r>
              <a:rPr lang="en-US" sz="1650" b="1" dirty="0">
                <a:solidFill>
                  <a:srgbClr val="000000"/>
                </a:solidFill>
                <a:latin typeface="Arial" charset="0"/>
              </a:rPr>
              <a:t>Lab6</a:t>
            </a:r>
          </a:p>
        </p:txBody>
      </p:sp>
      <p:sp>
        <p:nvSpPr>
          <p:cNvPr id="51" name="Rectangle 53">
            <a:extLst>
              <a:ext uri="{FF2B5EF4-FFF2-40B4-BE49-F238E27FC236}">
                <a16:creationId xmlns:a16="http://schemas.microsoft.com/office/drawing/2014/main" id="{6BD10F79-3E31-4968-90AB-C0C3D3CFA353}"/>
              </a:ext>
            </a:extLst>
          </p:cNvPr>
          <p:cNvSpPr>
            <a:spLocks noChangeArrowheads="1"/>
          </p:cNvSpPr>
          <p:nvPr/>
        </p:nvSpPr>
        <p:spPr bwMode="auto">
          <a:xfrm>
            <a:off x="3140075" y="3494088"/>
            <a:ext cx="585788" cy="193675"/>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defTabSz="685983" eaLnBrk="1" hangingPunct="1">
              <a:defRPr/>
            </a:pPr>
            <a:r>
              <a:rPr lang="en-US" sz="1000" dirty="0">
                <a:solidFill>
                  <a:srgbClr val="000000"/>
                </a:solidFill>
                <a:latin typeface="Arial" charset="0"/>
              </a:rPr>
              <a:t>Interrupt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a:extLst>
              <a:ext uri="{FF2B5EF4-FFF2-40B4-BE49-F238E27FC236}">
                <a16:creationId xmlns:a16="http://schemas.microsoft.com/office/drawing/2014/main" id="{259363D9-4BA7-492D-9BE4-27BFED6FF670}"/>
              </a:ext>
            </a:extLst>
          </p:cNvPr>
          <p:cNvSpPr>
            <a:spLocks noGrp="1" noChangeArrowheads="1"/>
          </p:cNvSpPr>
          <p:nvPr>
            <p:ph idx="1"/>
          </p:nvPr>
        </p:nvSpPr>
        <p:spPr>
          <a:xfrm>
            <a:off x="457200" y="1600200"/>
            <a:ext cx="8234363" cy="4268788"/>
          </a:xfrm>
        </p:spPr>
        <p:txBody>
          <a:bodyPr/>
          <a:lstStyle/>
          <a:p>
            <a:r>
              <a:rPr altLang="en-US">
                <a:solidFill>
                  <a:srgbClr val="000000"/>
                </a:solidFill>
              </a:rPr>
              <a:t>Basic C programming</a:t>
            </a:r>
          </a:p>
          <a:p>
            <a:r>
              <a:rPr altLang="en-US">
                <a:solidFill>
                  <a:srgbClr val="000000"/>
                </a:solidFill>
              </a:rPr>
              <a:t>Basic understanding of processor-based system</a:t>
            </a:r>
          </a:p>
          <a:p>
            <a:r>
              <a:rPr altLang="en-US">
                <a:solidFill>
                  <a:srgbClr val="000000"/>
                </a:solidFill>
              </a:rPr>
              <a:t>Basic HDL knowledge </a:t>
            </a:r>
          </a:p>
        </p:txBody>
      </p:sp>
      <p:sp>
        <p:nvSpPr>
          <p:cNvPr id="76803" name="Rectangle 4">
            <a:extLst>
              <a:ext uri="{FF2B5EF4-FFF2-40B4-BE49-F238E27FC236}">
                <a16:creationId xmlns:a16="http://schemas.microsoft.com/office/drawing/2014/main" id="{BDDA61D9-2942-4856-90A1-FF869B9FD2C3}"/>
              </a:ext>
            </a:extLst>
          </p:cNvPr>
          <p:cNvSpPr>
            <a:spLocks noGrp="1" noChangeArrowheads="1"/>
          </p:cNvSpPr>
          <p:nvPr>
            <p:ph type="title"/>
          </p:nvPr>
        </p:nvSpPr>
        <p:spPr>
          <a:ln/>
        </p:spPr>
        <p:txBody>
          <a:bodyPr/>
          <a:lstStyle/>
          <a:p>
            <a:pPr eaLnBrk="1" hangingPunct="1"/>
            <a:r>
              <a:rPr altLang="en-US"/>
              <a:t>Prerequisites</a:t>
            </a:r>
          </a:p>
        </p:txBody>
      </p:sp>
      <p:sp>
        <p:nvSpPr>
          <p:cNvPr id="76804" name="Footer Placeholder 8">
            <a:extLst>
              <a:ext uri="{FF2B5EF4-FFF2-40B4-BE49-F238E27FC236}">
                <a16:creationId xmlns:a16="http://schemas.microsoft.com/office/drawing/2014/main" id="{603B01F7-2B1E-4FEE-96B0-416E29BF48E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rPr>
              <a:t>© Copyright 2015 Xilinx</a:t>
            </a:r>
          </a:p>
        </p:txBody>
      </p:sp>
      <p:sp>
        <p:nvSpPr>
          <p:cNvPr id="76805" name="Slide Number Placeholder 5">
            <a:extLst>
              <a:ext uri="{FF2B5EF4-FFF2-40B4-BE49-F238E27FC236}">
                <a16:creationId xmlns:a16="http://schemas.microsoft.com/office/drawing/2014/main" id="{7CD26D0A-FC68-4B0D-B1F2-90CA76097816}"/>
              </a:ext>
            </a:extLst>
          </p:cNvPr>
          <p:cNvSpPr>
            <a:spLocks noGrp="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Course Intro 01- </a:t>
            </a:r>
            <a:fld id="{91791589-059B-43E0-BF9F-B0FBA3BB41C9}" type="slidenum">
              <a:rPr lang="en-US" altLang="en-US" sz="800" smtClean="0">
                <a:solidFill>
                  <a:srgbClr val="000000"/>
                </a:solidFill>
                <a:latin typeface="Arial" panose="020B0604020202020204" pitchFamily="34" charset="0"/>
              </a:rPr>
              <a:pPr/>
              <a:t>21</a:t>
            </a:fld>
            <a:endParaRPr lang="en-US" altLang="en-US" sz="800">
              <a:solidFill>
                <a:srgbClr val="000000"/>
              </a:solidFill>
              <a:latin typeface="Arial" panose="020B060402020202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a:extLst>
              <a:ext uri="{FF2B5EF4-FFF2-40B4-BE49-F238E27FC236}">
                <a16:creationId xmlns:a16="http://schemas.microsoft.com/office/drawing/2014/main" id="{92077DFB-3499-4FE5-B109-0E4C5A11C704}"/>
              </a:ext>
            </a:extLst>
          </p:cNvPr>
          <p:cNvSpPr>
            <a:spLocks noGrp="1" noChangeArrowheads="1"/>
          </p:cNvSpPr>
          <p:nvPr>
            <p:ph idx="1"/>
          </p:nvPr>
        </p:nvSpPr>
        <p:spPr>
          <a:xfrm>
            <a:off x="457200" y="1314450"/>
            <a:ext cx="8234363" cy="4268788"/>
          </a:xfrm>
        </p:spPr>
        <p:txBody>
          <a:bodyPr/>
          <a:lstStyle/>
          <a:p>
            <a:r>
              <a:rPr altLang="zh-CN" dirty="0" err="1">
                <a:solidFill>
                  <a:schemeClr val="tx1"/>
                </a:solidFill>
                <a:ea typeface="SimSun" panose="02010600030101010101" pitchFamily="2" charset="-122"/>
              </a:rPr>
              <a:t>Vivado</a:t>
            </a:r>
            <a:r>
              <a:rPr altLang="zh-CN" dirty="0">
                <a:solidFill>
                  <a:schemeClr val="tx1"/>
                </a:solidFill>
                <a:ea typeface="SimSun" panose="02010600030101010101" pitchFamily="2" charset="-122"/>
              </a:rPr>
              <a:t> System Edition 201</a:t>
            </a:r>
            <a:r>
              <a:rPr lang="en-US" altLang="zh-CN" dirty="0">
                <a:solidFill>
                  <a:schemeClr val="tx1"/>
                </a:solidFill>
                <a:ea typeface="SimSun" panose="02010600030101010101" pitchFamily="2" charset="-122"/>
              </a:rPr>
              <a:t>8</a:t>
            </a:r>
            <a:r>
              <a:rPr altLang="zh-CN" dirty="0">
                <a:solidFill>
                  <a:schemeClr val="tx1"/>
                </a:solidFill>
                <a:ea typeface="SimSun" panose="02010600030101010101" pitchFamily="2" charset="-122"/>
              </a:rPr>
              <a:t>.</a:t>
            </a:r>
            <a:r>
              <a:rPr lang="en-US" altLang="zh-CN" dirty="0">
                <a:solidFill>
                  <a:schemeClr val="tx1"/>
                </a:solidFill>
                <a:ea typeface="SimSun" panose="02010600030101010101" pitchFamily="2" charset="-122"/>
              </a:rPr>
              <a:t>3</a:t>
            </a:r>
            <a:endParaRPr altLang="zh-CN" dirty="0">
              <a:solidFill>
                <a:schemeClr val="tx1"/>
              </a:solidFill>
              <a:ea typeface="SimSun" panose="02010600030101010101" pitchFamily="2" charset="-122"/>
            </a:endParaRPr>
          </a:p>
          <a:p>
            <a:r>
              <a:rPr altLang="zh-CN" dirty="0">
                <a:solidFill>
                  <a:schemeClr val="tx1"/>
                </a:solidFill>
                <a:ea typeface="SimSun" panose="02010600030101010101" pitchFamily="2" charset="-122"/>
              </a:rPr>
              <a:t>Xilinx University board</a:t>
            </a:r>
          </a:p>
          <a:p>
            <a:pPr lvl="1" eaLnBrk="1" hangingPunct="1"/>
            <a:r>
              <a:rPr altLang="zh-CN" dirty="0" err="1">
                <a:ea typeface="SimSun" panose="02010600030101010101" pitchFamily="2" charset="-122"/>
              </a:rPr>
              <a:t>Zybo</a:t>
            </a:r>
            <a:endParaRPr altLang="zh-CN" dirty="0">
              <a:ea typeface="SimSun" panose="02010600030101010101" pitchFamily="2" charset="-122"/>
            </a:endParaRPr>
          </a:p>
          <a:p>
            <a:r>
              <a:rPr altLang="zh-CN" dirty="0">
                <a:solidFill>
                  <a:schemeClr val="tx1"/>
                </a:solidFill>
                <a:ea typeface="SimSun" panose="02010600030101010101" pitchFamily="2" charset="-122"/>
              </a:rPr>
              <a:t>Supported Operating Systems</a:t>
            </a:r>
          </a:p>
          <a:p>
            <a:pPr lvl="1" eaLnBrk="1" hangingPunct="1"/>
            <a:r>
              <a:rPr altLang="zh-CN" dirty="0">
                <a:ea typeface="SimSun" panose="02010600030101010101" pitchFamily="2" charset="-122"/>
              </a:rPr>
              <a:t>Windows 7 SP1 Professional (64 Bit)</a:t>
            </a:r>
          </a:p>
          <a:p>
            <a:pPr lvl="1" eaLnBrk="1" hangingPunct="1"/>
            <a:r>
              <a:rPr altLang="zh-CN" dirty="0">
                <a:ea typeface="SimSun" panose="02010600030101010101" pitchFamily="2" charset="-122"/>
              </a:rPr>
              <a:t>Windows 8.1 Professional (64 Bit)</a:t>
            </a:r>
          </a:p>
          <a:p>
            <a:pPr lvl="1" eaLnBrk="1" hangingPunct="1"/>
            <a:r>
              <a:rPr altLang="zh-CN" dirty="0">
                <a:ea typeface="SimSun" panose="02010600030101010101" pitchFamily="2" charset="-122"/>
              </a:rPr>
              <a:t>Red Hat Enterprise Linux 6.5 – 6.6 (64 Bit)</a:t>
            </a:r>
          </a:p>
          <a:p>
            <a:pPr lvl="1" eaLnBrk="1" hangingPunct="1"/>
            <a:r>
              <a:rPr altLang="zh-CN" dirty="0">
                <a:ea typeface="SimSun" panose="02010600030101010101" pitchFamily="2" charset="-122"/>
              </a:rPr>
              <a:t>Red Hat Enterprise Linux 7.0 (64 Bit)</a:t>
            </a:r>
          </a:p>
          <a:p>
            <a:pPr lvl="1" eaLnBrk="1" hangingPunct="1"/>
            <a:r>
              <a:rPr altLang="zh-CN" dirty="0">
                <a:ea typeface="SimSun" panose="02010600030101010101" pitchFamily="2" charset="-122"/>
              </a:rPr>
              <a:t>SUSE Linux Enterprise 12.0 (64 Bit)</a:t>
            </a:r>
          </a:p>
          <a:p>
            <a:pPr lvl="1" eaLnBrk="1" hangingPunct="1"/>
            <a:r>
              <a:rPr altLang="zh-CN" dirty="0">
                <a:ea typeface="SimSun" panose="02010600030101010101" pitchFamily="2" charset="-122"/>
              </a:rPr>
              <a:t>Centos Linux 7.0 (64 Bit)</a:t>
            </a:r>
          </a:p>
          <a:p>
            <a:pPr lvl="1" eaLnBrk="1" hangingPunct="1"/>
            <a:r>
              <a:rPr altLang="zh-CN" dirty="0">
                <a:ea typeface="SimSun" panose="02010600030101010101" pitchFamily="2" charset="-122"/>
              </a:rPr>
              <a:t>Ubuntu Linux 14.04 LTS (64 Bit)</a:t>
            </a:r>
          </a:p>
        </p:txBody>
      </p:sp>
      <p:sp>
        <p:nvSpPr>
          <p:cNvPr id="78851" name="标题 1">
            <a:extLst>
              <a:ext uri="{FF2B5EF4-FFF2-40B4-BE49-F238E27FC236}">
                <a16:creationId xmlns:a16="http://schemas.microsoft.com/office/drawing/2014/main" id="{B375B459-BB92-4B42-9257-60E4CAD58630}"/>
              </a:ext>
            </a:extLst>
          </p:cNvPr>
          <p:cNvSpPr>
            <a:spLocks noGrp="1" noChangeArrowheads="1"/>
          </p:cNvSpPr>
          <p:nvPr>
            <p:ph type="title"/>
          </p:nvPr>
        </p:nvSpPr>
        <p:spPr>
          <a:ln/>
        </p:spPr>
        <p:txBody>
          <a:bodyPr/>
          <a:lstStyle/>
          <a:p>
            <a:pPr eaLnBrk="1" hangingPunct="1"/>
            <a:r>
              <a:rPr altLang="zh-CN">
                <a:ea typeface="SimSun" panose="02010600030101010101" pitchFamily="2" charset="-122"/>
              </a:rPr>
              <a:t>Platform Support</a:t>
            </a:r>
            <a:endParaRPr lang="zh-CN" altLang="en-US">
              <a:ea typeface="SimSun" panose="02010600030101010101" pitchFamily="2" charset="-122"/>
            </a:endParaRPr>
          </a:p>
        </p:txBody>
      </p:sp>
      <p:sp>
        <p:nvSpPr>
          <p:cNvPr id="78852" name="Footer Placeholder 9">
            <a:extLst>
              <a:ext uri="{FF2B5EF4-FFF2-40B4-BE49-F238E27FC236}">
                <a16:creationId xmlns:a16="http://schemas.microsoft.com/office/drawing/2014/main" id="{FDD13854-604E-4704-BF82-1D6E8C9E1D0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rPr>
              <a:t>© Copyright 2015 Xilinx</a:t>
            </a:r>
          </a:p>
        </p:txBody>
      </p:sp>
      <p:sp>
        <p:nvSpPr>
          <p:cNvPr id="78853" name="Slide Number Placeholder 6">
            <a:extLst>
              <a:ext uri="{FF2B5EF4-FFF2-40B4-BE49-F238E27FC236}">
                <a16:creationId xmlns:a16="http://schemas.microsoft.com/office/drawing/2014/main" id="{67186213-EA4C-4F72-A26B-E187473E9646}"/>
              </a:ext>
            </a:extLst>
          </p:cNvPr>
          <p:cNvSpPr>
            <a:spLocks noGrp="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Course Intro 01- </a:t>
            </a:r>
            <a:fld id="{B61E24C0-3F7F-4DCB-84F9-44132890CF78}" type="slidenum">
              <a:rPr lang="en-US" altLang="en-US" sz="800" smtClean="0">
                <a:solidFill>
                  <a:srgbClr val="000000"/>
                </a:solidFill>
                <a:latin typeface="Arial" panose="020B0604020202020204" pitchFamily="34" charset="0"/>
              </a:rPr>
              <a:pPr/>
              <a:t>22</a:t>
            </a:fld>
            <a:endParaRPr lang="en-US" altLang="en-US" sz="800">
              <a:solidFill>
                <a:srgbClr val="000000"/>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7B32497A-FBB5-424A-B154-42CFB5325D75}"/>
              </a:ext>
            </a:extLst>
          </p:cNvPr>
          <p:cNvSpPr>
            <a:spLocks noGrp="1" noChangeArrowheads="1"/>
          </p:cNvSpPr>
          <p:nvPr>
            <p:ph type="title"/>
          </p:nvPr>
        </p:nvSpPr>
        <p:spPr/>
        <p:txBody>
          <a:bodyPr/>
          <a:lstStyle/>
          <a:p>
            <a:r>
              <a:rPr lang="en-US" altLang="en-US" sz="3600"/>
              <a:t>Lab Board - Zybo Zynq-7000 ARM/FPGA SoC Trainer Board</a:t>
            </a:r>
          </a:p>
        </p:txBody>
      </p:sp>
      <p:sp>
        <p:nvSpPr>
          <p:cNvPr id="80899" name="Date Placeholder 3">
            <a:extLst>
              <a:ext uri="{FF2B5EF4-FFF2-40B4-BE49-F238E27FC236}">
                <a16:creationId xmlns:a16="http://schemas.microsoft.com/office/drawing/2014/main" id="{75C07E1A-6786-4BBB-862E-9624AC43172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FFDD09CA-901C-410F-9F53-9E84AD27D3BC}" type="datetime1">
              <a:rPr kumimoji="0" lang="en-US" altLang="en-US" sz="1400" smtClean="0">
                <a:solidFill>
                  <a:schemeClr val="bg2"/>
                </a:solidFill>
                <a:latin typeface="Arial" panose="020B0604020202020204" pitchFamily="34" charset="0"/>
              </a:rPr>
              <a:pPr>
                <a:spcBef>
                  <a:spcPct val="50000"/>
                </a:spcBef>
                <a:buClrTx/>
                <a:buFontTx/>
                <a:buNone/>
              </a:pPr>
              <a:t>1/24/2019</a:t>
            </a:fld>
            <a:endParaRPr kumimoji="0" lang="en-US" altLang="en-US" sz="1400">
              <a:solidFill>
                <a:schemeClr val="bg2"/>
              </a:solidFill>
              <a:latin typeface="Arial" panose="020B0604020202020204" pitchFamily="34" charset="0"/>
            </a:endParaRPr>
          </a:p>
        </p:txBody>
      </p:sp>
      <p:sp>
        <p:nvSpPr>
          <p:cNvPr id="80900" name="Footer Placeholder 4">
            <a:extLst>
              <a:ext uri="{FF2B5EF4-FFF2-40B4-BE49-F238E27FC236}">
                <a16:creationId xmlns:a16="http://schemas.microsoft.com/office/drawing/2014/main" id="{9E5673B3-E98B-41FF-ADAD-085115D2398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CECS461/561 Hardware/Software Codesign</a:t>
            </a:r>
          </a:p>
        </p:txBody>
      </p:sp>
      <p:sp>
        <p:nvSpPr>
          <p:cNvPr id="80901" name="Slide Number Placeholder 5">
            <a:extLst>
              <a:ext uri="{FF2B5EF4-FFF2-40B4-BE49-F238E27FC236}">
                <a16:creationId xmlns:a16="http://schemas.microsoft.com/office/drawing/2014/main" id="{12B68AA7-8A69-490A-8541-9EFD1D10A8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ABFEE3E-EBDF-4AEC-92EA-303D83498C5C}" type="slidenum">
              <a:rPr kumimoji="0" lang="en-US" altLang="en-US" sz="1400" smtClean="0">
                <a:solidFill>
                  <a:schemeClr val="bg2"/>
                </a:solidFill>
                <a:latin typeface="Arial" panose="020B0604020202020204" pitchFamily="34" charset="0"/>
              </a:rPr>
              <a:pPr>
                <a:spcBef>
                  <a:spcPct val="50000"/>
                </a:spcBef>
                <a:buClrTx/>
                <a:buFontTx/>
                <a:buNone/>
              </a:pPr>
              <a:t>23</a:t>
            </a:fld>
            <a:endParaRPr kumimoji="0" lang="en-US" altLang="en-US" sz="1400">
              <a:solidFill>
                <a:schemeClr val="bg2"/>
              </a:solidFill>
              <a:latin typeface="Arial" panose="020B0604020202020204" pitchFamily="34" charset="0"/>
            </a:endParaRPr>
          </a:p>
        </p:txBody>
      </p:sp>
      <p:sp>
        <p:nvSpPr>
          <p:cNvPr id="80902" name="TextBox 7">
            <a:extLst>
              <a:ext uri="{FF2B5EF4-FFF2-40B4-BE49-F238E27FC236}">
                <a16:creationId xmlns:a16="http://schemas.microsoft.com/office/drawing/2014/main" id="{47667B92-C432-4455-A841-9773E04EDA5A}"/>
              </a:ext>
            </a:extLst>
          </p:cNvPr>
          <p:cNvSpPr txBox="1">
            <a:spLocks noChangeArrowheads="1"/>
          </p:cNvSpPr>
          <p:nvPr/>
        </p:nvSpPr>
        <p:spPr bwMode="auto">
          <a:xfrm>
            <a:off x="3886200" y="1438275"/>
            <a:ext cx="5105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 typeface="Arial" panose="020B0604020202020204" pitchFamily="34" charset="0"/>
              <a:buChar char="•"/>
            </a:pPr>
            <a:r>
              <a:rPr kumimoji="0" lang="en-US" altLang="en-US" sz="1800">
                <a:latin typeface="Times New Roman" panose="02020603050405020304" pitchFamily="18" charset="0"/>
                <a:hlinkClick r:id="rId2"/>
              </a:rPr>
              <a:t>Xilinx Zynq-7000</a:t>
            </a:r>
            <a:r>
              <a:rPr kumimoji="0" lang="en-US" altLang="en-US" sz="1800">
                <a:latin typeface="Times New Roman" panose="02020603050405020304" pitchFamily="18" charset="0"/>
              </a:rPr>
              <a:t>: 28,000 logic cells </a:t>
            </a:r>
          </a:p>
          <a:p>
            <a:pPr>
              <a:spcBef>
                <a:spcPct val="0"/>
              </a:spcBef>
              <a:buClrTx/>
              <a:buFont typeface="Arial" panose="020B0604020202020204" pitchFamily="34" charset="0"/>
              <a:buChar char="•"/>
            </a:pPr>
            <a:r>
              <a:rPr kumimoji="0" lang="en-US" altLang="en-US" sz="1800">
                <a:latin typeface="Times New Roman" panose="02020603050405020304" pitchFamily="18" charset="0"/>
              </a:rPr>
              <a:t>240 KB Block RAM </a:t>
            </a:r>
            <a:endParaRPr kumimoji="0" lang="en-US" altLang="en-US" sz="1800" b="1">
              <a:latin typeface="Times New Roman" panose="02020603050405020304" pitchFamily="18" charset="0"/>
            </a:endParaRPr>
          </a:p>
          <a:p>
            <a:pPr>
              <a:spcBef>
                <a:spcPct val="0"/>
              </a:spcBef>
              <a:buClrTx/>
              <a:buFont typeface="Arial" panose="020B0604020202020204" pitchFamily="34" charset="0"/>
              <a:buChar char="•"/>
            </a:pPr>
            <a:r>
              <a:rPr kumimoji="0" lang="en-US" altLang="en-US" sz="1800">
                <a:latin typeface="Times New Roman" panose="02020603050405020304" pitchFamily="18" charset="0"/>
              </a:rPr>
              <a:t>On-chip dual channel, 12-bit, 1 MSPS analog-to-digital converter (XADC) </a:t>
            </a:r>
            <a:endParaRPr kumimoji="0" lang="en-US" altLang="en-US" sz="1800" b="1">
              <a:latin typeface="Times New Roman" panose="02020603050405020304" pitchFamily="18" charset="0"/>
            </a:endParaRPr>
          </a:p>
          <a:p>
            <a:pPr>
              <a:spcBef>
                <a:spcPct val="0"/>
              </a:spcBef>
              <a:buClrTx/>
              <a:buFont typeface="Arial" panose="020B0604020202020204" pitchFamily="34" charset="0"/>
              <a:buChar char="•"/>
            </a:pPr>
            <a:r>
              <a:rPr kumimoji="0" lang="en-US" altLang="en-US" sz="1800">
                <a:latin typeface="Times New Roman" panose="02020603050405020304" pitchFamily="18" charset="0"/>
              </a:rPr>
              <a:t>650 MHz dual-core Cortex™-A9 processor </a:t>
            </a:r>
          </a:p>
          <a:p>
            <a:pPr>
              <a:spcBef>
                <a:spcPct val="0"/>
              </a:spcBef>
              <a:buClrTx/>
              <a:buFont typeface="Arial" panose="020B0604020202020204" pitchFamily="34" charset="0"/>
              <a:buChar char="•"/>
            </a:pPr>
            <a:r>
              <a:rPr kumimoji="0" lang="en-US" altLang="en-US" sz="1800">
                <a:latin typeface="Times New Roman" panose="02020603050405020304" pitchFamily="18" charset="0"/>
              </a:rPr>
              <a:t>On-board JTAG programming and UART to USB converter  </a:t>
            </a:r>
            <a:endParaRPr kumimoji="0" lang="en-US" altLang="en-US" sz="1800" b="1">
              <a:latin typeface="Times New Roman" panose="02020603050405020304" pitchFamily="18" charset="0"/>
            </a:endParaRPr>
          </a:p>
          <a:p>
            <a:pPr>
              <a:spcBef>
                <a:spcPct val="0"/>
              </a:spcBef>
              <a:buClrTx/>
              <a:buFont typeface="Arial" panose="020B0604020202020204" pitchFamily="34" charset="0"/>
              <a:buChar char="•"/>
            </a:pPr>
            <a:r>
              <a:rPr kumimoji="0" lang="en-US" altLang="en-US" sz="1800">
                <a:latin typeface="Times New Roman" panose="02020603050405020304" pitchFamily="18" charset="0"/>
              </a:rPr>
              <a:t>High-bandwidth peripheral controllers: 1G Ethernet, USB 2.0, SDIO </a:t>
            </a:r>
            <a:endParaRPr kumimoji="0" lang="en-US" altLang="en-US" sz="1800" b="1">
              <a:latin typeface="Times New Roman" panose="02020603050405020304" pitchFamily="18" charset="0"/>
            </a:endParaRPr>
          </a:p>
          <a:p>
            <a:pPr>
              <a:spcBef>
                <a:spcPct val="0"/>
              </a:spcBef>
              <a:buClrTx/>
              <a:buFont typeface="Arial" panose="020B0604020202020204" pitchFamily="34" charset="0"/>
              <a:buChar char="•"/>
            </a:pPr>
            <a:r>
              <a:rPr kumimoji="0" lang="en-US" altLang="en-US" sz="1800">
                <a:latin typeface="Times New Roman" panose="02020603050405020304" pitchFamily="18" charset="0"/>
              </a:rPr>
              <a:t>Low-bandwidth peripheral controller: SPI, UART, I2C </a:t>
            </a:r>
          </a:p>
        </p:txBody>
      </p:sp>
      <p:sp>
        <p:nvSpPr>
          <p:cNvPr id="80903" name="TextBox 8">
            <a:extLst>
              <a:ext uri="{FF2B5EF4-FFF2-40B4-BE49-F238E27FC236}">
                <a16:creationId xmlns:a16="http://schemas.microsoft.com/office/drawing/2014/main" id="{AAE65302-A630-48BD-B709-2A77DBBFC4BF}"/>
              </a:ext>
            </a:extLst>
          </p:cNvPr>
          <p:cNvSpPr txBox="1">
            <a:spLocks noChangeArrowheads="1"/>
          </p:cNvSpPr>
          <p:nvPr/>
        </p:nvSpPr>
        <p:spPr bwMode="auto">
          <a:xfrm>
            <a:off x="381000" y="4114800"/>
            <a:ext cx="8091488"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 typeface="Arial" panose="020B0604020202020204" pitchFamily="34" charset="0"/>
              <a:buChar char="•"/>
            </a:pPr>
            <a:r>
              <a:rPr kumimoji="0" lang="en-US" altLang="en-US" sz="1700">
                <a:latin typeface="Times New Roman" panose="02020603050405020304" pitchFamily="18" charset="0"/>
              </a:rPr>
              <a:t>Dual-role (Source/Sink) HDMI port </a:t>
            </a:r>
            <a:br>
              <a:rPr kumimoji="0" lang="en-US" altLang="en-US" sz="1700" b="1">
                <a:latin typeface="Times New Roman" panose="02020603050405020304" pitchFamily="18" charset="0"/>
              </a:rPr>
            </a:br>
            <a:r>
              <a:rPr kumimoji="0" lang="en-US" altLang="en-US" sz="1700">
                <a:latin typeface="Times New Roman" panose="02020603050405020304" pitchFamily="18" charset="0"/>
              </a:rPr>
              <a:t>16-bits per pixel VGA output port</a:t>
            </a:r>
          </a:p>
          <a:p>
            <a:pPr>
              <a:spcBef>
                <a:spcPct val="0"/>
              </a:spcBef>
              <a:buClrTx/>
              <a:buFont typeface="Arial" panose="020B0604020202020204" pitchFamily="34" charset="0"/>
              <a:buChar char="•"/>
            </a:pPr>
            <a:r>
              <a:rPr kumimoji="0" lang="en-US" altLang="en-US" sz="1700">
                <a:latin typeface="Times New Roman" panose="02020603050405020304" pitchFamily="18" charset="0"/>
              </a:rPr>
              <a:t>Trimode (1Gbit/100Mbit/10Mbit) Ethernet PHY </a:t>
            </a:r>
          </a:p>
          <a:p>
            <a:pPr>
              <a:spcBef>
                <a:spcPct val="0"/>
              </a:spcBef>
              <a:buClrTx/>
              <a:buFont typeface="Arial" panose="020B0604020202020204" pitchFamily="34" charset="0"/>
              <a:buChar char="•"/>
            </a:pPr>
            <a:r>
              <a:rPr kumimoji="0" lang="en-US" altLang="en-US" sz="1700">
                <a:latin typeface="Times New Roman" panose="02020603050405020304" pitchFamily="18" charset="0"/>
              </a:rPr>
              <a:t>OTG USB 2.0 PHY (supports host and device)</a:t>
            </a:r>
          </a:p>
          <a:p>
            <a:pPr>
              <a:spcBef>
                <a:spcPct val="0"/>
              </a:spcBef>
              <a:buClrTx/>
              <a:buFont typeface="Arial" panose="020B0604020202020204" pitchFamily="34" charset="0"/>
              <a:buChar char="•"/>
            </a:pPr>
            <a:r>
              <a:rPr kumimoji="0" lang="en-US" altLang="en-US" sz="1700">
                <a:latin typeface="Times New Roman" panose="02020603050405020304" pitchFamily="18" charset="0"/>
              </a:rPr>
              <a:t>External EEPROM (programmed with 48-bit globally unique EUI-48/64™ compatible identifier) </a:t>
            </a:r>
          </a:p>
          <a:p>
            <a:pPr>
              <a:spcBef>
                <a:spcPct val="0"/>
              </a:spcBef>
              <a:buClrTx/>
              <a:buFont typeface="Arial" panose="020B0604020202020204" pitchFamily="34" charset="0"/>
              <a:buChar char="•"/>
            </a:pPr>
            <a:r>
              <a:rPr kumimoji="0" lang="en-US" altLang="en-US" sz="1700">
                <a:latin typeface="Times New Roman" panose="02020603050405020304" pitchFamily="18" charset="0"/>
              </a:rPr>
              <a:t>Audio codec with headphone out, microphone and line in jacks </a:t>
            </a:r>
          </a:p>
          <a:p>
            <a:pPr>
              <a:spcBef>
                <a:spcPct val="0"/>
              </a:spcBef>
              <a:buClrTx/>
              <a:buFont typeface="Arial" panose="020B0604020202020204" pitchFamily="34" charset="0"/>
              <a:buChar char="•"/>
            </a:pPr>
            <a:r>
              <a:rPr kumimoji="0" lang="en-US" altLang="en-US" sz="1700">
                <a:latin typeface="Times New Roman" panose="02020603050405020304" pitchFamily="18" charset="0"/>
              </a:rPr>
              <a:t>GPIO: 6 pushbuttons, 4 slide switches, 5 LEDs  </a:t>
            </a:r>
          </a:p>
        </p:txBody>
      </p:sp>
      <p:pic>
        <p:nvPicPr>
          <p:cNvPr id="80904" name="Picture 12" descr="Zybo, oblique.">
            <a:extLst>
              <a:ext uri="{FF2B5EF4-FFF2-40B4-BE49-F238E27FC236}">
                <a16:creationId xmlns:a16="http://schemas.microsoft.com/office/drawing/2014/main" id="{BB6328FE-8200-4C19-AA19-324A929B9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10" t="14587" r="1961" b="14667"/>
          <a:stretch>
            <a:fillRect/>
          </a:stretch>
        </p:blipFill>
        <p:spPr bwMode="auto">
          <a:xfrm>
            <a:off x="533400" y="1692275"/>
            <a:ext cx="33528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5C6451B5-463D-483A-B3A0-E907C0E8C843}"/>
              </a:ext>
            </a:extLst>
          </p:cNvPr>
          <p:cNvSpPr>
            <a:spLocks noGrp="1" noChangeArrowheads="1"/>
          </p:cNvSpPr>
          <p:nvPr>
            <p:ph type="title"/>
          </p:nvPr>
        </p:nvSpPr>
        <p:spPr/>
        <p:txBody>
          <a:bodyPr/>
          <a:lstStyle/>
          <a:p>
            <a:r>
              <a:rPr lang="en-US" altLang="en-US"/>
              <a:t>Embedded Systems Design in the Old Days </a:t>
            </a:r>
          </a:p>
        </p:txBody>
      </p:sp>
      <p:sp>
        <p:nvSpPr>
          <p:cNvPr id="53251" name="Content Placeholder 2">
            <a:extLst>
              <a:ext uri="{FF2B5EF4-FFF2-40B4-BE49-F238E27FC236}">
                <a16:creationId xmlns:a16="http://schemas.microsoft.com/office/drawing/2014/main" id="{620387A2-7418-4744-B475-C744CB31D86B}"/>
              </a:ext>
            </a:extLst>
          </p:cNvPr>
          <p:cNvSpPr>
            <a:spLocks noGrp="1" noChangeArrowheads="1"/>
          </p:cNvSpPr>
          <p:nvPr>
            <p:ph idx="1"/>
          </p:nvPr>
        </p:nvSpPr>
        <p:spPr/>
        <p:txBody>
          <a:bodyPr/>
          <a:lstStyle/>
          <a:p>
            <a:r>
              <a:rPr lang="en-US" altLang="en-US" sz="2800">
                <a:latin typeface="Times New Roman" panose="02020603050405020304" pitchFamily="18" charset="0"/>
                <a:cs typeface="Times New Roman" panose="02020603050405020304" pitchFamily="18" charset="0"/>
              </a:rPr>
              <a:t>The </a:t>
            </a:r>
            <a:r>
              <a:rPr lang="en-US" altLang="en-US" sz="2800">
                <a:solidFill>
                  <a:srgbClr val="7030A0"/>
                </a:solidFill>
                <a:latin typeface="Times New Roman" panose="02020603050405020304" pitchFamily="18" charset="0"/>
                <a:cs typeface="Times New Roman" panose="02020603050405020304" pitchFamily="18" charset="0"/>
              </a:rPr>
              <a:t>interfacing</a:t>
            </a:r>
            <a:r>
              <a:rPr lang="en-US" altLang="en-US" sz="2800">
                <a:latin typeface="Times New Roman" panose="02020603050405020304" pitchFamily="18" charset="0"/>
                <a:cs typeface="Times New Roman" panose="02020603050405020304" pitchFamily="18" charset="0"/>
              </a:rPr>
              <a:t> </a:t>
            </a:r>
            <a:r>
              <a:rPr lang="en-US" altLang="en-US" sz="2800">
                <a:solidFill>
                  <a:srgbClr val="7030A0"/>
                </a:solidFill>
                <a:latin typeface="Times New Roman" panose="02020603050405020304" pitchFamily="18" charset="0"/>
                <a:cs typeface="Times New Roman" panose="02020603050405020304" pitchFamily="18" charset="0"/>
              </a:rPr>
              <a:t>of the CPU </a:t>
            </a:r>
            <a:r>
              <a:rPr lang="en-US" altLang="en-US" sz="2800">
                <a:latin typeface="Times New Roman" panose="02020603050405020304" pitchFamily="18" charset="0"/>
                <a:cs typeface="Times New Roman" panose="02020603050405020304" pitchFamily="18" charset="0"/>
              </a:rPr>
              <a:t>to the logic, memory, and I/O systems is performed through the logic tools.</a:t>
            </a:r>
          </a:p>
          <a:p>
            <a:r>
              <a:rPr lang="en-US" altLang="en-US" sz="2800">
                <a:latin typeface="Times New Roman" panose="02020603050405020304" pitchFamily="18" charset="0"/>
              </a:rPr>
              <a:t>The </a:t>
            </a:r>
            <a:r>
              <a:rPr lang="en-US" altLang="en-US" sz="2800">
                <a:solidFill>
                  <a:srgbClr val="7030A0"/>
                </a:solidFill>
                <a:latin typeface="Times New Roman" panose="02020603050405020304" pitchFamily="18" charset="0"/>
              </a:rPr>
              <a:t>software</a:t>
            </a:r>
            <a:r>
              <a:rPr lang="en-US" altLang="en-US" sz="2800">
                <a:latin typeface="Times New Roman" panose="02020603050405020304" pitchFamily="18" charset="0"/>
              </a:rPr>
              <a:t> side was (and still is) implemented by using specialized tools for code and OS development.</a:t>
            </a:r>
          </a:p>
          <a:p>
            <a:r>
              <a:rPr lang="en-US" altLang="en-US" sz="2800">
                <a:latin typeface="Times New Roman" panose="02020603050405020304" pitchFamily="18" charset="0"/>
              </a:rPr>
              <a:t>The </a:t>
            </a:r>
            <a:r>
              <a:rPr lang="en-US" altLang="en-US" sz="2800">
                <a:solidFill>
                  <a:srgbClr val="7030A0"/>
                </a:solidFill>
                <a:latin typeface="Times New Roman" panose="02020603050405020304" pitchFamily="18" charset="0"/>
              </a:rPr>
              <a:t>hardware and software interfacing </a:t>
            </a:r>
            <a:r>
              <a:rPr lang="en-US" altLang="en-US" sz="2800">
                <a:latin typeface="Times New Roman" panose="02020603050405020304" pitchFamily="18" charset="0"/>
              </a:rPr>
              <a:t>work is performed by using a combination of these tools and, in some cases, co-verification or co-simulation tools.</a:t>
            </a:r>
            <a:endParaRPr lang="en-US" altLang="en-US" sz="2800"/>
          </a:p>
        </p:txBody>
      </p:sp>
      <p:sp>
        <p:nvSpPr>
          <p:cNvPr id="53252" name="Date Placeholder 3">
            <a:extLst>
              <a:ext uri="{FF2B5EF4-FFF2-40B4-BE49-F238E27FC236}">
                <a16:creationId xmlns:a16="http://schemas.microsoft.com/office/drawing/2014/main" id="{DCA147D3-784F-447B-8105-B479AC5495F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2B3FEAF-D206-416F-8625-9F763E82B771}" type="datetime1">
              <a:rPr kumimoji="0" lang="en-US" altLang="en-US" sz="1400" smtClean="0">
                <a:solidFill>
                  <a:schemeClr val="bg2"/>
                </a:solidFill>
                <a:latin typeface="Arial" panose="020B0604020202020204" pitchFamily="34" charset="0"/>
              </a:rPr>
              <a:pPr>
                <a:spcBef>
                  <a:spcPct val="50000"/>
                </a:spcBef>
                <a:buClrTx/>
                <a:buFontTx/>
                <a:buNone/>
              </a:pPr>
              <a:t>1/24/2019</a:t>
            </a:fld>
            <a:endParaRPr kumimoji="0" lang="en-US" altLang="en-US" sz="1400">
              <a:solidFill>
                <a:schemeClr val="bg2"/>
              </a:solidFill>
              <a:latin typeface="Arial" panose="020B0604020202020204" pitchFamily="34" charset="0"/>
            </a:endParaRPr>
          </a:p>
        </p:txBody>
      </p:sp>
      <p:sp>
        <p:nvSpPr>
          <p:cNvPr id="53253" name="Footer Placeholder 4">
            <a:extLst>
              <a:ext uri="{FF2B5EF4-FFF2-40B4-BE49-F238E27FC236}">
                <a16:creationId xmlns:a16="http://schemas.microsoft.com/office/drawing/2014/main" id="{3BC94864-B523-47EB-B784-A9F97B78E46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CECS461/561 Hardware/Software Codesign</a:t>
            </a:r>
          </a:p>
        </p:txBody>
      </p:sp>
      <p:sp>
        <p:nvSpPr>
          <p:cNvPr id="53254" name="Slide Number Placeholder 5">
            <a:extLst>
              <a:ext uri="{FF2B5EF4-FFF2-40B4-BE49-F238E27FC236}">
                <a16:creationId xmlns:a16="http://schemas.microsoft.com/office/drawing/2014/main" id="{06E6A9DB-6F9B-49AA-995E-C5FCA2EFA0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06EF0AC-BE1A-4364-9CCE-F21ACAE17390}" type="slidenum">
              <a:rPr kumimoji="0" lang="en-US" altLang="en-US" sz="1400" smtClean="0">
                <a:solidFill>
                  <a:schemeClr val="bg2"/>
                </a:solidFill>
                <a:latin typeface="Arial" panose="020B0604020202020204" pitchFamily="34" charset="0"/>
              </a:rPr>
              <a:pPr>
                <a:spcBef>
                  <a:spcPct val="50000"/>
                </a:spcBef>
                <a:buClrTx/>
                <a:buFontTx/>
                <a:buNone/>
              </a:pPr>
              <a:t>3</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BAFBD98-17AE-429E-AA70-E21593D6143F}"/>
              </a:ext>
            </a:extLst>
          </p:cNvPr>
          <p:cNvSpPr>
            <a:spLocks noGrp="1" noChangeArrowheads="1"/>
          </p:cNvSpPr>
          <p:nvPr>
            <p:ph type="title"/>
          </p:nvPr>
        </p:nvSpPr>
        <p:spPr/>
        <p:txBody>
          <a:bodyPr/>
          <a:lstStyle/>
          <a:p>
            <a:r>
              <a:rPr lang="en-US" altLang="en-US"/>
              <a:t>Changes that are Undergoing</a:t>
            </a:r>
          </a:p>
        </p:txBody>
      </p:sp>
      <p:sp>
        <p:nvSpPr>
          <p:cNvPr id="54275" name="Content Placeholder 2">
            <a:extLst>
              <a:ext uri="{FF2B5EF4-FFF2-40B4-BE49-F238E27FC236}">
                <a16:creationId xmlns:a16="http://schemas.microsoft.com/office/drawing/2014/main" id="{DAD6A877-F545-442E-94A6-56FBDE905DCD}"/>
              </a:ext>
            </a:extLst>
          </p:cNvPr>
          <p:cNvSpPr>
            <a:spLocks noGrp="1" noChangeArrowheads="1"/>
          </p:cNvSpPr>
          <p:nvPr>
            <p:ph idx="1"/>
          </p:nvPr>
        </p:nvSpPr>
        <p:spPr>
          <a:xfrm>
            <a:off x="457200" y="1600200"/>
            <a:ext cx="8178800" cy="4457700"/>
          </a:xfrm>
        </p:spPr>
        <p:txBody>
          <a:bodyPr/>
          <a:lstStyle/>
          <a:p>
            <a:r>
              <a:rPr lang="en-US" altLang="en-US" sz="2800">
                <a:latin typeface="Times New Roman" panose="02020603050405020304" pitchFamily="18" charset="0"/>
              </a:rPr>
              <a:t>In the later part of the 1990s, many of the logic functions became integrated into single devices, such as Virtex</a:t>
            </a:r>
            <a:r>
              <a:rPr lang="en-US" altLang="en-US" sz="2800">
                <a:latin typeface="Times New Roman" panose="02020603050405020304" pitchFamily="18" charset="0"/>
                <a:sym typeface="Symbol" panose="05050102010706020507" pitchFamily="18" charset="2"/>
              </a:rPr>
              <a:t></a:t>
            </a:r>
            <a:r>
              <a:rPr lang="en-US" altLang="en-US" sz="2800">
                <a:latin typeface="Times New Roman" panose="02020603050405020304" pitchFamily="18" charset="0"/>
              </a:rPr>
              <a:t> families from Xilinx. </a:t>
            </a:r>
          </a:p>
          <a:p>
            <a:r>
              <a:rPr lang="en-US" altLang="en-US" sz="2800">
                <a:latin typeface="Times New Roman" panose="02020603050405020304" pitchFamily="18" charset="0"/>
              </a:rPr>
              <a:t>Larger amounts of memory are still off-chip, but more memory became available as new families were introduced and densities increased. </a:t>
            </a:r>
          </a:p>
          <a:p>
            <a:r>
              <a:rPr lang="en-US" altLang="en-US" sz="2800">
                <a:latin typeface="Times New Roman" panose="02020603050405020304" pitchFamily="18" charset="0"/>
              </a:rPr>
              <a:t>This enabled more of the logic design to be developed and implemented as a single unit rather than as discrete parts that required additional interfacing.</a:t>
            </a:r>
            <a:endParaRPr lang="en-US" altLang="en-US" sz="2800"/>
          </a:p>
        </p:txBody>
      </p:sp>
      <p:sp>
        <p:nvSpPr>
          <p:cNvPr id="54276" name="Date Placeholder 3">
            <a:extLst>
              <a:ext uri="{FF2B5EF4-FFF2-40B4-BE49-F238E27FC236}">
                <a16:creationId xmlns:a16="http://schemas.microsoft.com/office/drawing/2014/main" id="{FC2FD622-5314-4635-99E4-FCD793C980C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EAF381DE-3EEC-415C-AE87-DFBE1DBDAD65}" type="datetime1">
              <a:rPr kumimoji="0" lang="en-US" altLang="en-US" sz="1400" smtClean="0">
                <a:solidFill>
                  <a:schemeClr val="bg2"/>
                </a:solidFill>
                <a:latin typeface="Arial" panose="020B0604020202020204" pitchFamily="34" charset="0"/>
              </a:rPr>
              <a:pPr>
                <a:spcBef>
                  <a:spcPct val="50000"/>
                </a:spcBef>
                <a:buClrTx/>
                <a:buFontTx/>
                <a:buNone/>
              </a:pPr>
              <a:t>1/24/2019</a:t>
            </a:fld>
            <a:endParaRPr kumimoji="0" lang="en-US" altLang="en-US" sz="1400">
              <a:solidFill>
                <a:schemeClr val="bg2"/>
              </a:solidFill>
              <a:latin typeface="Arial" panose="020B0604020202020204" pitchFamily="34" charset="0"/>
            </a:endParaRPr>
          </a:p>
        </p:txBody>
      </p:sp>
      <p:sp>
        <p:nvSpPr>
          <p:cNvPr id="54277" name="Footer Placeholder 4">
            <a:extLst>
              <a:ext uri="{FF2B5EF4-FFF2-40B4-BE49-F238E27FC236}">
                <a16:creationId xmlns:a16="http://schemas.microsoft.com/office/drawing/2014/main" id="{8224A750-B003-445C-ACE3-60CE1AE4CA3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CECS461/561 Hardware/Software Codesign</a:t>
            </a:r>
          </a:p>
        </p:txBody>
      </p:sp>
      <p:sp>
        <p:nvSpPr>
          <p:cNvPr id="54278" name="Slide Number Placeholder 5">
            <a:extLst>
              <a:ext uri="{FF2B5EF4-FFF2-40B4-BE49-F238E27FC236}">
                <a16:creationId xmlns:a16="http://schemas.microsoft.com/office/drawing/2014/main" id="{5DD31F7A-6A5E-4801-81F9-57D8627BCA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D934C18-032D-4D7B-AFD1-1E4CE3B39D9E}" type="slidenum">
              <a:rPr kumimoji="0" lang="en-US" altLang="en-US" sz="1400" smtClean="0">
                <a:solidFill>
                  <a:schemeClr val="bg2"/>
                </a:solidFill>
                <a:latin typeface="Arial" panose="020B0604020202020204" pitchFamily="34" charset="0"/>
              </a:rPr>
              <a:pPr>
                <a:spcBef>
                  <a:spcPct val="50000"/>
                </a:spcBef>
                <a:buClrTx/>
                <a:buFontTx/>
                <a:buNone/>
              </a:pPr>
              <a:t>4</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969E547F-ED2A-4EDE-8F3E-D448AA829787}"/>
              </a:ext>
            </a:extLst>
          </p:cNvPr>
          <p:cNvSpPr>
            <a:spLocks noGrp="1" noChangeArrowheads="1"/>
          </p:cNvSpPr>
          <p:nvPr>
            <p:ph type="title"/>
          </p:nvPr>
        </p:nvSpPr>
        <p:spPr/>
        <p:txBody>
          <a:bodyPr/>
          <a:lstStyle/>
          <a:p>
            <a:r>
              <a:rPr lang="en-US" altLang="en-US"/>
              <a:t>What’s Happening Now</a:t>
            </a:r>
          </a:p>
        </p:txBody>
      </p:sp>
      <p:sp>
        <p:nvSpPr>
          <p:cNvPr id="55299" name="Content Placeholder 2">
            <a:extLst>
              <a:ext uri="{FF2B5EF4-FFF2-40B4-BE49-F238E27FC236}">
                <a16:creationId xmlns:a16="http://schemas.microsoft.com/office/drawing/2014/main" id="{7016A729-CE7E-4040-B056-0CD19594CC08}"/>
              </a:ext>
            </a:extLst>
          </p:cNvPr>
          <p:cNvSpPr>
            <a:spLocks noGrp="1" noChangeArrowheads="1"/>
          </p:cNvSpPr>
          <p:nvPr>
            <p:ph idx="1"/>
          </p:nvPr>
        </p:nvSpPr>
        <p:spPr>
          <a:xfrm>
            <a:off x="457200" y="1600200"/>
            <a:ext cx="8178800" cy="4457700"/>
          </a:xfrm>
        </p:spPr>
        <p:txBody>
          <a:bodyPr/>
          <a:lstStyle/>
          <a:p>
            <a:r>
              <a:rPr lang="en-US" altLang="en-US" sz="2800">
                <a:latin typeface="Times New Roman" panose="02020603050405020304" pitchFamily="18" charset="0"/>
              </a:rPr>
              <a:t>With the advent of the platform FPGA and SoC ASICs, merging much of the discrete functionality into a single part is now reality. </a:t>
            </a:r>
          </a:p>
          <a:p>
            <a:r>
              <a:rPr lang="en-US" altLang="en-US" sz="2800">
                <a:latin typeface="Times New Roman" panose="02020603050405020304" pitchFamily="18" charset="0"/>
              </a:rPr>
              <a:t>Unlocking the full potential of </a:t>
            </a:r>
            <a:r>
              <a:rPr lang="en-US" altLang="en-US" sz="2800">
                <a:solidFill>
                  <a:srgbClr val="C00000"/>
                </a:solidFill>
                <a:latin typeface="Times New Roman" panose="02020603050405020304" pitchFamily="18" charset="0"/>
              </a:rPr>
              <a:t>fully hardware-and-software programmable</a:t>
            </a:r>
            <a:r>
              <a:rPr lang="en-US" altLang="en-US" sz="2800">
                <a:latin typeface="Times New Roman" panose="02020603050405020304" pitchFamily="18" charset="0"/>
              </a:rPr>
              <a:t> systems: </a:t>
            </a:r>
            <a:r>
              <a:rPr lang="en-US" altLang="en-US" sz="2800">
                <a:solidFill>
                  <a:srgbClr val="7030A0"/>
                </a:solidFill>
                <a:latin typeface="Times New Roman" panose="02020603050405020304" pitchFamily="18" charset="0"/>
              </a:rPr>
              <a:t>All Programmable SoC</a:t>
            </a:r>
            <a:r>
              <a:rPr lang="en-US" altLang="en-US" sz="2800">
                <a:latin typeface="Times New Roman" panose="02020603050405020304" pitchFamily="18" charset="0"/>
              </a:rPr>
              <a:t>, both as an end product and as an advantageous development process, requires a coupling of the silicon, the hardware and software IP, and the development tools into a cohesive unit of parts and design solutions.</a:t>
            </a:r>
          </a:p>
          <a:p>
            <a:endParaRPr lang="en-US" altLang="en-US" sz="2800"/>
          </a:p>
        </p:txBody>
      </p:sp>
      <p:sp>
        <p:nvSpPr>
          <p:cNvPr id="55300" name="Date Placeholder 3">
            <a:extLst>
              <a:ext uri="{FF2B5EF4-FFF2-40B4-BE49-F238E27FC236}">
                <a16:creationId xmlns:a16="http://schemas.microsoft.com/office/drawing/2014/main" id="{837D8FCB-3B7C-4C72-AE01-2384A698CE3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D5136CBF-97F4-48C2-86ED-750FC0B6174B}" type="datetime1">
              <a:rPr kumimoji="0" lang="en-US" altLang="en-US" sz="1400" smtClean="0">
                <a:solidFill>
                  <a:schemeClr val="bg2"/>
                </a:solidFill>
                <a:latin typeface="Arial" panose="020B0604020202020204" pitchFamily="34" charset="0"/>
              </a:rPr>
              <a:pPr>
                <a:spcBef>
                  <a:spcPct val="50000"/>
                </a:spcBef>
                <a:buClrTx/>
                <a:buFontTx/>
                <a:buNone/>
              </a:pPr>
              <a:t>1/24/2019</a:t>
            </a:fld>
            <a:endParaRPr kumimoji="0" lang="en-US" altLang="en-US" sz="1400">
              <a:solidFill>
                <a:schemeClr val="bg2"/>
              </a:solidFill>
              <a:latin typeface="Arial" panose="020B0604020202020204" pitchFamily="34" charset="0"/>
            </a:endParaRPr>
          </a:p>
        </p:txBody>
      </p:sp>
      <p:sp>
        <p:nvSpPr>
          <p:cNvPr id="55301" name="Footer Placeholder 4">
            <a:extLst>
              <a:ext uri="{FF2B5EF4-FFF2-40B4-BE49-F238E27FC236}">
                <a16:creationId xmlns:a16="http://schemas.microsoft.com/office/drawing/2014/main" id="{4E586E15-DBAB-42CC-AAEC-3D696FECF52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1400">
                <a:solidFill>
                  <a:schemeClr val="bg2"/>
                </a:solidFill>
                <a:latin typeface="Arial" panose="020B0604020202020204" pitchFamily="34" charset="0"/>
              </a:rPr>
              <a:t>CECS461/561 Hardware/Software Codesign</a:t>
            </a:r>
          </a:p>
        </p:txBody>
      </p:sp>
      <p:sp>
        <p:nvSpPr>
          <p:cNvPr id="55302" name="Slide Number Placeholder 5">
            <a:extLst>
              <a:ext uri="{FF2B5EF4-FFF2-40B4-BE49-F238E27FC236}">
                <a16:creationId xmlns:a16="http://schemas.microsoft.com/office/drawing/2014/main" id="{095DE3F5-BD8C-4024-8613-F3D46392CC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3BCD2D9-7730-4A62-834E-A7D19934D44A}" type="slidenum">
              <a:rPr kumimoji="0" lang="en-US" altLang="en-US" sz="1400" smtClean="0">
                <a:solidFill>
                  <a:schemeClr val="bg2"/>
                </a:solidFill>
                <a:latin typeface="Arial" panose="020B0604020202020204" pitchFamily="34" charset="0"/>
              </a:rPr>
              <a:pPr>
                <a:spcBef>
                  <a:spcPct val="50000"/>
                </a:spcBef>
                <a:buClrTx/>
                <a:buFontTx/>
                <a:buNone/>
              </a:pPr>
              <a:t>5</a:t>
            </a:fld>
            <a:endParaRPr kumimoji="0" lang="en-US" altLang="en-US" sz="1400">
              <a:solidFill>
                <a:schemeClr val="bg2"/>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reeform 2">
            <a:extLst>
              <a:ext uri="{FF2B5EF4-FFF2-40B4-BE49-F238E27FC236}">
                <a16:creationId xmlns:a16="http://schemas.microsoft.com/office/drawing/2014/main" id="{8EAF1CBC-4ACF-4CD5-84E8-E467C42C4DD9}"/>
              </a:ext>
            </a:extLst>
          </p:cNvPr>
          <p:cNvSpPr>
            <a:spLocks/>
          </p:cNvSpPr>
          <p:nvPr/>
        </p:nvSpPr>
        <p:spPr bwMode="auto">
          <a:xfrm>
            <a:off x="1719263" y="1419225"/>
            <a:ext cx="6519862" cy="4024313"/>
          </a:xfrm>
          <a:custGeom>
            <a:avLst/>
            <a:gdLst>
              <a:gd name="T0" fmla="*/ 0 w 3715"/>
              <a:gd name="T1" fmla="*/ 2147483646 h 2860"/>
              <a:gd name="T2" fmla="*/ 2147483646 w 3715"/>
              <a:gd name="T3" fmla="*/ 2147483646 h 2860"/>
              <a:gd name="T4" fmla="*/ 2147483646 w 3715"/>
              <a:gd name="T5" fmla="*/ 2147483646 h 2860"/>
              <a:gd name="T6" fmla="*/ 2147483646 w 3715"/>
              <a:gd name="T7" fmla="*/ 2147483646 h 2860"/>
              <a:gd name="T8" fmla="*/ 2147483646 w 3715"/>
              <a:gd name="T9" fmla="*/ 2147483646 h 2860"/>
              <a:gd name="T10" fmla="*/ 2147483646 w 3715"/>
              <a:gd name="T11" fmla="*/ 2147483646 h 2860"/>
              <a:gd name="T12" fmla="*/ 2147483646 w 3715"/>
              <a:gd name="T13" fmla="*/ 2147483646 h 2860"/>
              <a:gd name="T14" fmla="*/ 2147483646 w 3715"/>
              <a:gd name="T15" fmla="*/ 0 h 2860"/>
              <a:gd name="T16" fmla="*/ 0 60000 65536"/>
              <a:gd name="T17" fmla="*/ 0 60000 65536"/>
              <a:gd name="T18" fmla="*/ 0 60000 65536"/>
              <a:gd name="T19" fmla="*/ 0 60000 65536"/>
              <a:gd name="T20" fmla="*/ 0 60000 65536"/>
              <a:gd name="T21" fmla="*/ 0 60000 65536"/>
              <a:gd name="T22" fmla="*/ 0 60000 65536"/>
              <a:gd name="T23" fmla="*/ 0 60000 65536"/>
              <a:gd name="T24" fmla="*/ 0 w 3715"/>
              <a:gd name="T25" fmla="*/ 0 h 2860"/>
              <a:gd name="T26" fmla="*/ 3715 w 3715"/>
              <a:gd name="T27" fmla="*/ 2860 h 28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15" h="2860">
                <a:moveTo>
                  <a:pt x="0" y="2860"/>
                </a:moveTo>
                <a:lnTo>
                  <a:pt x="1237" y="2548"/>
                </a:lnTo>
                <a:lnTo>
                  <a:pt x="1331" y="2166"/>
                </a:lnTo>
                <a:lnTo>
                  <a:pt x="2827" y="1574"/>
                </a:lnTo>
                <a:lnTo>
                  <a:pt x="3178" y="296"/>
                </a:lnTo>
                <a:lnTo>
                  <a:pt x="3224" y="265"/>
                </a:lnTo>
                <a:lnTo>
                  <a:pt x="3704" y="7"/>
                </a:lnTo>
                <a:lnTo>
                  <a:pt x="3715" y="0"/>
                </a:lnTo>
              </a:path>
            </a:pathLst>
          </a:custGeom>
          <a:noFill/>
          <a:ln w="76200">
            <a:solidFill>
              <a:srgbClr val="FF3300"/>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3">
            <a:extLst>
              <a:ext uri="{FF2B5EF4-FFF2-40B4-BE49-F238E27FC236}">
                <a16:creationId xmlns:a16="http://schemas.microsoft.com/office/drawing/2014/main" id="{A9DFD85B-579D-49A4-9700-1E5475A5211C}"/>
              </a:ext>
            </a:extLst>
          </p:cNvPr>
          <p:cNvGrpSpPr>
            <a:grpSpLocks/>
          </p:cNvGrpSpPr>
          <p:nvPr/>
        </p:nvGrpSpPr>
        <p:grpSpPr bwMode="auto">
          <a:xfrm>
            <a:off x="1319213" y="2024063"/>
            <a:ext cx="1900237" cy="1104900"/>
            <a:chOff x="912" y="1248"/>
            <a:chExt cx="1197" cy="696"/>
          </a:xfrm>
        </p:grpSpPr>
        <p:grpSp>
          <p:nvGrpSpPr>
            <p:cNvPr id="56354" name="Group 4">
              <a:extLst>
                <a:ext uri="{FF2B5EF4-FFF2-40B4-BE49-F238E27FC236}">
                  <a16:creationId xmlns:a16="http://schemas.microsoft.com/office/drawing/2014/main" id="{715CC8D7-E386-466C-95F2-DC3A99BA2991}"/>
                </a:ext>
              </a:extLst>
            </p:cNvPr>
            <p:cNvGrpSpPr>
              <a:grpSpLocks/>
            </p:cNvGrpSpPr>
            <p:nvPr/>
          </p:nvGrpSpPr>
          <p:grpSpPr bwMode="auto">
            <a:xfrm>
              <a:off x="912" y="1248"/>
              <a:ext cx="1197" cy="696"/>
              <a:chOff x="1046" y="1229"/>
              <a:chExt cx="1197" cy="703"/>
            </a:xfrm>
          </p:grpSpPr>
          <p:sp>
            <p:nvSpPr>
              <p:cNvPr id="56356" name="Rectangle 5">
                <a:extLst>
                  <a:ext uri="{FF2B5EF4-FFF2-40B4-BE49-F238E27FC236}">
                    <a16:creationId xmlns:a16="http://schemas.microsoft.com/office/drawing/2014/main" id="{D956F5CE-9DAD-4F11-904C-163BEAA79BB3}"/>
                  </a:ext>
                </a:extLst>
              </p:cNvPr>
              <p:cNvSpPr>
                <a:spLocks noChangeArrowheads="1"/>
              </p:cNvSpPr>
              <p:nvPr/>
            </p:nvSpPr>
            <p:spPr bwMode="blackWhite">
              <a:xfrm>
                <a:off x="1094" y="1229"/>
                <a:ext cx="1104" cy="672"/>
              </a:xfrm>
              <a:prstGeom prst="rect">
                <a:avLst/>
              </a:prstGeom>
              <a:gradFill rotWithShape="0">
                <a:gsLst>
                  <a:gs pos="0">
                    <a:srgbClr val="FF9D9D"/>
                  </a:gs>
                  <a:gs pos="100000">
                    <a:srgbClr val="764949"/>
                  </a:gs>
                </a:gsLst>
                <a:path path="rect">
                  <a:fillToRect r="100000" b="100000"/>
                </a:path>
              </a:gradFill>
              <a:ln w="9525">
                <a:miter lim="800000"/>
                <a:headEnd/>
                <a:tailEnd/>
              </a:ln>
              <a:scene3d>
                <a:camera prst="legacyObliqueTopRight"/>
                <a:lightRig rig="legacyFlat3" dir="b"/>
              </a:scene3d>
              <a:sp3d extrusionH="201600" prstMaterial="legacyMatte">
                <a:bevelT w="13500" h="13500" prst="angle"/>
                <a:bevelB w="13500" h="13500" prst="angle"/>
                <a:extrusionClr>
                  <a:srgbClr val="FF9D9D"/>
                </a:extrusionClr>
                <a:contourClr>
                  <a:srgbClr val="FF9D9D"/>
                </a:contourClr>
              </a:sp3d>
            </p:spPr>
            <p:txBody>
              <a:bodyPr wrap="none"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400">
                  <a:solidFill>
                    <a:srgbClr val="FFF913"/>
                  </a:solidFill>
                  <a:latin typeface="Times New Roman" panose="02020603050405020304" pitchFamily="18" charset="0"/>
                </a:endParaRPr>
              </a:p>
            </p:txBody>
          </p:sp>
          <p:sp>
            <p:nvSpPr>
              <p:cNvPr id="56357" name="Text Box 6">
                <a:extLst>
                  <a:ext uri="{FF2B5EF4-FFF2-40B4-BE49-F238E27FC236}">
                    <a16:creationId xmlns:a16="http://schemas.microsoft.com/office/drawing/2014/main" id="{CFB1A081-C6B8-4B6F-9E89-0C57E67232B6}"/>
                  </a:ext>
                </a:extLst>
              </p:cNvPr>
              <p:cNvSpPr txBox="1">
                <a:spLocks noChangeArrowheads="1"/>
              </p:cNvSpPr>
              <p:nvPr/>
            </p:nvSpPr>
            <p:spPr bwMode="blackWhite">
              <a:xfrm>
                <a:off x="1046" y="1756"/>
                <a:ext cx="11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0"/>
                  </a:spcBef>
                  <a:buClrTx/>
                  <a:buFontTx/>
                  <a:buNone/>
                </a:pPr>
                <a:r>
                  <a:rPr kumimoji="0" lang="en-US" altLang="en-US" sz="1200" b="1">
                    <a:solidFill>
                      <a:schemeClr val="bg1"/>
                    </a:solidFill>
                    <a:latin typeface="Times New Roman" panose="02020603050405020304" pitchFamily="18" charset="0"/>
                    <a:cs typeface="Times New Roman" panose="02020603050405020304" pitchFamily="18" charset="0"/>
                  </a:rPr>
                  <a:t>Embedded Software Tools</a:t>
                </a:r>
                <a:endParaRPr kumimoji="0" lang="en-US" altLang="en-US" sz="1400">
                  <a:solidFill>
                    <a:schemeClr val="bg1"/>
                  </a:solidFill>
                  <a:latin typeface="Times New Roman" panose="02020603050405020304" pitchFamily="18" charset="0"/>
                  <a:cs typeface="Times New Roman" panose="02020603050405020304" pitchFamily="18" charset="0"/>
                </a:endParaRPr>
              </a:p>
            </p:txBody>
          </p:sp>
        </p:grpSp>
        <p:sp>
          <p:nvSpPr>
            <p:cNvPr id="56355" name="Rectangle 7">
              <a:extLst>
                <a:ext uri="{FF2B5EF4-FFF2-40B4-BE49-F238E27FC236}">
                  <a16:creationId xmlns:a16="http://schemas.microsoft.com/office/drawing/2014/main" id="{4E50F7D3-DB4A-4AF7-B55E-F967A500D80A}"/>
                </a:ext>
              </a:extLst>
            </p:cNvPr>
            <p:cNvSpPr>
              <a:spLocks noChangeArrowheads="1"/>
            </p:cNvSpPr>
            <p:nvPr/>
          </p:nvSpPr>
          <p:spPr bwMode="blackWhite">
            <a:xfrm>
              <a:off x="1214" y="1344"/>
              <a:ext cx="480" cy="435"/>
            </a:xfrm>
            <a:prstGeom prst="rect">
              <a:avLst/>
            </a:prstGeom>
            <a:solidFill>
              <a:srgbClr val="FF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3300"/>
              </a:extrusionClr>
              <a:contourClr>
                <a:srgbClr val="FF3300"/>
              </a:contourClr>
            </a:sp3d>
          </p:spPr>
          <p:txBody>
            <a:bodyPr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eaLnBrk="1" hangingPunct="1">
                <a:spcBef>
                  <a:spcPct val="0"/>
                </a:spcBef>
                <a:buClrTx/>
                <a:buFontTx/>
                <a:buNone/>
              </a:pPr>
              <a:r>
                <a:rPr kumimoji="0" lang="en-US" altLang="en-US" sz="1600" b="1">
                  <a:solidFill>
                    <a:schemeClr val="bg1"/>
                  </a:solidFill>
                  <a:latin typeface="Times New Roman" panose="02020603050405020304" pitchFamily="18" charset="0"/>
                  <a:cs typeface="Times New Roman" panose="02020603050405020304" pitchFamily="18" charset="0"/>
                </a:rPr>
                <a:t>CPU</a:t>
              </a:r>
              <a:endParaRPr kumimoji="0" lang="en-US" altLang="en-US" sz="1600" b="1">
                <a:latin typeface="Times New Roman" panose="02020603050405020304" pitchFamily="18" charset="0"/>
                <a:cs typeface="Times New Roman" panose="02020603050405020304" pitchFamily="18" charset="0"/>
              </a:endParaRPr>
            </a:p>
          </p:txBody>
        </p:sp>
      </p:grpSp>
      <p:grpSp>
        <p:nvGrpSpPr>
          <p:cNvPr id="4" name="Group 8">
            <a:extLst>
              <a:ext uri="{FF2B5EF4-FFF2-40B4-BE49-F238E27FC236}">
                <a16:creationId xmlns:a16="http://schemas.microsoft.com/office/drawing/2014/main" id="{ECFAF774-0F70-4FED-B1A1-0983DD222F2D}"/>
              </a:ext>
            </a:extLst>
          </p:cNvPr>
          <p:cNvGrpSpPr>
            <a:grpSpLocks/>
          </p:cNvGrpSpPr>
          <p:nvPr/>
        </p:nvGrpSpPr>
        <p:grpSpPr bwMode="auto">
          <a:xfrm>
            <a:off x="1290638" y="3230563"/>
            <a:ext cx="1762125" cy="2620962"/>
            <a:chOff x="894" y="2008"/>
            <a:chExt cx="1110" cy="1651"/>
          </a:xfrm>
        </p:grpSpPr>
        <p:grpSp>
          <p:nvGrpSpPr>
            <p:cNvPr id="56348" name="Group 9">
              <a:extLst>
                <a:ext uri="{FF2B5EF4-FFF2-40B4-BE49-F238E27FC236}">
                  <a16:creationId xmlns:a16="http://schemas.microsoft.com/office/drawing/2014/main" id="{C5B81B7F-3C6E-49D0-AB8B-58F6D3D35EBA}"/>
                </a:ext>
              </a:extLst>
            </p:cNvPr>
            <p:cNvGrpSpPr>
              <a:grpSpLocks/>
            </p:cNvGrpSpPr>
            <p:nvPr/>
          </p:nvGrpSpPr>
          <p:grpSpPr bwMode="auto">
            <a:xfrm>
              <a:off x="894" y="2008"/>
              <a:ext cx="1110" cy="1651"/>
              <a:chOff x="1085" y="1948"/>
              <a:chExt cx="1150" cy="1917"/>
            </a:xfrm>
          </p:grpSpPr>
          <p:sp>
            <p:nvSpPr>
              <p:cNvPr id="56352" name="Rectangle 10">
                <a:extLst>
                  <a:ext uri="{FF2B5EF4-FFF2-40B4-BE49-F238E27FC236}">
                    <a16:creationId xmlns:a16="http://schemas.microsoft.com/office/drawing/2014/main" id="{0FCA8557-24B5-400A-B0F4-634A030EF89D}"/>
                  </a:ext>
                </a:extLst>
              </p:cNvPr>
              <p:cNvSpPr>
                <a:spLocks noChangeArrowheads="1"/>
              </p:cNvSpPr>
              <p:nvPr/>
            </p:nvSpPr>
            <p:spPr bwMode="blackWhite">
              <a:xfrm>
                <a:off x="1085" y="1948"/>
                <a:ext cx="1113" cy="1892"/>
              </a:xfrm>
              <a:prstGeom prst="rect">
                <a:avLst/>
              </a:prstGeom>
              <a:gradFill rotWithShape="0">
                <a:gsLst>
                  <a:gs pos="0">
                    <a:srgbClr val="990099"/>
                  </a:gs>
                  <a:gs pos="100000">
                    <a:srgbClr val="470047"/>
                  </a:gs>
                </a:gsLst>
                <a:path path="rect">
                  <a:fillToRect r="100000" b="100000"/>
                </a:path>
              </a:gradFill>
              <a:ln w="9525">
                <a:miter lim="800000"/>
                <a:headEnd/>
                <a:tailEnd/>
              </a:ln>
              <a:scene3d>
                <a:camera prst="legacyObliqueTopRight"/>
                <a:lightRig rig="legacyFlat3" dir="b"/>
              </a:scene3d>
              <a:sp3d extrusionH="201600" prstMaterial="legacyMatte">
                <a:bevelT w="13500" h="13500" prst="angle"/>
                <a:bevelB w="13500" h="13500" prst="angle"/>
                <a:extrusionClr>
                  <a:srgbClr val="990099"/>
                </a:extrusionClr>
                <a:contourClr>
                  <a:srgbClr val="990099"/>
                </a:contourClr>
              </a:sp3d>
            </p:spPr>
            <p:txBody>
              <a:bodyPr wrap="none"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6353" name="Text Box 11">
                <a:extLst>
                  <a:ext uri="{FF2B5EF4-FFF2-40B4-BE49-F238E27FC236}">
                    <a16:creationId xmlns:a16="http://schemas.microsoft.com/office/drawing/2014/main" id="{A9A68F14-8891-4902-ACEA-9DE6B71A3558}"/>
                  </a:ext>
                </a:extLst>
              </p:cNvPr>
              <p:cNvSpPr txBox="1">
                <a:spLocks noChangeArrowheads="1"/>
              </p:cNvSpPr>
              <p:nvPr/>
            </p:nvSpPr>
            <p:spPr bwMode="blackWhite">
              <a:xfrm>
                <a:off x="1193" y="3640"/>
                <a:ext cx="104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0"/>
                  </a:spcBef>
                  <a:buClrTx/>
                  <a:buFontTx/>
                  <a:buNone/>
                </a:pPr>
                <a:r>
                  <a:rPr kumimoji="0" lang="en-US" altLang="en-US" sz="1400">
                    <a:solidFill>
                      <a:srgbClr val="FFF913"/>
                    </a:solidFill>
                    <a:latin typeface="Times New Roman" panose="02020603050405020304" pitchFamily="18" charset="0"/>
                    <a:cs typeface="Times New Roman" panose="02020603050405020304" pitchFamily="18" charset="0"/>
                  </a:rPr>
                  <a:t>Logic Design Tools</a:t>
                </a:r>
              </a:p>
            </p:txBody>
          </p:sp>
        </p:grpSp>
        <p:sp>
          <p:nvSpPr>
            <p:cNvPr id="56349" name="Rectangle 12">
              <a:extLst>
                <a:ext uri="{FF2B5EF4-FFF2-40B4-BE49-F238E27FC236}">
                  <a16:creationId xmlns:a16="http://schemas.microsoft.com/office/drawing/2014/main" id="{E7A511A9-D9BE-4F88-A63C-FAA74C480483}"/>
                </a:ext>
              </a:extLst>
            </p:cNvPr>
            <p:cNvSpPr>
              <a:spLocks noChangeArrowheads="1"/>
            </p:cNvSpPr>
            <p:nvPr/>
          </p:nvSpPr>
          <p:spPr bwMode="blackWhite">
            <a:xfrm>
              <a:off x="1210" y="2602"/>
              <a:ext cx="480" cy="436"/>
            </a:xfrm>
            <a:prstGeom prst="rect">
              <a:avLst/>
            </a:prstGeom>
            <a:solidFill>
              <a:srgbClr val="0099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9900"/>
              </a:extrusionClr>
              <a:contourClr>
                <a:srgbClr val="009900"/>
              </a:contourClr>
            </a:sp3d>
          </p:spPr>
          <p:txBody>
            <a:bodyPr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eaLnBrk="1" hangingPunct="1">
                <a:spcBef>
                  <a:spcPct val="0"/>
                </a:spcBef>
                <a:buClrTx/>
                <a:buFontTx/>
                <a:buNone/>
              </a:pPr>
              <a:r>
                <a:rPr kumimoji="0" lang="en-US" altLang="en-US" sz="1600" b="1">
                  <a:solidFill>
                    <a:schemeClr val="bg1"/>
                  </a:solidFill>
                  <a:latin typeface="Times New Roman" panose="02020603050405020304" pitchFamily="18" charset="0"/>
                  <a:cs typeface="Times New Roman" panose="02020603050405020304" pitchFamily="18" charset="0"/>
                </a:rPr>
                <a:t>I/O</a:t>
              </a:r>
              <a:endParaRPr kumimoji="0" lang="en-US" altLang="en-US" sz="1600" b="1">
                <a:latin typeface="Times New Roman" panose="02020603050405020304" pitchFamily="18" charset="0"/>
                <a:cs typeface="Times New Roman" panose="02020603050405020304" pitchFamily="18" charset="0"/>
              </a:endParaRPr>
            </a:p>
          </p:txBody>
        </p:sp>
        <p:sp>
          <p:nvSpPr>
            <p:cNvPr id="56350" name="Rectangle 13">
              <a:extLst>
                <a:ext uri="{FF2B5EF4-FFF2-40B4-BE49-F238E27FC236}">
                  <a16:creationId xmlns:a16="http://schemas.microsoft.com/office/drawing/2014/main" id="{0F1C45C9-C2CC-4116-AF7E-7475F136B278}"/>
                </a:ext>
              </a:extLst>
            </p:cNvPr>
            <p:cNvSpPr>
              <a:spLocks noChangeArrowheads="1"/>
            </p:cNvSpPr>
            <p:nvPr/>
          </p:nvSpPr>
          <p:spPr bwMode="blackWhite">
            <a:xfrm>
              <a:off x="1162" y="2109"/>
              <a:ext cx="576" cy="435"/>
            </a:xfrm>
            <a:prstGeom prst="rect">
              <a:avLst/>
            </a:prstGeom>
            <a:solidFill>
              <a:schemeClr val="tx2"/>
            </a:solidFill>
            <a:ln w="9525">
              <a:miter lim="800000"/>
              <a:headEnd/>
              <a:tailEnd/>
            </a:ln>
            <a:scene3d>
              <a:camera prst="legacyPerspectiveTopRight"/>
              <a:lightRig rig="legacyFlat3" dir="b"/>
            </a:scene3d>
            <a:sp3d extrusionH="430200" prstMaterial="legacyMatte">
              <a:bevelT w="13500" h="13500" prst="angle"/>
              <a:bevelB w="13500" h="13500" prst="angle"/>
              <a:extrusionClr>
                <a:schemeClr val="tx2"/>
              </a:extrusionClr>
              <a:contourClr>
                <a:schemeClr val="tx2"/>
              </a:contourClr>
            </a:sp3d>
          </p:spPr>
          <p:txBody>
            <a:bodyPr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eaLnBrk="1" hangingPunct="1">
                <a:spcBef>
                  <a:spcPct val="0"/>
                </a:spcBef>
                <a:buClrTx/>
                <a:buFontTx/>
                <a:buNone/>
              </a:pPr>
              <a:r>
                <a:rPr kumimoji="0" lang="en-US" altLang="en-US" sz="1600" b="1">
                  <a:solidFill>
                    <a:schemeClr val="bg1"/>
                  </a:solidFill>
                  <a:latin typeface="Times New Roman" panose="02020603050405020304" pitchFamily="18" charset="0"/>
                  <a:cs typeface="Times New Roman" panose="02020603050405020304" pitchFamily="18" charset="0"/>
                </a:rPr>
                <a:t>FPGA</a:t>
              </a:r>
              <a:endParaRPr kumimoji="0" lang="en-US" altLang="en-US" sz="1600" b="1">
                <a:latin typeface="Times New Roman" panose="02020603050405020304" pitchFamily="18" charset="0"/>
                <a:cs typeface="Times New Roman" panose="02020603050405020304" pitchFamily="18" charset="0"/>
              </a:endParaRPr>
            </a:p>
          </p:txBody>
        </p:sp>
        <p:sp>
          <p:nvSpPr>
            <p:cNvPr id="56351" name="Rectangle 14">
              <a:extLst>
                <a:ext uri="{FF2B5EF4-FFF2-40B4-BE49-F238E27FC236}">
                  <a16:creationId xmlns:a16="http://schemas.microsoft.com/office/drawing/2014/main" id="{3FF5DC21-3D62-4836-9120-312BD83C3345}"/>
                </a:ext>
              </a:extLst>
            </p:cNvPr>
            <p:cNvSpPr>
              <a:spLocks noChangeArrowheads="1"/>
            </p:cNvSpPr>
            <p:nvPr/>
          </p:nvSpPr>
          <p:spPr bwMode="blackWhite">
            <a:xfrm>
              <a:off x="1137" y="3096"/>
              <a:ext cx="591" cy="360"/>
            </a:xfrm>
            <a:prstGeom prst="rect">
              <a:avLst/>
            </a:prstGeom>
            <a:solidFill>
              <a:srgbClr val="FF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3300"/>
              </a:extrusionClr>
              <a:contourClr>
                <a:srgbClr val="FF3300"/>
              </a:contourClr>
            </a:sp3d>
          </p:spPr>
          <p:txBody>
            <a:bodyPr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eaLnBrk="1" hangingPunct="1">
                <a:spcBef>
                  <a:spcPct val="0"/>
                </a:spcBef>
                <a:buClrTx/>
                <a:buFontTx/>
                <a:buNone/>
              </a:pPr>
              <a:r>
                <a:rPr kumimoji="0" lang="en-US" altLang="en-US" sz="1600" b="1">
                  <a:solidFill>
                    <a:schemeClr val="bg1"/>
                  </a:solidFill>
                  <a:latin typeface="Times New Roman" panose="02020603050405020304" pitchFamily="18" charset="0"/>
                  <a:cs typeface="Times New Roman" panose="02020603050405020304" pitchFamily="18" charset="0"/>
                </a:rPr>
                <a:t>Memory</a:t>
              </a:r>
              <a:endParaRPr kumimoji="0" lang="en-US" altLang="en-US" sz="1600" b="1">
                <a:latin typeface="Times New Roman" panose="02020603050405020304" pitchFamily="18" charset="0"/>
                <a:cs typeface="Times New Roman" panose="02020603050405020304" pitchFamily="18" charset="0"/>
              </a:endParaRPr>
            </a:p>
          </p:txBody>
        </p:sp>
      </p:grpSp>
      <p:grpSp>
        <p:nvGrpSpPr>
          <p:cNvPr id="6" name="Group 15">
            <a:extLst>
              <a:ext uri="{FF2B5EF4-FFF2-40B4-BE49-F238E27FC236}">
                <a16:creationId xmlns:a16="http://schemas.microsoft.com/office/drawing/2014/main" id="{4884F02D-606E-4AA8-A6DD-E45DE3764C0B}"/>
              </a:ext>
            </a:extLst>
          </p:cNvPr>
          <p:cNvGrpSpPr>
            <a:grpSpLocks/>
          </p:cNvGrpSpPr>
          <p:nvPr/>
        </p:nvGrpSpPr>
        <p:grpSpPr bwMode="auto">
          <a:xfrm>
            <a:off x="3544888" y="2873375"/>
            <a:ext cx="1766887" cy="1973263"/>
            <a:chOff x="2314" y="1783"/>
            <a:chExt cx="1113" cy="1243"/>
          </a:xfrm>
        </p:grpSpPr>
        <p:sp>
          <p:nvSpPr>
            <p:cNvPr id="56345" name="Rectangle 16">
              <a:extLst>
                <a:ext uri="{FF2B5EF4-FFF2-40B4-BE49-F238E27FC236}">
                  <a16:creationId xmlns:a16="http://schemas.microsoft.com/office/drawing/2014/main" id="{D8124428-C2F7-49B9-A4FC-A50CDA968811}"/>
                </a:ext>
              </a:extLst>
            </p:cNvPr>
            <p:cNvSpPr>
              <a:spLocks noChangeArrowheads="1"/>
            </p:cNvSpPr>
            <p:nvPr/>
          </p:nvSpPr>
          <p:spPr bwMode="blackWhite">
            <a:xfrm>
              <a:off x="2314" y="1783"/>
              <a:ext cx="1113" cy="1241"/>
            </a:xfrm>
            <a:prstGeom prst="rect">
              <a:avLst/>
            </a:prstGeom>
            <a:gradFill rotWithShape="0">
              <a:gsLst>
                <a:gs pos="0">
                  <a:srgbClr val="990099"/>
                </a:gs>
                <a:gs pos="100000">
                  <a:srgbClr val="470047"/>
                </a:gs>
              </a:gsLst>
              <a:path path="rect">
                <a:fillToRect r="100000" b="100000"/>
              </a:path>
            </a:gradFill>
            <a:ln w="9525">
              <a:miter lim="800000"/>
              <a:headEnd/>
              <a:tailEnd/>
            </a:ln>
            <a:scene3d>
              <a:camera prst="legacyObliqueTopRight"/>
              <a:lightRig rig="legacyFlat3" dir="b"/>
            </a:scene3d>
            <a:sp3d extrusionH="201600" prstMaterial="legacyMatte">
              <a:bevelT w="13500" h="13500" prst="angle"/>
              <a:bevelB w="13500" h="13500" prst="angle"/>
              <a:extrusionClr>
                <a:srgbClr val="990099"/>
              </a:extrusionClr>
              <a:contourClr>
                <a:srgbClr val="990099"/>
              </a:contourClr>
            </a:sp3d>
          </p:spPr>
          <p:txBody>
            <a:bodyPr wrap="none"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6346" name="Text Box 17">
              <a:extLst>
                <a:ext uri="{FF2B5EF4-FFF2-40B4-BE49-F238E27FC236}">
                  <a16:creationId xmlns:a16="http://schemas.microsoft.com/office/drawing/2014/main" id="{A325FADB-AC15-4B73-98B9-1360A85497B9}"/>
                </a:ext>
              </a:extLst>
            </p:cNvPr>
            <p:cNvSpPr txBox="1">
              <a:spLocks noChangeArrowheads="1"/>
            </p:cNvSpPr>
            <p:nvPr/>
          </p:nvSpPr>
          <p:spPr bwMode="auto">
            <a:xfrm>
              <a:off x="2416" y="2832"/>
              <a:ext cx="10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0"/>
                </a:spcBef>
                <a:buClrTx/>
                <a:buFontTx/>
                <a:buNone/>
              </a:pPr>
              <a:r>
                <a:rPr kumimoji="0" lang="en-US" altLang="en-US" sz="1400">
                  <a:solidFill>
                    <a:srgbClr val="FFF913"/>
                  </a:solidFill>
                  <a:latin typeface="Times New Roman" panose="02020603050405020304" pitchFamily="18" charset="0"/>
                  <a:cs typeface="Times New Roman" panose="02020603050405020304" pitchFamily="18" charset="0"/>
                </a:rPr>
                <a:t>Logic Design Tools</a:t>
              </a:r>
            </a:p>
          </p:txBody>
        </p:sp>
        <p:sp>
          <p:nvSpPr>
            <p:cNvPr id="56347" name="Rectangle 18">
              <a:extLst>
                <a:ext uri="{FF2B5EF4-FFF2-40B4-BE49-F238E27FC236}">
                  <a16:creationId xmlns:a16="http://schemas.microsoft.com/office/drawing/2014/main" id="{6BD59CFF-3ED6-4DC9-9753-48EA14DD819B}"/>
                </a:ext>
              </a:extLst>
            </p:cNvPr>
            <p:cNvSpPr>
              <a:spLocks noChangeArrowheads="1"/>
            </p:cNvSpPr>
            <p:nvPr/>
          </p:nvSpPr>
          <p:spPr bwMode="blackWhite">
            <a:xfrm>
              <a:off x="2438" y="1968"/>
              <a:ext cx="864" cy="784"/>
            </a:xfrm>
            <a:prstGeom prst="rect">
              <a:avLst/>
            </a:prstGeom>
            <a:solidFill>
              <a:srgbClr val="0099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009900"/>
              </a:extrusionClr>
              <a:contourClr>
                <a:srgbClr val="009900"/>
              </a:contourClr>
            </a:sp3d>
          </p:spPr>
          <p:txBody>
            <a:bodyPr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eaLnBrk="1" hangingPunct="1">
                <a:spcBef>
                  <a:spcPct val="0"/>
                </a:spcBef>
                <a:buClrTx/>
                <a:buFontTx/>
                <a:buNone/>
              </a:pPr>
              <a:r>
                <a:rPr kumimoji="0" lang="en-US" altLang="en-US" sz="1600" b="1">
                  <a:solidFill>
                    <a:schemeClr val="bg1"/>
                  </a:solidFill>
                  <a:latin typeface="Times New Roman" panose="02020603050405020304" pitchFamily="18" charset="0"/>
                  <a:cs typeface="Times New Roman" panose="02020603050405020304" pitchFamily="18" charset="0"/>
                </a:rPr>
                <a:t>FPGA + Memory + IP +</a:t>
              </a:r>
            </a:p>
            <a:p>
              <a:pPr algn="ctr" eaLnBrk="1" hangingPunct="1">
                <a:spcBef>
                  <a:spcPct val="0"/>
                </a:spcBef>
                <a:buClrTx/>
                <a:buFontTx/>
                <a:buNone/>
              </a:pPr>
              <a:r>
                <a:rPr kumimoji="0" lang="en-US" altLang="en-US" sz="1600" b="1">
                  <a:solidFill>
                    <a:schemeClr val="bg1"/>
                  </a:solidFill>
                  <a:latin typeface="Times New Roman" panose="02020603050405020304" pitchFamily="18" charset="0"/>
                  <a:cs typeface="Times New Roman" panose="02020603050405020304" pitchFamily="18" charset="0"/>
                </a:rPr>
                <a:t>High Speed IO</a:t>
              </a:r>
            </a:p>
            <a:p>
              <a:pPr algn="ctr" eaLnBrk="1" hangingPunct="1">
                <a:spcBef>
                  <a:spcPct val="0"/>
                </a:spcBef>
                <a:buClrTx/>
                <a:buFontTx/>
                <a:buNone/>
              </a:pPr>
              <a:r>
                <a:rPr kumimoji="0" lang="en-US" altLang="en-US" sz="1600" b="1">
                  <a:solidFill>
                    <a:schemeClr val="bg1"/>
                  </a:solidFill>
                  <a:latin typeface="Times New Roman" panose="02020603050405020304" pitchFamily="18" charset="0"/>
                  <a:cs typeface="Times New Roman" panose="02020603050405020304" pitchFamily="18" charset="0"/>
                </a:rPr>
                <a:t>(4K &amp; Virtex</a:t>
              </a:r>
              <a:r>
                <a:rPr kumimoji="0" lang="en-US" altLang="en-US" sz="1600" b="1">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1600" b="1">
                  <a:solidFill>
                    <a:schemeClr val="bg1"/>
                  </a:solidFill>
                  <a:latin typeface="Times New Roman" panose="02020603050405020304" pitchFamily="18" charset="0"/>
                  <a:cs typeface="Times New Roman" panose="02020603050405020304" pitchFamily="18" charset="0"/>
                </a:rPr>
                <a:t>)</a:t>
              </a:r>
            </a:p>
          </p:txBody>
        </p:sp>
      </p:grpSp>
      <p:grpSp>
        <p:nvGrpSpPr>
          <p:cNvPr id="7" name="Group 19">
            <a:extLst>
              <a:ext uri="{FF2B5EF4-FFF2-40B4-BE49-F238E27FC236}">
                <a16:creationId xmlns:a16="http://schemas.microsoft.com/office/drawing/2014/main" id="{8538B6B3-54D3-45F1-AE48-7BF5993A8A07}"/>
              </a:ext>
            </a:extLst>
          </p:cNvPr>
          <p:cNvGrpSpPr>
            <a:grpSpLocks/>
          </p:cNvGrpSpPr>
          <p:nvPr/>
        </p:nvGrpSpPr>
        <p:grpSpPr bwMode="auto">
          <a:xfrm>
            <a:off x="3529013" y="1643063"/>
            <a:ext cx="1900237" cy="1109662"/>
            <a:chOff x="2304" y="1008"/>
            <a:chExt cx="1197" cy="699"/>
          </a:xfrm>
        </p:grpSpPr>
        <p:grpSp>
          <p:nvGrpSpPr>
            <p:cNvPr id="56341" name="Group 20">
              <a:extLst>
                <a:ext uri="{FF2B5EF4-FFF2-40B4-BE49-F238E27FC236}">
                  <a16:creationId xmlns:a16="http://schemas.microsoft.com/office/drawing/2014/main" id="{41DBCBC2-A427-4603-92FE-80AF6A34FC7C}"/>
                </a:ext>
              </a:extLst>
            </p:cNvPr>
            <p:cNvGrpSpPr>
              <a:grpSpLocks/>
            </p:cNvGrpSpPr>
            <p:nvPr/>
          </p:nvGrpSpPr>
          <p:grpSpPr bwMode="auto">
            <a:xfrm>
              <a:off x="2304" y="1008"/>
              <a:ext cx="1197" cy="699"/>
              <a:chOff x="2477" y="969"/>
              <a:chExt cx="1197" cy="702"/>
            </a:xfrm>
          </p:grpSpPr>
          <p:sp>
            <p:nvSpPr>
              <p:cNvPr id="56343" name="Rectangle 21">
                <a:extLst>
                  <a:ext uri="{FF2B5EF4-FFF2-40B4-BE49-F238E27FC236}">
                    <a16:creationId xmlns:a16="http://schemas.microsoft.com/office/drawing/2014/main" id="{552D7B5D-FEBD-4EA7-B9AE-4C5FCECD6FBC}"/>
                  </a:ext>
                </a:extLst>
              </p:cNvPr>
              <p:cNvSpPr>
                <a:spLocks noChangeArrowheads="1"/>
              </p:cNvSpPr>
              <p:nvPr/>
            </p:nvSpPr>
            <p:spPr bwMode="blackWhite">
              <a:xfrm>
                <a:off x="2525" y="969"/>
                <a:ext cx="1104" cy="672"/>
              </a:xfrm>
              <a:prstGeom prst="rect">
                <a:avLst/>
              </a:prstGeom>
              <a:gradFill rotWithShape="0">
                <a:gsLst>
                  <a:gs pos="0">
                    <a:srgbClr val="FF9D9D"/>
                  </a:gs>
                  <a:gs pos="100000">
                    <a:srgbClr val="764949"/>
                  </a:gs>
                </a:gsLst>
                <a:path path="rect">
                  <a:fillToRect r="100000" b="100000"/>
                </a:path>
              </a:gradFill>
              <a:ln w="9525">
                <a:miter lim="800000"/>
                <a:headEnd/>
                <a:tailEnd/>
              </a:ln>
              <a:scene3d>
                <a:camera prst="legacyObliqueTopRight"/>
                <a:lightRig rig="legacyFlat3" dir="b"/>
              </a:scene3d>
              <a:sp3d extrusionH="201600" prstMaterial="legacyMatte">
                <a:bevelT w="13500" h="13500" prst="angle"/>
                <a:bevelB w="13500" h="13500" prst="angle"/>
                <a:extrusionClr>
                  <a:srgbClr val="FF9D9D"/>
                </a:extrusionClr>
                <a:contourClr>
                  <a:srgbClr val="FF9D9D"/>
                </a:contourClr>
              </a:sp3d>
            </p:spPr>
            <p:txBody>
              <a:bodyPr wrap="none"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400">
                  <a:solidFill>
                    <a:srgbClr val="FFF913"/>
                  </a:solidFill>
                  <a:latin typeface="Times New Roman" panose="02020603050405020304" pitchFamily="18" charset="0"/>
                </a:endParaRPr>
              </a:p>
            </p:txBody>
          </p:sp>
          <p:sp>
            <p:nvSpPr>
              <p:cNvPr id="56344" name="Text Box 22">
                <a:extLst>
                  <a:ext uri="{FF2B5EF4-FFF2-40B4-BE49-F238E27FC236}">
                    <a16:creationId xmlns:a16="http://schemas.microsoft.com/office/drawing/2014/main" id="{7C74B459-90EB-4796-8AE1-3EA6B54A75C6}"/>
                  </a:ext>
                </a:extLst>
              </p:cNvPr>
              <p:cNvSpPr txBox="1">
                <a:spLocks noChangeArrowheads="1"/>
              </p:cNvSpPr>
              <p:nvPr/>
            </p:nvSpPr>
            <p:spPr bwMode="blackWhite">
              <a:xfrm>
                <a:off x="2477" y="1496"/>
                <a:ext cx="119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0"/>
                  </a:spcBef>
                  <a:buClrTx/>
                  <a:buFontTx/>
                  <a:buNone/>
                </a:pPr>
                <a:r>
                  <a:rPr kumimoji="0" lang="en-US" altLang="en-US" sz="1200" b="1">
                    <a:solidFill>
                      <a:schemeClr val="bg1"/>
                    </a:solidFill>
                    <a:latin typeface="Times New Roman" panose="02020603050405020304" pitchFamily="18" charset="0"/>
                    <a:cs typeface="Times New Roman" panose="02020603050405020304" pitchFamily="18" charset="0"/>
                  </a:rPr>
                  <a:t>Embedded Software Tools</a:t>
                </a:r>
                <a:endParaRPr kumimoji="0" lang="en-US" altLang="en-US" sz="1400">
                  <a:solidFill>
                    <a:schemeClr val="bg1"/>
                  </a:solidFill>
                  <a:latin typeface="Times New Roman" panose="02020603050405020304" pitchFamily="18" charset="0"/>
                  <a:cs typeface="Times New Roman" panose="02020603050405020304" pitchFamily="18" charset="0"/>
                </a:endParaRPr>
              </a:p>
            </p:txBody>
          </p:sp>
        </p:grpSp>
        <p:sp>
          <p:nvSpPr>
            <p:cNvPr id="56342" name="Rectangle 23">
              <a:extLst>
                <a:ext uri="{FF2B5EF4-FFF2-40B4-BE49-F238E27FC236}">
                  <a16:creationId xmlns:a16="http://schemas.microsoft.com/office/drawing/2014/main" id="{7ADBDFB2-C7A2-47D1-AC47-55039FCEB6EE}"/>
                </a:ext>
              </a:extLst>
            </p:cNvPr>
            <p:cNvSpPr>
              <a:spLocks noChangeArrowheads="1"/>
            </p:cNvSpPr>
            <p:nvPr/>
          </p:nvSpPr>
          <p:spPr bwMode="blackWhite">
            <a:xfrm>
              <a:off x="2645" y="1101"/>
              <a:ext cx="480" cy="435"/>
            </a:xfrm>
            <a:prstGeom prst="rect">
              <a:avLst/>
            </a:prstGeom>
            <a:solidFill>
              <a:srgbClr val="FF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3300"/>
              </a:extrusionClr>
              <a:contourClr>
                <a:srgbClr val="FF3300"/>
              </a:contourClr>
            </a:sp3d>
          </p:spPr>
          <p:txBody>
            <a:bodyPr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eaLnBrk="1" hangingPunct="1">
                <a:spcBef>
                  <a:spcPct val="0"/>
                </a:spcBef>
                <a:buClrTx/>
                <a:buFontTx/>
                <a:buNone/>
              </a:pPr>
              <a:r>
                <a:rPr kumimoji="0" lang="en-US" altLang="en-US" sz="1600" b="1">
                  <a:solidFill>
                    <a:schemeClr val="bg1"/>
                  </a:solidFill>
                  <a:latin typeface="Times New Roman" panose="02020603050405020304" pitchFamily="18" charset="0"/>
                  <a:cs typeface="Times New Roman" panose="02020603050405020304" pitchFamily="18" charset="0"/>
                </a:rPr>
                <a:t>CPU</a:t>
              </a:r>
              <a:endParaRPr kumimoji="0" lang="en-US" altLang="en-US" sz="1600" b="1">
                <a:latin typeface="Times New Roman" panose="02020603050405020304" pitchFamily="18" charset="0"/>
                <a:cs typeface="Times New Roman" panose="02020603050405020304" pitchFamily="18" charset="0"/>
              </a:endParaRPr>
            </a:p>
          </p:txBody>
        </p:sp>
      </p:grpSp>
      <p:sp>
        <p:nvSpPr>
          <p:cNvPr id="56327" name="Freeform 24">
            <a:extLst>
              <a:ext uri="{FF2B5EF4-FFF2-40B4-BE49-F238E27FC236}">
                <a16:creationId xmlns:a16="http://schemas.microsoft.com/office/drawing/2014/main" id="{7268D1EA-BA7E-495F-AEF7-7DB3DE183574}"/>
              </a:ext>
            </a:extLst>
          </p:cNvPr>
          <p:cNvSpPr>
            <a:spLocks/>
          </p:cNvSpPr>
          <p:nvPr/>
        </p:nvSpPr>
        <p:spPr bwMode="auto">
          <a:xfrm>
            <a:off x="822325" y="1446213"/>
            <a:ext cx="304800" cy="4464050"/>
          </a:xfrm>
          <a:custGeom>
            <a:avLst/>
            <a:gdLst>
              <a:gd name="T0" fmla="*/ 2147483646 w 192"/>
              <a:gd name="T1" fmla="*/ 2147483646 h 3168"/>
              <a:gd name="T2" fmla="*/ 2147483646 w 192"/>
              <a:gd name="T3" fmla="*/ 2147483646 h 3168"/>
              <a:gd name="T4" fmla="*/ 0 w 192"/>
              <a:gd name="T5" fmla="*/ 2147483646 h 3168"/>
              <a:gd name="T6" fmla="*/ 2147483646 w 192"/>
              <a:gd name="T7" fmla="*/ 2147483646 h 3168"/>
              <a:gd name="T8" fmla="*/ 2147483646 w 192"/>
              <a:gd name="T9" fmla="*/ 2147483646 h 3168"/>
              <a:gd name="T10" fmla="*/ 2147483646 w 192"/>
              <a:gd name="T11" fmla="*/ 0 h 3168"/>
              <a:gd name="T12" fmla="*/ 0 60000 65536"/>
              <a:gd name="T13" fmla="*/ 0 60000 65536"/>
              <a:gd name="T14" fmla="*/ 0 60000 65536"/>
              <a:gd name="T15" fmla="*/ 0 60000 65536"/>
              <a:gd name="T16" fmla="*/ 0 60000 65536"/>
              <a:gd name="T17" fmla="*/ 0 60000 65536"/>
              <a:gd name="T18" fmla="*/ 0 w 192"/>
              <a:gd name="T19" fmla="*/ 0 h 3168"/>
              <a:gd name="T20" fmla="*/ 192 w 192"/>
              <a:gd name="T21" fmla="*/ 3168 h 3168"/>
            </a:gdLst>
            <a:ahLst/>
            <a:cxnLst>
              <a:cxn ang="T12">
                <a:pos x="T0" y="T1"/>
              </a:cxn>
              <a:cxn ang="T13">
                <a:pos x="T2" y="T3"/>
              </a:cxn>
              <a:cxn ang="T14">
                <a:pos x="T4" y="T5"/>
              </a:cxn>
              <a:cxn ang="T15">
                <a:pos x="T6" y="T7"/>
              </a:cxn>
              <a:cxn ang="T16">
                <a:pos x="T8" y="T9"/>
              </a:cxn>
              <a:cxn ang="T17">
                <a:pos x="T10" y="T11"/>
              </a:cxn>
            </a:cxnLst>
            <a:rect l="T18" t="T19" r="T20" b="T21"/>
            <a:pathLst>
              <a:path w="192" h="3168">
                <a:moveTo>
                  <a:pt x="96" y="3168"/>
                </a:moveTo>
                <a:lnTo>
                  <a:pt x="96" y="3024"/>
                </a:lnTo>
                <a:lnTo>
                  <a:pt x="0" y="2976"/>
                </a:lnTo>
                <a:lnTo>
                  <a:pt x="192" y="2928"/>
                </a:lnTo>
                <a:lnTo>
                  <a:pt x="96" y="2880"/>
                </a:lnTo>
                <a:lnTo>
                  <a:pt x="96" y="0"/>
                </a:ln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28" name="Text Box 25">
            <a:extLst>
              <a:ext uri="{FF2B5EF4-FFF2-40B4-BE49-F238E27FC236}">
                <a16:creationId xmlns:a16="http://schemas.microsoft.com/office/drawing/2014/main" id="{F0FD2801-494A-46EA-A913-CEE8353705DA}"/>
              </a:ext>
            </a:extLst>
          </p:cNvPr>
          <p:cNvSpPr txBox="1">
            <a:spLocks noChangeArrowheads="1"/>
          </p:cNvSpPr>
          <p:nvPr/>
        </p:nvSpPr>
        <p:spPr bwMode="auto">
          <a:xfrm rot="-5400000">
            <a:off x="-966787" y="3357562"/>
            <a:ext cx="3214688" cy="430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0"/>
              </a:spcBef>
              <a:buClrTx/>
              <a:buFontTx/>
              <a:buNone/>
            </a:pPr>
            <a:r>
              <a:rPr kumimoji="0" lang="en-US" altLang="en-US" sz="2200">
                <a:latin typeface="Arial" panose="020B0604020202020204" pitchFamily="34" charset="0"/>
                <a:cs typeface="Times New Roman" panose="02020603050405020304" pitchFamily="18" charset="0"/>
              </a:rPr>
              <a:t> Integration of Functions</a:t>
            </a:r>
          </a:p>
        </p:txBody>
      </p:sp>
      <p:sp>
        <p:nvSpPr>
          <p:cNvPr id="56329" name="Line 26">
            <a:extLst>
              <a:ext uri="{FF2B5EF4-FFF2-40B4-BE49-F238E27FC236}">
                <a16:creationId xmlns:a16="http://schemas.microsoft.com/office/drawing/2014/main" id="{2E56429F-4113-434C-A124-6F3107230BBB}"/>
              </a:ext>
            </a:extLst>
          </p:cNvPr>
          <p:cNvSpPr>
            <a:spLocks noChangeShapeType="1"/>
          </p:cNvSpPr>
          <p:nvPr/>
        </p:nvSpPr>
        <p:spPr bwMode="auto">
          <a:xfrm>
            <a:off x="938213" y="5910263"/>
            <a:ext cx="6858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0" name="Text Box 27">
            <a:extLst>
              <a:ext uri="{FF2B5EF4-FFF2-40B4-BE49-F238E27FC236}">
                <a16:creationId xmlns:a16="http://schemas.microsoft.com/office/drawing/2014/main" id="{119D6020-B529-4E70-97F6-C8753C72AAB4}"/>
              </a:ext>
            </a:extLst>
          </p:cNvPr>
          <p:cNvSpPr txBox="1">
            <a:spLocks noChangeArrowheads="1"/>
          </p:cNvSpPr>
          <p:nvPr/>
        </p:nvSpPr>
        <p:spPr bwMode="auto">
          <a:xfrm>
            <a:off x="4038600" y="5880100"/>
            <a:ext cx="803275" cy="430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0"/>
              </a:spcBef>
              <a:buClrTx/>
              <a:buFontTx/>
              <a:buNone/>
            </a:pPr>
            <a:r>
              <a:rPr kumimoji="0" lang="en-US" altLang="en-US" sz="2200">
                <a:latin typeface="Arial" panose="020B0604020202020204" pitchFamily="34" charset="0"/>
                <a:cs typeface="Times New Roman" panose="02020603050405020304" pitchFamily="18" charset="0"/>
              </a:rPr>
              <a:t>Time</a:t>
            </a:r>
          </a:p>
        </p:txBody>
      </p:sp>
      <p:grpSp>
        <p:nvGrpSpPr>
          <p:cNvPr id="9" name="Group 28">
            <a:extLst>
              <a:ext uri="{FF2B5EF4-FFF2-40B4-BE49-F238E27FC236}">
                <a16:creationId xmlns:a16="http://schemas.microsoft.com/office/drawing/2014/main" id="{B30D6746-4510-45E4-90E7-0BD35282CECB}"/>
              </a:ext>
            </a:extLst>
          </p:cNvPr>
          <p:cNvGrpSpPr>
            <a:grpSpLocks/>
          </p:cNvGrpSpPr>
          <p:nvPr/>
        </p:nvGrpSpPr>
        <p:grpSpPr bwMode="auto">
          <a:xfrm>
            <a:off x="5994400" y="1585913"/>
            <a:ext cx="1949450" cy="2022475"/>
            <a:chOff x="3857" y="936"/>
            <a:chExt cx="1228" cy="1274"/>
          </a:xfrm>
        </p:grpSpPr>
        <p:sp>
          <p:nvSpPr>
            <p:cNvPr id="56336" name="Rectangle 29">
              <a:extLst>
                <a:ext uri="{FF2B5EF4-FFF2-40B4-BE49-F238E27FC236}">
                  <a16:creationId xmlns:a16="http://schemas.microsoft.com/office/drawing/2014/main" id="{3DAB2063-79E3-48A1-A6E6-239DA0D773C7}"/>
                </a:ext>
              </a:extLst>
            </p:cNvPr>
            <p:cNvSpPr>
              <a:spLocks noChangeArrowheads="1"/>
            </p:cNvSpPr>
            <p:nvPr/>
          </p:nvSpPr>
          <p:spPr bwMode="blackWhite">
            <a:xfrm>
              <a:off x="3860" y="1530"/>
              <a:ext cx="1113" cy="680"/>
            </a:xfrm>
            <a:prstGeom prst="rect">
              <a:avLst/>
            </a:prstGeom>
            <a:gradFill rotWithShape="0">
              <a:gsLst>
                <a:gs pos="0">
                  <a:srgbClr val="990099"/>
                </a:gs>
                <a:gs pos="100000">
                  <a:srgbClr val="470047"/>
                </a:gs>
              </a:gsLst>
              <a:path path="rect">
                <a:fillToRect r="100000" b="100000"/>
              </a:path>
            </a:gradFill>
            <a:ln w="9525">
              <a:miter lim="800000"/>
              <a:headEnd/>
              <a:tailEnd/>
            </a:ln>
            <a:scene3d>
              <a:camera prst="legacyObliqueTopRight"/>
              <a:lightRig rig="legacyFlat3" dir="b"/>
            </a:scene3d>
            <a:sp3d extrusionH="201600" prstMaterial="legacyMatte">
              <a:bevelT w="13500" h="13500" prst="angle"/>
              <a:bevelB w="13500" h="13500" prst="angle"/>
              <a:extrusionClr>
                <a:srgbClr val="990099"/>
              </a:extrusionClr>
              <a:contourClr>
                <a:srgbClr val="990099"/>
              </a:contourClr>
            </a:sp3d>
          </p:spPr>
          <p:txBody>
            <a:bodyPr wrap="none"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56337" name="Text Box 30">
              <a:extLst>
                <a:ext uri="{FF2B5EF4-FFF2-40B4-BE49-F238E27FC236}">
                  <a16:creationId xmlns:a16="http://schemas.microsoft.com/office/drawing/2014/main" id="{6CD8B485-FEB5-44F0-951E-D1EE26DE0CB1}"/>
                </a:ext>
              </a:extLst>
            </p:cNvPr>
            <p:cNvSpPr txBox="1">
              <a:spLocks noChangeArrowheads="1"/>
            </p:cNvSpPr>
            <p:nvPr/>
          </p:nvSpPr>
          <p:spPr bwMode="auto">
            <a:xfrm>
              <a:off x="3987" y="1994"/>
              <a:ext cx="10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0"/>
                </a:spcBef>
                <a:buClrTx/>
                <a:buFontTx/>
                <a:buNone/>
              </a:pPr>
              <a:r>
                <a:rPr kumimoji="0" lang="en-US" altLang="en-US" sz="1400">
                  <a:solidFill>
                    <a:srgbClr val="FFF913"/>
                  </a:solidFill>
                  <a:latin typeface="Times New Roman" panose="02020603050405020304" pitchFamily="18" charset="0"/>
                  <a:cs typeface="Times New Roman" panose="02020603050405020304" pitchFamily="18" charset="0"/>
                </a:rPr>
                <a:t>Logic Design Tools</a:t>
              </a:r>
            </a:p>
          </p:txBody>
        </p:sp>
        <p:sp>
          <p:nvSpPr>
            <p:cNvPr id="56338" name="Rectangle 31">
              <a:extLst>
                <a:ext uri="{FF2B5EF4-FFF2-40B4-BE49-F238E27FC236}">
                  <a16:creationId xmlns:a16="http://schemas.microsoft.com/office/drawing/2014/main" id="{ABC411FD-8BE9-4798-B6D2-31B01C3DF473}"/>
                </a:ext>
              </a:extLst>
            </p:cNvPr>
            <p:cNvSpPr>
              <a:spLocks noChangeArrowheads="1"/>
            </p:cNvSpPr>
            <p:nvPr/>
          </p:nvSpPr>
          <p:spPr bwMode="blackWhite">
            <a:xfrm>
              <a:off x="3857" y="936"/>
              <a:ext cx="1104" cy="610"/>
            </a:xfrm>
            <a:prstGeom prst="rect">
              <a:avLst/>
            </a:prstGeom>
            <a:gradFill rotWithShape="0">
              <a:gsLst>
                <a:gs pos="0">
                  <a:srgbClr val="FF9D9D"/>
                </a:gs>
                <a:gs pos="100000">
                  <a:srgbClr val="764949"/>
                </a:gs>
              </a:gsLst>
              <a:path path="rect">
                <a:fillToRect r="100000" b="100000"/>
              </a:path>
            </a:gradFill>
            <a:ln w="9525">
              <a:miter lim="800000"/>
              <a:headEnd/>
              <a:tailEnd/>
            </a:ln>
            <a:scene3d>
              <a:camera prst="legacyObliqueTopRight"/>
              <a:lightRig rig="legacyFlat3" dir="b"/>
            </a:scene3d>
            <a:sp3d extrusionH="201600" prstMaterial="legacyMatte">
              <a:bevelT w="13500" h="13500" prst="angle"/>
              <a:bevelB w="13500" h="13500" prst="angle"/>
              <a:extrusionClr>
                <a:srgbClr val="FF9D9D"/>
              </a:extrusionClr>
              <a:contourClr>
                <a:srgbClr val="FF9D9D"/>
              </a:contourClr>
            </a:sp3d>
          </p:spPr>
          <p:txBody>
            <a:bodyPr wrap="none"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400">
                <a:solidFill>
                  <a:srgbClr val="FFF913"/>
                </a:solidFill>
                <a:latin typeface="Times New Roman" panose="02020603050405020304" pitchFamily="18" charset="0"/>
              </a:endParaRPr>
            </a:p>
          </p:txBody>
        </p:sp>
        <p:sp>
          <p:nvSpPr>
            <p:cNvPr id="56339" name="Text Box 32">
              <a:extLst>
                <a:ext uri="{FF2B5EF4-FFF2-40B4-BE49-F238E27FC236}">
                  <a16:creationId xmlns:a16="http://schemas.microsoft.com/office/drawing/2014/main" id="{27A30CEA-AD9D-42BC-A0FD-69464F0ACD4A}"/>
                </a:ext>
              </a:extLst>
            </p:cNvPr>
            <p:cNvSpPr txBox="1">
              <a:spLocks noChangeArrowheads="1"/>
            </p:cNvSpPr>
            <p:nvPr/>
          </p:nvSpPr>
          <p:spPr bwMode="blackWhite">
            <a:xfrm>
              <a:off x="3888" y="960"/>
              <a:ext cx="11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0"/>
                </a:spcBef>
                <a:buClrTx/>
                <a:buFontTx/>
                <a:buNone/>
              </a:pPr>
              <a:r>
                <a:rPr kumimoji="0" lang="en-US" altLang="en-US" sz="1200" b="1">
                  <a:solidFill>
                    <a:schemeClr val="bg1"/>
                  </a:solidFill>
                  <a:latin typeface="Times New Roman" panose="02020603050405020304" pitchFamily="18" charset="0"/>
                  <a:cs typeface="Times New Roman" panose="02020603050405020304" pitchFamily="18" charset="0"/>
                </a:rPr>
                <a:t>Embedded Software Tools</a:t>
              </a:r>
              <a:endParaRPr kumimoji="0" lang="en-US" altLang="en-US" sz="1400">
                <a:solidFill>
                  <a:schemeClr val="bg1"/>
                </a:solidFill>
                <a:latin typeface="Times New Roman" panose="02020603050405020304" pitchFamily="18" charset="0"/>
                <a:cs typeface="Times New Roman" panose="02020603050405020304" pitchFamily="18" charset="0"/>
              </a:endParaRPr>
            </a:p>
          </p:txBody>
        </p:sp>
        <p:sp>
          <p:nvSpPr>
            <p:cNvPr id="56340" name="Rectangle 33">
              <a:extLst>
                <a:ext uri="{FF2B5EF4-FFF2-40B4-BE49-F238E27FC236}">
                  <a16:creationId xmlns:a16="http://schemas.microsoft.com/office/drawing/2014/main" id="{AB3BAAC7-2375-4F78-ADD6-2636318D2B17}"/>
                </a:ext>
              </a:extLst>
            </p:cNvPr>
            <p:cNvSpPr>
              <a:spLocks noChangeArrowheads="1"/>
            </p:cNvSpPr>
            <p:nvPr/>
          </p:nvSpPr>
          <p:spPr bwMode="blackWhite">
            <a:xfrm>
              <a:off x="3937" y="1171"/>
              <a:ext cx="960" cy="784"/>
            </a:xfrm>
            <a:prstGeom prst="rect">
              <a:avLst/>
            </a:prstGeom>
            <a:solidFill>
              <a:srgbClr val="FF3300"/>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3300"/>
              </a:extrusionClr>
              <a:contourClr>
                <a:srgbClr val="FF3300"/>
              </a:contourClr>
            </a:sp3d>
          </p:spPr>
          <p:txBody>
            <a:bodyPr anchor="ctr">
              <a:flatTx/>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eaLnBrk="1" hangingPunct="1">
                <a:spcBef>
                  <a:spcPct val="0"/>
                </a:spcBef>
                <a:buClrTx/>
                <a:buFontTx/>
                <a:buNone/>
              </a:pPr>
              <a:r>
                <a:rPr kumimoji="0" lang="en-US" altLang="en-US" sz="1600" b="1">
                  <a:solidFill>
                    <a:schemeClr val="bg1"/>
                  </a:solidFill>
                  <a:latin typeface="Times New Roman" panose="02020603050405020304" pitchFamily="18" charset="0"/>
                  <a:cs typeface="Times New Roman" panose="02020603050405020304" pitchFamily="18" charset="0"/>
                </a:rPr>
                <a:t>Logic + Memory + IP + </a:t>
              </a:r>
              <a:r>
                <a:rPr kumimoji="0" lang="en-US" altLang="en-US" sz="1600" b="1">
                  <a:solidFill>
                    <a:srgbClr val="FFFF66"/>
                  </a:solidFill>
                  <a:latin typeface="Times New Roman" panose="02020603050405020304" pitchFamily="18" charset="0"/>
                  <a:cs typeface="Times New Roman" panose="02020603050405020304" pitchFamily="18" charset="0"/>
                </a:rPr>
                <a:t>Processors + RocketIO</a:t>
              </a:r>
            </a:p>
            <a:p>
              <a:pPr algn="ctr" eaLnBrk="1" hangingPunct="1">
                <a:spcBef>
                  <a:spcPct val="0"/>
                </a:spcBef>
                <a:buClrTx/>
                <a:buFontTx/>
                <a:buNone/>
              </a:pPr>
              <a:r>
                <a:rPr kumimoji="0" lang="en-US" altLang="en-US" sz="1600" b="1">
                  <a:solidFill>
                    <a:srgbClr val="FFFF66"/>
                  </a:solidFill>
                  <a:latin typeface="Times New Roman" panose="02020603050405020304" pitchFamily="18" charset="0"/>
                  <a:cs typeface="Times New Roman" panose="02020603050405020304" pitchFamily="18" charset="0"/>
                </a:rPr>
                <a:t>(Virtex-II Pro</a:t>
              </a:r>
              <a:r>
                <a:rPr kumimoji="0" lang="en-US" altLang="en-US" sz="1600" b="1">
                  <a:solidFill>
                    <a:srgbClr val="FFFF66"/>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en-US" sz="1600" b="1">
                  <a:solidFill>
                    <a:srgbClr val="FFFF66"/>
                  </a:solidFill>
                  <a:latin typeface="Times New Roman" panose="02020603050405020304" pitchFamily="18" charset="0"/>
                  <a:cs typeface="Times New Roman" panose="02020603050405020304" pitchFamily="18" charset="0"/>
                </a:rPr>
                <a:t>)</a:t>
              </a:r>
              <a:endParaRPr kumimoji="0" lang="en-US" altLang="en-US" sz="1600" b="1">
                <a:solidFill>
                  <a:schemeClr val="bg1"/>
                </a:solidFill>
                <a:latin typeface="Times New Roman" panose="02020603050405020304" pitchFamily="18" charset="0"/>
                <a:cs typeface="Times New Roman" panose="02020603050405020304" pitchFamily="18" charset="0"/>
              </a:endParaRPr>
            </a:p>
          </p:txBody>
        </p:sp>
      </p:grpSp>
      <p:grpSp>
        <p:nvGrpSpPr>
          <p:cNvPr id="10" name="Group 34">
            <a:extLst>
              <a:ext uri="{FF2B5EF4-FFF2-40B4-BE49-F238E27FC236}">
                <a16:creationId xmlns:a16="http://schemas.microsoft.com/office/drawing/2014/main" id="{4E7196CD-8876-439D-A806-C462CD9E00B9}"/>
              </a:ext>
            </a:extLst>
          </p:cNvPr>
          <p:cNvGrpSpPr>
            <a:grpSpLocks/>
          </p:cNvGrpSpPr>
          <p:nvPr/>
        </p:nvGrpSpPr>
        <p:grpSpPr bwMode="auto">
          <a:xfrm>
            <a:off x="5710238" y="3860800"/>
            <a:ext cx="3171825" cy="1495425"/>
            <a:chOff x="3625" y="2295"/>
            <a:chExt cx="2135" cy="798"/>
          </a:xfrm>
        </p:grpSpPr>
        <p:sp>
          <p:nvSpPr>
            <p:cNvPr id="56334" name="Oval 35">
              <a:extLst>
                <a:ext uri="{FF2B5EF4-FFF2-40B4-BE49-F238E27FC236}">
                  <a16:creationId xmlns:a16="http://schemas.microsoft.com/office/drawing/2014/main" id="{E9D0EDCD-77CF-417E-89DD-0A554EB90023}"/>
                </a:ext>
              </a:extLst>
            </p:cNvPr>
            <p:cNvSpPr>
              <a:spLocks noChangeArrowheads="1"/>
            </p:cNvSpPr>
            <p:nvPr/>
          </p:nvSpPr>
          <p:spPr bwMode="auto">
            <a:xfrm>
              <a:off x="3625" y="2295"/>
              <a:ext cx="2135" cy="798"/>
            </a:xfrm>
            <a:prstGeom prst="ellipse">
              <a:avLst/>
            </a:prstGeom>
            <a:gradFill rotWithShape="1">
              <a:gsLst>
                <a:gs pos="0">
                  <a:srgbClr val="FFFF00"/>
                </a:gs>
                <a:gs pos="100000">
                  <a:srgbClr val="FFFFB2"/>
                </a:gs>
              </a:gsLst>
              <a:path path="shape">
                <a:fillToRect l="50000" t="50000" r="50000" b="50000"/>
              </a:path>
            </a:gradFill>
            <a:ln>
              <a:noFill/>
            </a:ln>
            <a:effectLst>
              <a:outerShdw dist="107763" dir="13500000" algn="ctr" rotWithShape="0">
                <a:schemeClr val="bg2"/>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1600">
                <a:latin typeface="Times New Roman" panose="02020603050405020304" pitchFamily="18" charset="0"/>
              </a:endParaRPr>
            </a:p>
          </p:txBody>
        </p:sp>
        <p:sp>
          <p:nvSpPr>
            <p:cNvPr id="56335" name="Text Box 36">
              <a:extLst>
                <a:ext uri="{FF2B5EF4-FFF2-40B4-BE49-F238E27FC236}">
                  <a16:creationId xmlns:a16="http://schemas.microsoft.com/office/drawing/2014/main" id="{BDB54CC5-9724-41C1-9838-2FF5681E70E4}"/>
                </a:ext>
              </a:extLst>
            </p:cNvPr>
            <p:cNvSpPr txBox="1">
              <a:spLocks noChangeArrowheads="1"/>
            </p:cNvSpPr>
            <p:nvPr/>
          </p:nvSpPr>
          <p:spPr bwMode="auto">
            <a:xfrm>
              <a:off x="3628" y="2443"/>
              <a:ext cx="2132" cy="57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r>
                <a:rPr kumimoji="0" lang="en-US" altLang="en-US" sz="1600">
                  <a:latin typeface="Arial" panose="020B0604020202020204" pitchFamily="34" charset="0"/>
                </a:rPr>
                <a:t>Programmable Systems</a:t>
              </a:r>
            </a:p>
            <a:p>
              <a:pPr algn="ctr">
                <a:spcBef>
                  <a:spcPct val="0"/>
                </a:spcBef>
                <a:buClrTx/>
                <a:buFontTx/>
                <a:buNone/>
              </a:pPr>
              <a:r>
                <a:rPr kumimoji="0" lang="en-US" altLang="en-US" sz="1600">
                  <a:latin typeface="Arial" panose="020B0604020202020204" pitchFamily="34" charset="0"/>
                </a:rPr>
                <a:t>usher in a new era of system </a:t>
              </a:r>
              <a:br>
                <a:rPr kumimoji="0" lang="en-US" altLang="en-US" sz="1600">
                  <a:latin typeface="Arial" panose="020B0604020202020204" pitchFamily="34" charset="0"/>
                </a:rPr>
              </a:br>
              <a:r>
                <a:rPr kumimoji="0" lang="en-US" altLang="en-US" sz="1600">
                  <a:latin typeface="Arial" panose="020B0604020202020204" pitchFamily="34" charset="0"/>
                </a:rPr>
                <a:t>design integration </a:t>
              </a:r>
              <a:br>
                <a:rPr kumimoji="0" lang="en-US" altLang="en-US" sz="1600">
                  <a:latin typeface="Arial" panose="020B0604020202020204" pitchFamily="34" charset="0"/>
                </a:rPr>
              </a:br>
              <a:r>
                <a:rPr kumimoji="0" lang="en-US" altLang="en-US" sz="1600">
                  <a:latin typeface="Arial" panose="020B0604020202020204" pitchFamily="34" charset="0"/>
                </a:rPr>
                <a:t>possibilities</a:t>
              </a:r>
            </a:p>
          </p:txBody>
        </p:sp>
      </p:grpSp>
      <p:sp>
        <p:nvSpPr>
          <p:cNvPr id="56333" name="Rectangle 37">
            <a:extLst>
              <a:ext uri="{FF2B5EF4-FFF2-40B4-BE49-F238E27FC236}">
                <a16:creationId xmlns:a16="http://schemas.microsoft.com/office/drawing/2014/main" id="{FEE9DEFE-E90A-4C8E-9DB5-80E1D1903384}"/>
              </a:ext>
            </a:extLst>
          </p:cNvPr>
          <p:cNvSpPr>
            <a:spLocks noGrp="1" noChangeArrowheads="1"/>
          </p:cNvSpPr>
          <p:nvPr>
            <p:ph type="title"/>
          </p:nvPr>
        </p:nvSpPr>
        <p:spPr>
          <a:xfrm>
            <a:off x="587375" y="147638"/>
            <a:ext cx="7924800" cy="987425"/>
          </a:xfrm>
        </p:spPr>
        <p:txBody>
          <a:bodyPr/>
          <a:lstStyle/>
          <a:p>
            <a:r>
              <a:rPr lang="en-US" altLang="en-US" sz="3600"/>
              <a:t>Integration in System Design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91138"/>
                                        </p:tgtEl>
                                        <p:attrNameLst>
                                          <p:attrName>style.visibility</p:attrName>
                                        </p:attrNameLst>
                                      </p:cBhvr>
                                      <p:to>
                                        <p:strVal val="visible"/>
                                      </p:to>
                                    </p:set>
                                    <p:animEffect transition="in" filter="wipe(left)">
                                      <p:cBhvr>
                                        <p:cTn id="23" dur="500"/>
                                        <p:tgtEl>
                                          <p:spTgt spid="91138"/>
                                        </p:tgtEl>
                                      </p:cBhvr>
                                    </p:animEffect>
                                  </p:childTnLst>
                                </p:cTn>
                              </p:par>
                            </p:childTnLst>
                          </p:cTn>
                        </p:par>
                        <p:par>
                          <p:cTn id="24" fill="hold" nodeType="afterGroup">
                            <p:stCondLst>
                              <p:cond delay="2500"/>
                            </p:stCondLst>
                            <p:childTnLst>
                              <p:par>
                                <p:cTn id="25" presetID="23" presetClass="entr" presetSubtype="28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strVal val="4/3*#ppt_w"/>
                                          </p:val>
                                        </p:tav>
                                        <p:tav tm="100000">
                                          <p:val>
                                            <p:strVal val="#ppt_w"/>
                                          </p:val>
                                        </p:tav>
                                      </p:tavLst>
                                    </p:anim>
                                    <p:anim calcmode="lin" valueType="num">
                                      <p:cBhvr>
                                        <p:cTn id="28" dur="500" fill="hold"/>
                                        <p:tgtEl>
                                          <p:spTgt spid="9"/>
                                        </p:tgtEl>
                                        <p:attrNameLst>
                                          <p:attrName>ppt_h</p:attrName>
                                        </p:attrNameLst>
                                      </p:cBhvr>
                                      <p:tavLst>
                                        <p:tav tm="0">
                                          <p:val>
                                            <p:strVal val="4/3*#ppt_h"/>
                                          </p:val>
                                        </p:tav>
                                        <p:tav tm="100000">
                                          <p:val>
                                            <p:strVal val="#ppt_h"/>
                                          </p:val>
                                        </p:tav>
                                      </p:tavLst>
                                    </p:anim>
                                  </p:childTnLst>
                                </p:cTn>
                              </p:par>
                            </p:childTnLst>
                          </p:cTn>
                        </p:par>
                        <p:par>
                          <p:cTn id="29" fill="hold" nodeType="afterGroup">
                            <p:stCondLst>
                              <p:cond delay="3000"/>
                            </p:stCondLst>
                            <p:childTnLst>
                              <p:par>
                                <p:cTn id="30" presetID="9"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38D1-C58F-48E9-B860-6DACFF41682A}"/>
              </a:ext>
            </a:extLst>
          </p:cNvPr>
          <p:cNvSpPr>
            <a:spLocks noGrp="1"/>
          </p:cNvSpPr>
          <p:nvPr>
            <p:ph type="title"/>
          </p:nvPr>
        </p:nvSpPr>
        <p:spPr/>
        <p:txBody>
          <a:bodyPr/>
          <a:lstStyle/>
          <a:p>
            <a:r>
              <a:rPr lang="en-US" altLang="en-US" dirty="0">
                <a:latin typeface="Times New Roman" panose="02020603050405020304" pitchFamily="18" charset="0"/>
              </a:rPr>
              <a:t>Programmable SoC Solutions</a:t>
            </a:r>
            <a:endParaRPr lang="en-US" dirty="0"/>
          </a:p>
        </p:txBody>
      </p:sp>
      <p:sp>
        <p:nvSpPr>
          <p:cNvPr id="3" name="Content Placeholder 2">
            <a:extLst>
              <a:ext uri="{FF2B5EF4-FFF2-40B4-BE49-F238E27FC236}">
                <a16:creationId xmlns:a16="http://schemas.microsoft.com/office/drawing/2014/main" id="{85498E9D-7F9A-4309-8F83-F20EFE964F7A}"/>
              </a:ext>
            </a:extLst>
          </p:cNvPr>
          <p:cNvSpPr>
            <a:spLocks noGrp="1"/>
          </p:cNvSpPr>
          <p:nvPr>
            <p:ph idx="1"/>
          </p:nvPr>
        </p:nvSpPr>
        <p:spPr/>
        <p:txBody>
          <a:bodyPr/>
          <a:lstStyle/>
          <a:p>
            <a:r>
              <a:rPr lang="en-US" altLang="en-US" dirty="0">
                <a:latin typeface="Times New Roman" panose="02020603050405020304" pitchFamily="18" charset="0"/>
              </a:rPr>
              <a:t>Revolutionize the way designers do microprocessor-based designs.</a:t>
            </a:r>
          </a:p>
          <a:p>
            <a:r>
              <a:rPr lang="en-US" altLang="en-US" dirty="0">
                <a:latin typeface="Times New Roman" panose="02020603050405020304" pitchFamily="18" charset="0"/>
              </a:rPr>
              <a:t>Provide a complete and integrated hardware and software solution that enables hardware design, system-software development, system generation and IP block integration, modeling and debug in a cohesive and easy-to-use design environment.</a:t>
            </a:r>
          </a:p>
          <a:p>
            <a:endParaRPr lang="en-US" dirty="0"/>
          </a:p>
        </p:txBody>
      </p:sp>
      <p:sp>
        <p:nvSpPr>
          <p:cNvPr id="4" name="Date Placeholder 3">
            <a:extLst>
              <a:ext uri="{FF2B5EF4-FFF2-40B4-BE49-F238E27FC236}">
                <a16:creationId xmlns:a16="http://schemas.microsoft.com/office/drawing/2014/main" id="{A10B61C9-BFB5-4A76-901B-E2687FE48F2E}"/>
              </a:ext>
            </a:extLst>
          </p:cNvPr>
          <p:cNvSpPr>
            <a:spLocks noGrp="1"/>
          </p:cNvSpPr>
          <p:nvPr>
            <p:ph type="dt" sz="half" idx="10"/>
          </p:nvPr>
        </p:nvSpPr>
        <p:spPr/>
        <p:txBody>
          <a:bodyPr/>
          <a:lstStyle/>
          <a:p>
            <a:pPr>
              <a:defRPr/>
            </a:pPr>
            <a:fld id="{CBB4EA69-44E4-4ACC-A802-FFB0336634CB}" type="datetime1">
              <a:rPr lang="en-US" smtClean="0"/>
              <a:pPr>
                <a:defRPr/>
              </a:pPr>
              <a:t>1/24/2019</a:t>
            </a:fld>
            <a:endParaRPr lang="en-US"/>
          </a:p>
        </p:txBody>
      </p:sp>
      <p:sp>
        <p:nvSpPr>
          <p:cNvPr id="5" name="Footer Placeholder 4">
            <a:extLst>
              <a:ext uri="{FF2B5EF4-FFF2-40B4-BE49-F238E27FC236}">
                <a16:creationId xmlns:a16="http://schemas.microsoft.com/office/drawing/2014/main" id="{2C7BEB01-206D-4295-AF3C-901041F54A0A}"/>
              </a:ext>
            </a:extLst>
          </p:cNvPr>
          <p:cNvSpPr>
            <a:spLocks noGrp="1"/>
          </p:cNvSpPr>
          <p:nvPr>
            <p:ph type="ftr" sz="quarter" idx="11"/>
          </p:nvPr>
        </p:nvSpPr>
        <p:spPr/>
        <p:txBody>
          <a:bodyPr/>
          <a:lstStyle/>
          <a:p>
            <a:pPr>
              <a:defRPr/>
            </a:pPr>
            <a:r>
              <a:rPr lang="en-US"/>
              <a:t>CECS461/561 Hardware/Software Codesign</a:t>
            </a:r>
          </a:p>
        </p:txBody>
      </p:sp>
      <p:sp>
        <p:nvSpPr>
          <p:cNvPr id="6" name="Slide Number Placeholder 5">
            <a:extLst>
              <a:ext uri="{FF2B5EF4-FFF2-40B4-BE49-F238E27FC236}">
                <a16:creationId xmlns:a16="http://schemas.microsoft.com/office/drawing/2014/main" id="{6252F705-B389-468F-906D-C04D2F9583F8}"/>
              </a:ext>
            </a:extLst>
          </p:cNvPr>
          <p:cNvSpPr>
            <a:spLocks noGrp="1"/>
          </p:cNvSpPr>
          <p:nvPr>
            <p:ph type="sldNum" sz="quarter" idx="12"/>
          </p:nvPr>
        </p:nvSpPr>
        <p:spPr/>
        <p:txBody>
          <a:bodyPr/>
          <a:lstStyle/>
          <a:p>
            <a:pPr>
              <a:defRPr/>
            </a:pPr>
            <a:fld id="{2E2816ED-2408-474C-B300-F7825902AA98}" type="slidenum">
              <a:rPr lang="en-US" altLang="en-US" smtClean="0"/>
              <a:pPr>
                <a:defRPr/>
              </a:pPr>
              <a:t>7</a:t>
            </a:fld>
            <a:endParaRPr lang="en-US" altLang="en-US"/>
          </a:p>
        </p:txBody>
      </p:sp>
    </p:spTree>
    <p:extLst>
      <p:ext uri="{BB962C8B-B14F-4D97-AF65-F5344CB8AC3E}">
        <p14:creationId xmlns:p14="http://schemas.microsoft.com/office/powerpoint/2010/main" val="211606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523AF70-2201-43E3-AD6E-B3093426B5B5}"/>
              </a:ext>
            </a:extLst>
          </p:cNvPr>
          <p:cNvSpPr>
            <a:spLocks noGrp="1" noChangeArrowheads="1"/>
          </p:cNvSpPr>
          <p:nvPr>
            <p:ph type="title"/>
          </p:nvPr>
        </p:nvSpPr>
        <p:spPr/>
        <p:txBody>
          <a:bodyPr/>
          <a:lstStyle/>
          <a:p>
            <a:pPr eaLnBrk="1" hangingPunct="1">
              <a:defRPr/>
            </a:pPr>
            <a:r>
              <a:rPr lang="en-US" dirty="0" err="1"/>
              <a:t>SoC</a:t>
            </a:r>
            <a:r>
              <a:rPr lang="en-US" dirty="0"/>
              <a:t> Platform</a:t>
            </a:r>
          </a:p>
        </p:txBody>
      </p:sp>
      <p:sp>
        <p:nvSpPr>
          <p:cNvPr id="58371" name="Text Box 4">
            <a:extLst>
              <a:ext uri="{FF2B5EF4-FFF2-40B4-BE49-F238E27FC236}">
                <a16:creationId xmlns:a16="http://schemas.microsoft.com/office/drawing/2014/main" id="{D2F889E0-EE96-459E-9B92-91D4C1B3F825}"/>
              </a:ext>
            </a:extLst>
          </p:cNvPr>
          <p:cNvSpPr txBox="1">
            <a:spLocks noChangeArrowheads="1"/>
          </p:cNvSpPr>
          <p:nvPr/>
        </p:nvSpPr>
        <p:spPr bwMode="auto">
          <a:xfrm>
            <a:off x="2895600" y="1981200"/>
            <a:ext cx="2438400" cy="466725"/>
          </a:xfrm>
          <a:prstGeom prst="rect">
            <a:avLst/>
          </a:prstGeom>
          <a:solidFill>
            <a:srgbClr val="CC99FF"/>
          </a:solidFill>
          <a:ln w="9525">
            <a:solidFill>
              <a:schemeClr val="tx1"/>
            </a:solidFill>
            <a:miter lim="800000"/>
            <a:headEnd/>
            <a:tailEnd/>
          </a:ln>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buClrTx/>
              <a:buSzTx/>
              <a:buFontTx/>
              <a:buNone/>
            </a:pPr>
            <a:r>
              <a:rPr lang="en-US" altLang="en-US" sz="2400">
                <a:solidFill>
                  <a:schemeClr val="bg1"/>
                </a:solidFill>
                <a:latin typeface="Times New Roman" panose="02020603050405020304" pitchFamily="18" charset="0"/>
              </a:rPr>
              <a:t>System on Chip</a:t>
            </a:r>
          </a:p>
        </p:txBody>
      </p:sp>
      <p:sp>
        <p:nvSpPr>
          <p:cNvPr id="58372" name="Text Box 10">
            <a:extLst>
              <a:ext uri="{FF2B5EF4-FFF2-40B4-BE49-F238E27FC236}">
                <a16:creationId xmlns:a16="http://schemas.microsoft.com/office/drawing/2014/main" id="{7DAC8C25-E7DA-4064-BAE7-A0448F280177}"/>
              </a:ext>
            </a:extLst>
          </p:cNvPr>
          <p:cNvSpPr txBox="1">
            <a:spLocks noChangeArrowheads="1"/>
          </p:cNvSpPr>
          <p:nvPr/>
        </p:nvSpPr>
        <p:spPr bwMode="auto">
          <a:xfrm>
            <a:off x="381000" y="3810000"/>
            <a:ext cx="2438400" cy="2657475"/>
          </a:xfrm>
          <a:prstGeom prst="rect">
            <a:avLst/>
          </a:prstGeom>
          <a:solidFill>
            <a:srgbClr val="FFCC99"/>
          </a:solidFill>
          <a:ln w="9525">
            <a:solidFill>
              <a:schemeClr val="tx1"/>
            </a:solidFill>
            <a:miter lim="800000"/>
            <a:headEnd/>
            <a:tailEnd/>
          </a:ln>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50000"/>
              </a:spcBef>
              <a:buClrTx/>
              <a:buSzTx/>
              <a:buFontTx/>
              <a:buNone/>
            </a:pPr>
            <a:r>
              <a:rPr lang="en-US" altLang="en-US" sz="2400">
                <a:solidFill>
                  <a:schemeClr val="bg1"/>
                </a:solidFill>
                <a:latin typeface="Times New Roman" panose="02020603050405020304" pitchFamily="18" charset="0"/>
              </a:rPr>
              <a:t>System On Chip</a:t>
            </a:r>
          </a:p>
          <a:p>
            <a:pPr>
              <a:spcBef>
                <a:spcPct val="50000"/>
              </a:spcBef>
              <a:buClrTx/>
              <a:buSzTx/>
              <a:buFontTx/>
              <a:buNone/>
            </a:pPr>
            <a:r>
              <a:rPr lang="en-US" altLang="en-US" sz="2400">
                <a:solidFill>
                  <a:srgbClr val="FF3300"/>
                </a:solidFill>
                <a:latin typeface="Times New Roman" panose="02020603050405020304" pitchFamily="18" charset="0"/>
              </a:rPr>
              <a:t>A</a:t>
            </a:r>
            <a:r>
              <a:rPr lang="en-US" altLang="en-US" sz="2400">
                <a:solidFill>
                  <a:schemeClr val="bg1"/>
                </a:solidFill>
                <a:latin typeface="Times New Roman" panose="02020603050405020304" pitchFamily="18" charset="0"/>
              </a:rPr>
              <a:t>pplication</a:t>
            </a:r>
          </a:p>
          <a:p>
            <a:pPr>
              <a:spcBef>
                <a:spcPct val="50000"/>
              </a:spcBef>
              <a:buClrTx/>
              <a:buSzTx/>
              <a:buFontTx/>
              <a:buNone/>
            </a:pPr>
            <a:r>
              <a:rPr lang="en-US" altLang="en-US" sz="2400">
                <a:solidFill>
                  <a:srgbClr val="FF3300"/>
                </a:solidFill>
                <a:latin typeface="Times New Roman" panose="02020603050405020304" pitchFamily="18" charset="0"/>
              </a:rPr>
              <a:t>S</a:t>
            </a:r>
            <a:r>
              <a:rPr lang="en-US" altLang="en-US" sz="2400">
                <a:solidFill>
                  <a:schemeClr val="bg1"/>
                </a:solidFill>
                <a:latin typeface="Times New Roman" panose="02020603050405020304" pitchFamily="18" charset="0"/>
              </a:rPr>
              <a:t>pecific</a:t>
            </a:r>
          </a:p>
          <a:p>
            <a:pPr>
              <a:spcBef>
                <a:spcPct val="50000"/>
              </a:spcBef>
              <a:buClrTx/>
              <a:buSzTx/>
              <a:buFontTx/>
              <a:buNone/>
            </a:pPr>
            <a:r>
              <a:rPr lang="en-US" altLang="en-US" sz="2400">
                <a:solidFill>
                  <a:srgbClr val="FF3300"/>
                </a:solidFill>
                <a:latin typeface="Times New Roman" panose="02020603050405020304" pitchFamily="18" charset="0"/>
              </a:rPr>
              <a:t>I</a:t>
            </a:r>
            <a:r>
              <a:rPr lang="en-US" altLang="en-US" sz="2400">
                <a:solidFill>
                  <a:schemeClr val="bg1"/>
                </a:solidFill>
                <a:latin typeface="Times New Roman" panose="02020603050405020304" pitchFamily="18" charset="0"/>
              </a:rPr>
              <a:t>ntegrated</a:t>
            </a:r>
          </a:p>
          <a:p>
            <a:pPr>
              <a:spcBef>
                <a:spcPct val="50000"/>
              </a:spcBef>
              <a:buClrTx/>
              <a:buSzTx/>
              <a:buFontTx/>
              <a:buNone/>
            </a:pPr>
            <a:r>
              <a:rPr lang="en-US" altLang="en-US" sz="2400">
                <a:solidFill>
                  <a:srgbClr val="FF3300"/>
                </a:solidFill>
                <a:latin typeface="Times New Roman" panose="02020603050405020304" pitchFamily="18" charset="0"/>
              </a:rPr>
              <a:t>C</a:t>
            </a:r>
            <a:r>
              <a:rPr lang="en-US" altLang="en-US" sz="2400">
                <a:solidFill>
                  <a:schemeClr val="bg1"/>
                </a:solidFill>
                <a:latin typeface="Times New Roman" panose="02020603050405020304" pitchFamily="18" charset="0"/>
              </a:rPr>
              <a:t>ircuit</a:t>
            </a:r>
          </a:p>
        </p:txBody>
      </p:sp>
      <p:sp>
        <p:nvSpPr>
          <p:cNvPr id="58373" name="Text Box 11">
            <a:extLst>
              <a:ext uri="{FF2B5EF4-FFF2-40B4-BE49-F238E27FC236}">
                <a16:creationId xmlns:a16="http://schemas.microsoft.com/office/drawing/2014/main" id="{86F9932F-DAAB-4FDB-AED4-7D620C512B50}"/>
              </a:ext>
            </a:extLst>
          </p:cNvPr>
          <p:cNvSpPr txBox="1">
            <a:spLocks noChangeArrowheads="1"/>
          </p:cNvSpPr>
          <p:nvPr/>
        </p:nvSpPr>
        <p:spPr bwMode="auto">
          <a:xfrm>
            <a:off x="4572000" y="3733800"/>
            <a:ext cx="4191000" cy="466725"/>
          </a:xfrm>
          <a:prstGeom prst="rect">
            <a:avLst/>
          </a:prstGeom>
          <a:solidFill>
            <a:srgbClr val="FFCC99"/>
          </a:solidFill>
          <a:ln w="9525">
            <a:solidFill>
              <a:schemeClr val="tx1"/>
            </a:solidFill>
            <a:miter lim="800000"/>
            <a:headEnd/>
            <a:tailEnd/>
          </a:ln>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50000"/>
              </a:spcBef>
              <a:buClrTx/>
              <a:buSzTx/>
              <a:buFontTx/>
              <a:buNone/>
            </a:pPr>
            <a:r>
              <a:rPr lang="en-US" altLang="en-US" sz="2400">
                <a:solidFill>
                  <a:schemeClr val="bg1"/>
                </a:solidFill>
                <a:latin typeface="Times New Roman" panose="02020603050405020304" pitchFamily="18" charset="0"/>
              </a:rPr>
              <a:t>System On Programmable Chip</a:t>
            </a:r>
          </a:p>
        </p:txBody>
      </p:sp>
      <p:sp>
        <p:nvSpPr>
          <p:cNvPr id="58374" name="Line 12">
            <a:extLst>
              <a:ext uri="{FF2B5EF4-FFF2-40B4-BE49-F238E27FC236}">
                <a16:creationId xmlns:a16="http://schemas.microsoft.com/office/drawing/2014/main" id="{BFE0EF99-30FC-4C07-A180-1470D2686859}"/>
              </a:ext>
            </a:extLst>
          </p:cNvPr>
          <p:cNvSpPr>
            <a:spLocks noChangeShapeType="1"/>
          </p:cNvSpPr>
          <p:nvPr/>
        </p:nvSpPr>
        <p:spPr bwMode="auto">
          <a:xfrm flipH="1">
            <a:off x="1600200" y="2514600"/>
            <a:ext cx="1905000" cy="1143000"/>
          </a:xfrm>
          <a:prstGeom prst="line">
            <a:avLst/>
          </a:prstGeom>
          <a:noFill/>
          <a:ln w="635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375" name="Line 13">
            <a:extLst>
              <a:ext uri="{FF2B5EF4-FFF2-40B4-BE49-F238E27FC236}">
                <a16:creationId xmlns:a16="http://schemas.microsoft.com/office/drawing/2014/main" id="{6DBD0343-98C7-42BB-A8F8-90AE417AC4D4}"/>
              </a:ext>
            </a:extLst>
          </p:cNvPr>
          <p:cNvSpPr>
            <a:spLocks noChangeShapeType="1"/>
          </p:cNvSpPr>
          <p:nvPr/>
        </p:nvSpPr>
        <p:spPr bwMode="auto">
          <a:xfrm>
            <a:off x="4724400" y="2514600"/>
            <a:ext cx="1905000" cy="1066800"/>
          </a:xfrm>
          <a:prstGeom prst="line">
            <a:avLst/>
          </a:prstGeom>
          <a:noFill/>
          <a:ln w="635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376" name="Text Box 14">
            <a:extLst>
              <a:ext uri="{FF2B5EF4-FFF2-40B4-BE49-F238E27FC236}">
                <a16:creationId xmlns:a16="http://schemas.microsoft.com/office/drawing/2014/main" id="{2730782F-400F-4CEA-AADE-71716A4949C4}"/>
              </a:ext>
            </a:extLst>
          </p:cNvPr>
          <p:cNvSpPr txBox="1">
            <a:spLocks noChangeArrowheads="1"/>
          </p:cNvSpPr>
          <p:nvPr/>
        </p:nvSpPr>
        <p:spPr bwMode="auto">
          <a:xfrm>
            <a:off x="3276600" y="4271963"/>
            <a:ext cx="2133600" cy="2109787"/>
          </a:xfrm>
          <a:prstGeom prst="rect">
            <a:avLst/>
          </a:prstGeom>
          <a:solidFill>
            <a:srgbClr val="FFCC99"/>
          </a:solidFill>
          <a:ln w="9525">
            <a:solidFill>
              <a:schemeClr val="tx1"/>
            </a:solidFill>
            <a:miter lim="800000"/>
            <a:headEnd/>
            <a:tailEnd/>
          </a:ln>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50000"/>
              </a:spcBef>
              <a:buClrTx/>
              <a:buSzTx/>
              <a:buFontTx/>
              <a:buNone/>
            </a:pPr>
            <a:r>
              <a:rPr lang="en-US" altLang="en-US" sz="2400">
                <a:solidFill>
                  <a:srgbClr val="FF3300"/>
                </a:solidFill>
                <a:latin typeface="Times New Roman" panose="02020603050405020304" pitchFamily="18" charset="0"/>
              </a:rPr>
              <a:t>F</a:t>
            </a:r>
            <a:r>
              <a:rPr lang="en-US" altLang="en-US" sz="2400">
                <a:solidFill>
                  <a:schemeClr val="bg1"/>
                </a:solidFill>
                <a:latin typeface="Times New Roman" panose="02020603050405020304" pitchFamily="18" charset="0"/>
              </a:rPr>
              <a:t>ield</a:t>
            </a:r>
          </a:p>
          <a:p>
            <a:pPr>
              <a:spcBef>
                <a:spcPct val="50000"/>
              </a:spcBef>
              <a:buClrTx/>
              <a:buSzTx/>
              <a:buFontTx/>
              <a:buNone/>
            </a:pPr>
            <a:r>
              <a:rPr lang="en-US" altLang="en-US" sz="2400">
                <a:solidFill>
                  <a:srgbClr val="FF3300"/>
                </a:solidFill>
                <a:latin typeface="Times New Roman" panose="02020603050405020304" pitchFamily="18" charset="0"/>
              </a:rPr>
              <a:t>P</a:t>
            </a:r>
            <a:r>
              <a:rPr lang="en-US" altLang="en-US" sz="2400">
                <a:solidFill>
                  <a:schemeClr val="bg1"/>
                </a:solidFill>
                <a:latin typeface="Times New Roman" panose="02020603050405020304" pitchFamily="18" charset="0"/>
              </a:rPr>
              <a:t>rogrammable</a:t>
            </a:r>
          </a:p>
          <a:p>
            <a:pPr>
              <a:spcBef>
                <a:spcPct val="50000"/>
              </a:spcBef>
              <a:buClrTx/>
              <a:buSzTx/>
              <a:buFontTx/>
              <a:buNone/>
            </a:pPr>
            <a:r>
              <a:rPr lang="en-US" altLang="en-US" sz="2400">
                <a:solidFill>
                  <a:srgbClr val="FF3300"/>
                </a:solidFill>
                <a:latin typeface="Times New Roman" panose="02020603050405020304" pitchFamily="18" charset="0"/>
              </a:rPr>
              <a:t>G</a:t>
            </a:r>
            <a:r>
              <a:rPr lang="en-US" altLang="en-US" sz="2400">
                <a:solidFill>
                  <a:schemeClr val="bg1"/>
                </a:solidFill>
                <a:latin typeface="Times New Roman" panose="02020603050405020304" pitchFamily="18" charset="0"/>
              </a:rPr>
              <a:t>ate</a:t>
            </a:r>
          </a:p>
          <a:p>
            <a:pPr>
              <a:spcBef>
                <a:spcPct val="50000"/>
              </a:spcBef>
              <a:buClrTx/>
              <a:buSzTx/>
              <a:buFontTx/>
              <a:buNone/>
            </a:pPr>
            <a:r>
              <a:rPr lang="en-US" altLang="en-US" sz="2400">
                <a:solidFill>
                  <a:srgbClr val="FF3300"/>
                </a:solidFill>
                <a:latin typeface="Times New Roman" panose="02020603050405020304" pitchFamily="18" charset="0"/>
              </a:rPr>
              <a:t>A</a:t>
            </a:r>
            <a:r>
              <a:rPr lang="en-US" altLang="en-US" sz="2400">
                <a:solidFill>
                  <a:schemeClr val="bg1"/>
                </a:solidFill>
                <a:latin typeface="Times New Roman" panose="02020603050405020304" pitchFamily="18" charset="0"/>
              </a:rPr>
              <a:t>rray</a:t>
            </a:r>
          </a:p>
        </p:txBody>
      </p:sp>
      <p:sp>
        <p:nvSpPr>
          <p:cNvPr id="18448" name="Text Box 16">
            <a:extLst>
              <a:ext uri="{FF2B5EF4-FFF2-40B4-BE49-F238E27FC236}">
                <a16:creationId xmlns:a16="http://schemas.microsoft.com/office/drawing/2014/main" id="{A6D58F1C-D89C-42E0-B52F-8080F12146E2}"/>
              </a:ext>
            </a:extLst>
          </p:cNvPr>
          <p:cNvSpPr txBox="1">
            <a:spLocks noChangeArrowheads="1"/>
          </p:cNvSpPr>
          <p:nvPr/>
        </p:nvSpPr>
        <p:spPr bwMode="auto">
          <a:xfrm>
            <a:off x="6445250" y="5794375"/>
            <a:ext cx="1447800" cy="396875"/>
          </a:xfrm>
          <a:prstGeom prst="rect">
            <a:avLst/>
          </a:prstGeom>
          <a:solidFill>
            <a:srgbClr val="FFCC99"/>
          </a:solidFill>
          <a:ln>
            <a:noFill/>
          </a:ln>
          <a:effectLst>
            <a:outerShdw dist="107763" dir="2700000" algn="ctr" rotWithShape="0">
              <a:schemeClr val="hlink"/>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2000">
                <a:solidFill>
                  <a:srgbClr val="009900"/>
                </a:solidFill>
                <a:latin typeface="Times New Roman" panose="02020603050405020304" pitchFamily="18" charset="0"/>
              </a:rPr>
              <a:t>We are here</a:t>
            </a:r>
          </a:p>
        </p:txBody>
      </p:sp>
      <p:pic>
        <p:nvPicPr>
          <p:cNvPr id="58378" name="Picture 1">
            <a:extLst>
              <a:ext uri="{FF2B5EF4-FFF2-40B4-BE49-F238E27FC236}">
                <a16:creationId xmlns:a16="http://schemas.microsoft.com/office/drawing/2014/main" id="{54894152-694E-42F0-81D9-B71418AFE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167" t="35179" r="22501" b="24802"/>
          <a:stretch>
            <a:fillRect/>
          </a:stretch>
        </p:blipFill>
        <p:spPr bwMode="auto">
          <a:xfrm>
            <a:off x="5410200" y="4406900"/>
            <a:ext cx="35052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anim calcmode="lin" valueType="num">
                                      <p:cBhvr additive="base">
                                        <p:cTn id="7" dur="500" fill="hold"/>
                                        <p:tgtEl>
                                          <p:spTgt spid="18448"/>
                                        </p:tgtEl>
                                        <p:attrNameLst>
                                          <p:attrName>ppt_x</p:attrName>
                                        </p:attrNameLst>
                                      </p:cBhvr>
                                      <p:tavLst>
                                        <p:tav tm="0">
                                          <p:val>
                                            <p:strVal val="1+#ppt_w/2"/>
                                          </p:val>
                                        </p:tav>
                                        <p:tav tm="100000">
                                          <p:val>
                                            <p:strVal val="#ppt_x"/>
                                          </p:val>
                                        </p:tav>
                                      </p:tavLst>
                                    </p:anim>
                                    <p:anim calcmode="lin" valueType="num">
                                      <p:cBhvr additive="base">
                                        <p:cTn id="8" dur="500" fill="hold"/>
                                        <p:tgtEl>
                                          <p:spTgt spid="184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EA2DFE4-29A7-474A-8AE0-FF2401F76324}"/>
              </a:ext>
            </a:extLst>
          </p:cNvPr>
          <p:cNvSpPr>
            <a:spLocks noGrp="1" noChangeArrowheads="1"/>
          </p:cNvSpPr>
          <p:nvPr>
            <p:ph type="title"/>
          </p:nvPr>
        </p:nvSpPr>
        <p:spPr/>
        <p:txBody>
          <a:bodyPr/>
          <a:lstStyle/>
          <a:p>
            <a:pPr eaLnBrk="1" hangingPunct="1">
              <a:defRPr/>
            </a:pPr>
            <a:r>
              <a:rPr lang="en-US" dirty="0"/>
              <a:t>Hardware Design Process for </a:t>
            </a:r>
            <a:r>
              <a:rPr lang="en-US" dirty="0" err="1"/>
              <a:t>SoPC</a:t>
            </a:r>
            <a:endParaRPr lang="en-US" dirty="0"/>
          </a:p>
        </p:txBody>
      </p:sp>
      <p:grpSp>
        <p:nvGrpSpPr>
          <p:cNvPr id="2" name="Group 36">
            <a:extLst>
              <a:ext uri="{FF2B5EF4-FFF2-40B4-BE49-F238E27FC236}">
                <a16:creationId xmlns:a16="http://schemas.microsoft.com/office/drawing/2014/main" id="{EDAA2612-6144-4562-B1FC-4A21395AB78F}"/>
              </a:ext>
            </a:extLst>
          </p:cNvPr>
          <p:cNvGrpSpPr>
            <a:grpSpLocks/>
          </p:cNvGrpSpPr>
          <p:nvPr/>
        </p:nvGrpSpPr>
        <p:grpSpPr bwMode="auto">
          <a:xfrm>
            <a:off x="609600" y="2133600"/>
            <a:ext cx="1524000" cy="1447800"/>
            <a:chOff x="384" y="1344"/>
            <a:chExt cx="960" cy="912"/>
          </a:xfrm>
        </p:grpSpPr>
        <p:sp>
          <p:nvSpPr>
            <p:cNvPr id="59439" name="Rectangle 5">
              <a:extLst>
                <a:ext uri="{FF2B5EF4-FFF2-40B4-BE49-F238E27FC236}">
                  <a16:creationId xmlns:a16="http://schemas.microsoft.com/office/drawing/2014/main" id="{7C99C825-6C17-4586-8F1E-61A91D130443}"/>
                </a:ext>
              </a:extLst>
            </p:cNvPr>
            <p:cNvSpPr>
              <a:spLocks noChangeArrowheads="1"/>
            </p:cNvSpPr>
            <p:nvPr/>
          </p:nvSpPr>
          <p:spPr bwMode="auto">
            <a:xfrm>
              <a:off x="384" y="1344"/>
              <a:ext cx="960"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40" name="Rectangle 6">
              <a:extLst>
                <a:ext uri="{FF2B5EF4-FFF2-40B4-BE49-F238E27FC236}">
                  <a16:creationId xmlns:a16="http://schemas.microsoft.com/office/drawing/2014/main" id="{A9457854-1F2D-4719-B1B2-F9D8F50A33D9}"/>
                </a:ext>
              </a:extLst>
            </p:cNvPr>
            <p:cNvSpPr>
              <a:spLocks noChangeArrowheads="1"/>
            </p:cNvSpPr>
            <p:nvPr/>
          </p:nvSpPr>
          <p:spPr bwMode="auto">
            <a:xfrm>
              <a:off x="672" y="1584"/>
              <a:ext cx="192"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41" name="Rectangle 7">
              <a:extLst>
                <a:ext uri="{FF2B5EF4-FFF2-40B4-BE49-F238E27FC236}">
                  <a16:creationId xmlns:a16="http://schemas.microsoft.com/office/drawing/2014/main" id="{3D0FEE78-DC62-438A-A742-4711ADCBE7B4}"/>
                </a:ext>
              </a:extLst>
            </p:cNvPr>
            <p:cNvSpPr>
              <a:spLocks noChangeArrowheads="1"/>
            </p:cNvSpPr>
            <p:nvPr/>
          </p:nvSpPr>
          <p:spPr bwMode="auto">
            <a:xfrm>
              <a:off x="1056" y="1968"/>
              <a:ext cx="144" cy="19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42" name="Rectangle 8">
              <a:extLst>
                <a:ext uri="{FF2B5EF4-FFF2-40B4-BE49-F238E27FC236}">
                  <a16:creationId xmlns:a16="http://schemas.microsoft.com/office/drawing/2014/main" id="{F25AB414-D47E-44A6-BA90-2D92370AE957}"/>
                </a:ext>
              </a:extLst>
            </p:cNvPr>
            <p:cNvSpPr>
              <a:spLocks noChangeArrowheads="1"/>
            </p:cNvSpPr>
            <p:nvPr/>
          </p:nvSpPr>
          <p:spPr bwMode="auto">
            <a:xfrm>
              <a:off x="1056" y="1440"/>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7417" name="Text Box 9">
            <a:extLst>
              <a:ext uri="{FF2B5EF4-FFF2-40B4-BE49-F238E27FC236}">
                <a16:creationId xmlns:a16="http://schemas.microsoft.com/office/drawing/2014/main" id="{B697BD83-7CA4-4D48-9D8B-75D6E80AA6D8}"/>
              </a:ext>
            </a:extLst>
          </p:cNvPr>
          <p:cNvSpPr txBox="1">
            <a:spLocks noChangeArrowheads="1"/>
          </p:cNvSpPr>
          <p:nvPr/>
        </p:nvSpPr>
        <p:spPr bwMode="auto">
          <a:xfrm>
            <a:off x="609600" y="3695700"/>
            <a:ext cx="152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Choose chip with required </a:t>
            </a:r>
            <a:r>
              <a:rPr lang="en-US" altLang="en-US" sz="1800">
                <a:solidFill>
                  <a:srgbClr val="FF3300"/>
                </a:solidFill>
                <a:latin typeface="Times New Roman" panose="02020603050405020304" pitchFamily="18" charset="0"/>
              </a:rPr>
              <a:t>hard cores</a:t>
            </a:r>
            <a:r>
              <a:rPr lang="en-US" altLang="en-US" sz="1800">
                <a:latin typeface="Times New Roman" panose="02020603050405020304" pitchFamily="18" charset="0"/>
              </a:rPr>
              <a:t> inside</a:t>
            </a:r>
          </a:p>
        </p:txBody>
      </p:sp>
      <p:grpSp>
        <p:nvGrpSpPr>
          <p:cNvPr id="3" name="Group 82">
            <a:extLst>
              <a:ext uri="{FF2B5EF4-FFF2-40B4-BE49-F238E27FC236}">
                <a16:creationId xmlns:a16="http://schemas.microsoft.com/office/drawing/2014/main" id="{FBFF2DBB-F356-4DD0-8DEA-7FF110A07345}"/>
              </a:ext>
            </a:extLst>
          </p:cNvPr>
          <p:cNvGrpSpPr>
            <a:grpSpLocks/>
          </p:cNvGrpSpPr>
          <p:nvPr/>
        </p:nvGrpSpPr>
        <p:grpSpPr bwMode="auto">
          <a:xfrm>
            <a:off x="3048000" y="3048000"/>
            <a:ext cx="1524000" cy="1447800"/>
            <a:chOff x="1920" y="1920"/>
            <a:chExt cx="960" cy="912"/>
          </a:xfrm>
        </p:grpSpPr>
        <p:sp>
          <p:nvSpPr>
            <p:cNvPr id="59432" name="Rectangle 14">
              <a:extLst>
                <a:ext uri="{FF2B5EF4-FFF2-40B4-BE49-F238E27FC236}">
                  <a16:creationId xmlns:a16="http://schemas.microsoft.com/office/drawing/2014/main" id="{1112C248-C33A-4E93-8135-DB19F8D6796C}"/>
                </a:ext>
              </a:extLst>
            </p:cNvPr>
            <p:cNvSpPr>
              <a:spLocks noChangeArrowheads="1"/>
            </p:cNvSpPr>
            <p:nvPr/>
          </p:nvSpPr>
          <p:spPr bwMode="auto">
            <a:xfrm>
              <a:off x="1920" y="2592"/>
              <a:ext cx="192" cy="240"/>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33" name="Rectangle 15">
              <a:extLst>
                <a:ext uri="{FF2B5EF4-FFF2-40B4-BE49-F238E27FC236}">
                  <a16:creationId xmlns:a16="http://schemas.microsoft.com/office/drawing/2014/main" id="{F56B4C8A-A542-4BA3-95F1-6ABBB7A05270}"/>
                </a:ext>
              </a:extLst>
            </p:cNvPr>
            <p:cNvSpPr>
              <a:spLocks noChangeArrowheads="1"/>
            </p:cNvSpPr>
            <p:nvPr/>
          </p:nvSpPr>
          <p:spPr bwMode="auto">
            <a:xfrm>
              <a:off x="1920" y="2064"/>
              <a:ext cx="240" cy="240"/>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34" name="Rectangle 16">
              <a:extLst>
                <a:ext uri="{FF2B5EF4-FFF2-40B4-BE49-F238E27FC236}">
                  <a16:creationId xmlns:a16="http://schemas.microsoft.com/office/drawing/2014/main" id="{EB1DF877-E8F4-430B-B488-A885CB185074}"/>
                </a:ext>
              </a:extLst>
            </p:cNvPr>
            <p:cNvSpPr>
              <a:spLocks noChangeArrowheads="1"/>
            </p:cNvSpPr>
            <p:nvPr/>
          </p:nvSpPr>
          <p:spPr bwMode="auto">
            <a:xfrm>
              <a:off x="2208" y="2544"/>
              <a:ext cx="192" cy="288"/>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35" name="Rectangle 17">
              <a:extLst>
                <a:ext uri="{FF2B5EF4-FFF2-40B4-BE49-F238E27FC236}">
                  <a16:creationId xmlns:a16="http://schemas.microsoft.com/office/drawing/2014/main" id="{12BF0AF4-0E20-44DB-B05B-7EA102D8E99C}"/>
                </a:ext>
              </a:extLst>
            </p:cNvPr>
            <p:cNvSpPr>
              <a:spLocks noChangeArrowheads="1"/>
            </p:cNvSpPr>
            <p:nvPr/>
          </p:nvSpPr>
          <p:spPr bwMode="auto">
            <a:xfrm>
              <a:off x="2400" y="2640"/>
              <a:ext cx="192" cy="192"/>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36" name="Rectangle 18">
              <a:extLst>
                <a:ext uri="{FF2B5EF4-FFF2-40B4-BE49-F238E27FC236}">
                  <a16:creationId xmlns:a16="http://schemas.microsoft.com/office/drawing/2014/main" id="{248A75DA-480E-4D2F-A0FE-E529CEBC1344}"/>
                </a:ext>
              </a:extLst>
            </p:cNvPr>
            <p:cNvSpPr>
              <a:spLocks noChangeArrowheads="1"/>
            </p:cNvSpPr>
            <p:nvPr/>
          </p:nvSpPr>
          <p:spPr bwMode="auto">
            <a:xfrm>
              <a:off x="2592" y="2304"/>
              <a:ext cx="192" cy="192"/>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37" name="Rectangle 19">
              <a:extLst>
                <a:ext uri="{FF2B5EF4-FFF2-40B4-BE49-F238E27FC236}">
                  <a16:creationId xmlns:a16="http://schemas.microsoft.com/office/drawing/2014/main" id="{BEA2564D-8DC7-4BC5-BD2D-169EF1FCA512}"/>
                </a:ext>
              </a:extLst>
            </p:cNvPr>
            <p:cNvSpPr>
              <a:spLocks noChangeArrowheads="1"/>
            </p:cNvSpPr>
            <p:nvPr/>
          </p:nvSpPr>
          <p:spPr bwMode="auto">
            <a:xfrm>
              <a:off x="2736" y="1920"/>
              <a:ext cx="144" cy="9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38" name="Rectangle 20">
              <a:extLst>
                <a:ext uri="{FF2B5EF4-FFF2-40B4-BE49-F238E27FC236}">
                  <a16:creationId xmlns:a16="http://schemas.microsoft.com/office/drawing/2014/main" id="{C583EF01-2E1A-45A6-AE04-626EBE3ECCAC}"/>
                </a:ext>
              </a:extLst>
            </p:cNvPr>
            <p:cNvSpPr>
              <a:spLocks noChangeArrowheads="1"/>
            </p:cNvSpPr>
            <p:nvPr/>
          </p:nvSpPr>
          <p:spPr bwMode="auto">
            <a:xfrm>
              <a:off x="2352" y="1968"/>
              <a:ext cx="144" cy="144"/>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7429" name="Text Box 21">
            <a:extLst>
              <a:ext uri="{FF2B5EF4-FFF2-40B4-BE49-F238E27FC236}">
                <a16:creationId xmlns:a16="http://schemas.microsoft.com/office/drawing/2014/main" id="{D0AFECCD-292E-4E7B-A0D4-CE6C01D461BD}"/>
              </a:ext>
            </a:extLst>
          </p:cNvPr>
          <p:cNvSpPr txBox="1">
            <a:spLocks noChangeArrowheads="1"/>
          </p:cNvSpPr>
          <p:nvPr/>
        </p:nvSpPr>
        <p:spPr bwMode="auto">
          <a:xfrm>
            <a:off x="3048000" y="46482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Add required </a:t>
            </a:r>
            <a:r>
              <a:rPr lang="en-US" altLang="en-US" sz="1800">
                <a:solidFill>
                  <a:srgbClr val="FF3300"/>
                </a:solidFill>
                <a:latin typeface="Times New Roman" panose="02020603050405020304" pitchFamily="18" charset="0"/>
              </a:rPr>
              <a:t>soft cores</a:t>
            </a:r>
          </a:p>
        </p:txBody>
      </p:sp>
      <p:grpSp>
        <p:nvGrpSpPr>
          <p:cNvPr id="4" name="Group 69">
            <a:extLst>
              <a:ext uri="{FF2B5EF4-FFF2-40B4-BE49-F238E27FC236}">
                <a16:creationId xmlns:a16="http://schemas.microsoft.com/office/drawing/2014/main" id="{3C71CCD9-8578-4FCF-A606-72707F2CBC93}"/>
              </a:ext>
            </a:extLst>
          </p:cNvPr>
          <p:cNvGrpSpPr>
            <a:grpSpLocks/>
          </p:cNvGrpSpPr>
          <p:nvPr/>
        </p:nvGrpSpPr>
        <p:grpSpPr bwMode="auto">
          <a:xfrm>
            <a:off x="5486400" y="4114800"/>
            <a:ext cx="1524000" cy="1447800"/>
            <a:chOff x="3408" y="2640"/>
            <a:chExt cx="960" cy="912"/>
          </a:xfrm>
        </p:grpSpPr>
        <p:sp>
          <p:nvSpPr>
            <p:cNvPr id="59421" name="Rectangle 22">
              <a:extLst>
                <a:ext uri="{FF2B5EF4-FFF2-40B4-BE49-F238E27FC236}">
                  <a16:creationId xmlns:a16="http://schemas.microsoft.com/office/drawing/2014/main" id="{39EB03FC-C21D-4853-B36E-EF1E035D3A8B}"/>
                </a:ext>
              </a:extLst>
            </p:cNvPr>
            <p:cNvSpPr>
              <a:spLocks noChangeArrowheads="1"/>
            </p:cNvSpPr>
            <p:nvPr/>
          </p:nvSpPr>
          <p:spPr bwMode="auto">
            <a:xfrm>
              <a:off x="3408" y="2640"/>
              <a:ext cx="960" cy="912"/>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22" name="Rectangle 23">
              <a:extLst>
                <a:ext uri="{FF2B5EF4-FFF2-40B4-BE49-F238E27FC236}">
                  <a16:creationId xmlns:a16="http://schemas.microsoft.com/office/drawing/2014/main" id="{B0A1E810-A492-4EDD-9970-4D64B2ACD909}"/>
                </a:ext>
              </a:extLst>
            </p:cNvPr>
            <p:cNvSpPr>
              <a:spLocks noChangeArrowheads="1"/>
            </p:cNvSpPr>
            <p:nvPr/>
          </p:nvSpPr>
          <p:spPr bwMode="auto">
            <a:xfrm>
              <a:off x="3696" y="2880"/>
              <a:ext cx="192"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23" name="Rectangle 24">
              <a:extLst>
                <a:ext uri="{FF2B5EF4-FFF2-40B4-BE49-F238E27FC236}">
                  <a16:creationId xmlns:a16="http://schemas.microsoft.com/office/drawing/2014/main" id="{F67D871A-B441-4EC4-BD9C-468F5523CD7B}"/>
                </a:ext>
              </a:extLst>
            </p:cNvPr>
            <p:cNvSpPr>
              <a:spLocks noChangeArrowheads="1"/>
            </p:cNvSpPr>
            <p:nvPr/>
          </p:nvSpPr>
          <p:spPr bwMode="auto">
            <a:xfrm>
              <a:off x="4080" y="3264"/>
              <a:ext cx="144" cy="19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24" name="Rectangle 25">
              <a:extLst>
                <a:ext uri="{FF2B5EF4-FFF2-40B4-BE49-F238E27FC236}">
                  <a16:creationId xmlns:a16="http://schemas.microsoft.com/office/drawing/2014/main" id="{9212C0F5-C691-48FA-AEFD-9E4EF708DC99}"/>
                </a:ext>
              </a:extLst>
            </p:cNvPr>
            <p:cNvSpPr>
              <a:spLocks noChangeArrowheads="1"/>
            </p:cNvSpPr>
            <p:nvPr/>
          </p:nvSpPr>
          <p:spPr bwMode="auto">
            <a:xfrm>
              <a:off x="4080" y="2736"/>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25" name="Rectangle 26">
              <a:extLst>
                <a:ext uri="{FF2B5EF4-FFF2-40B4-BE49-F238E27FC236}">
                  <a16:creationId xmlns:a16="http://schemas.microsoft.com/office/drawing/2014/main" id="{6106C27C-56B5-4192-AE55-B15C9694DF96}"/>
                </a:ext>
              </a:extLst>
            </p:cNvPr>
            <p:cNvSpPr>
              <a:spLocks noChangeArrowheads="1"/>
            </p:cNvSpPr>
            <p:nvPr/>
          </p:nvSpPr>
          <p:spPr bwMode="auto">
            <a:xfrm>
              <a:off x="3408" y="3312"/>
              <a:ext cx="192" cy="240"/>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26" name="Rectangle 27">
              <a:extLst>
                <a:ext uri="{FF2B5EF4-FFF2-40B4-BE49-F238E27FC236}">
                  <a16:creationId xmlns:a16="http://schemas.microsoft.com/office/drawing/2014/main" id="{5062D1F2-6256-4BFA-8651-735701312B84}"/>
                </a:ext>
              </a:extLst>
            </p:cNvPr>
            <p:cNvSpPr>
              <a:spLocks noChangeArrowheads="1"/>
            </p:cNvSpPr>
            <p:nvPr/>
          </p:nvSpPr>
          <p:spPr bwMode="auto">
            <a:xfrm>
              <a:off x="3408" y="2784"/>
              <a:ext cx="240" cy="240"/>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27" name="Rectangle 28">
              <a:extLst>
                <a:ext uri="{FF2B5EF4-FFF2-40B4-BE49-F238E27FC236}">
                  <a16:creationId xmlns:a16="http://schemas.microsoft.com/office/drawing/2014/main" id="{EE56360C-61B6-4240-B8C2-5443640CE708}"/>
                </a:ext>
              </a:extLst>
            </p:cNvPr>
            <p:cNvSpPr>
              <a:spLocks noChangeArrowheads="1"/>
            </p:cNvSpPr>
            <p:nvPr/>
          </p:nvSpPr>
          <p:spPr bwMode="auto">
            <a:xfrm>
              <a:off x="3696" y="3264"/>
              <a:ext cx="192" cy="288"/>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28" name="Rectangle 29">
              <a:extLst>
                <a:ext uri="{FF2B5EF4-FFF2-40B4-BE49-F238E27FC236}">
                  <a16:creationId xmlns:a16="http://schemas.microsoft.com/office/drawing/2014/main" id="{95737382-7D8B-45B3-BE6D-7C15ECAAA5BA}"/>
                </a:ext>
              </a:extLst>
            </p:cNvPr>
            <p:cNvSpPr>
              <a:spLocks noChangeArrowheads="1"/>
            </p:cNvSpPr>
            <p:nvPr/>
          </p:nvSpPr>
          <p:spPr bwMode="auto">
            <a:xfrm>
              <a:off x="3888" y="3360"/>
              <a:ext cx="192" cy="192"/>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29" name="Rectangle 30">
              <a:extLst>
                <a:ext uri="{FF2B5EF4-FFF2-40B4-BE49-F238E27FC236}">
                  <a16:creationId xmlns:a16="http://schemas.microsoft.com/office/drawing/2014/main" id="{A3190B86-6C49-4BE0-8CA8-6E8A7F0D8FC9}"/>
                </a:ext>
              </a:extLst>
            </p:cNvPr>
            <p:cNvSpPr>
              <a:spLocks noChangeArrowheads="1"/>
            </p:cNvSpPr>
            <p:nvPr/>
          </p:nvSpPr>
          <p:spPr bwMode="auto">
            <a:xfrm>
              <a:off x="4080" y="3024"/>
              <a:ext cx="192" cy="192"/>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30" name="Rectangle 31">
              <a:extLst>
                <a:ext uri="{FF2B5EF4-FFF2-40B4-BE49-F238E27FC236}">
                  <a16:creationId xmlns:a16="http://schemas.microsoft.com/office/drawing/2014/main" id="{1B6E3C8C-C48D-4B68-8143-71F75D2B59F2}"/>
                </a:ext>
              </a:extLst>
            </p:cNvPr>
            <p:cNvSpPr>
              <a:spLocks noChangeArrowheads="1"/>
            </p:cNvSpPr>
            <p:nvPr/>
          </p:nvSpPr>
          <p:spPr bwMode="auto">
            <a:xfrm>
              <a:off x="4224" y="2640"/>
              <a:ext cx="144" cy="9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31" name="Rectangle 32">
              <a:extLst>
                <a:ext uri="{FF2B5EF4-FFF2-40B4-BE49-F238E27FC236}">
                  <a16:creationId xmlns:a16="http://schemas.microsoft.com/office/drawing/2014/main" id="{4E92AFA5-7547-43E5-9EB7-E3265BDC97CC}"/>
                </a:ext>
              </a:extLst>
            </p:cNvPr>
            <p:cNvSpPr>
              <a:spLocks noChangeArrowheads="1"/>
            </p:cNvSpPr>
            <p:nvPr/>
          </p:nvSpPr>
          <p:spPr bwMode="auto">
            <a:xfrm>
              <a:off x="3840" y="2688"/>
              <a:ext cx="144" cy="144"/>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7441" name="Text Box 33">
            <a:extLst>
              <a:ext uri="{FF2B5EF4-FFF2-40B4-BE49-F238E27FC236}">
                <a16:creationId xmlns:a16="http://schemas.microsoft.com/office/drawing/2014/main" id="{0ECA96C6-C311-4CB9-A2BE-C2143A2978E5}"/>
              </a:ext>
            </a:extLst>
          </p:cNvPr>
          <p:cNvSpPr txBox="1">
            <a:spLocks noChangeArrowheads="1"/>
          </p:cNvSpPr>
          <p:nvPr/>
        </p:nvSpPr>
        <p:spPr bwMode="auto">
          <a:xfrm>
            <a:off x="5410200" y="58674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Add </a:t>
            </a:r>
            <a:r>
              <a:rPr lang="en-US" altLang="en-US" sz="1800">
                <a:solidFill>
                  <a:srgbClr val="FF3300"/>
                </a:solidFill>
                <a:latin typeface="Times New Roman" panose="02020603050405020304" pitchFamily="18" charset="0"/>
              </a:rPr>
              <a:t>user logic</a:t>
            </a:r>
          </a:p>
        </p:txBody>
      </p:sp>
      <p:sp>
        <p:nvSpPr>
          <p:cNvPr id="17442" name="AutoShape 34">
            <a:extLst>
              <a:ext uri="{FF2B5EF4-FFF2-40B4-BE49-F238E27FC236}">
                <a16:creationId xmlns:a16="http://schemas.microsoft.com/office/drawing/2014/main" id="{091230BC-C6D0-4FD8-B033-051A386CBA5A}"/>
              </a:ext>
            </a:extLst>
          </p:cNvPr>
          <p:cNvSpPr>
            <a:spLocks noChangeArrowheads="1"/>
          </p:cNvSpPr>
          <p:nvPr/>
        </p:nvSpPr>
        <p:spPr bwMode="auto">
          <a:xfrm rot="-2420586">
            <a:off x="2209800" y="2286000"/>
            <a:ext cx="762000" cy="838200"/>
          </a:xfrm>
          <a:prstGeom prst="downArrow">
            <a:avLst>
              <a:gd name="adj1" fmla="val 50000"/>
              <a:gd name="adj2" fmla="val 27500"/>
            </a:avLst>
          </a:prstGeom>
          <a:solidFill>
            <a:srgbClr val="333399"/>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7443" name="AutoShape 35">
            <a:extLst>
              <a:ext uri="{FF2B5EF4-FFF2-40B4-BE49-F238E27FC236}">
                <a16:creationId xmlns:a16="http://schemas.microsoft.com/office/drawing/2014/main" id="{B7798BFF-7F39-407A-8BE9-D30E199D8F07}"/>
              </a:ext>
            </a:extLst>
          </p:cNvPr>
          <p:cNvSpPr>
            <a:spLocks noChangeArrowheads="1"/>
          </p:cNvSpPr>
          <p:nvPr/>
        </p:nvSpPr>
        <p:spPr bwMode="auto">
          <a:xfrm rot="-2420586">
            <a:off x="4724400" y="3276600"/>
            <a:ext cx="762000" cy="838200"/>
          </a:xfrm>
          <a:prstGeom prst="downArrow">
            <a:avLst>
              <a:gd name="adj1" fmla="val 50000"/>
              <a:gd name="adj2" fmla="val 27500"/>
            </a:avLst>
          </a:prstGeom>
          <a:solidFill>
            <a:srgbClr val="333399"/>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 name="Group 39">
            <a:extLst>
              <a:ext uri="{FF2B5EF4-FFF2-40B4-BE49-F238E27FC236}">
                <a16:creationId xmlns:a16="http://schemas.microsoft.com/office/drawing/2014/main" id="{6B143AE0-2ED5-4773-B069-3C4DAC35C196}"/>
              </a:ext>
            </a:extLst>
          </p:cNvPr>
          <p:cNvGrpSpPr>
            <a:grpSpLocks/>
          </p:cNvGrpSpPr>
          <p:nvPr/>
        </p:nvGrpSpPr>
        <p:grpSpPr bwMode="auto">
          <a:xfrm>
            <a:off x="3048000" y="3048000"/>
            <a:ext cx="1524000" cy="1447800"/>
            <a:chOff x="384" y="1344"/>
            <a:chExt cx="960" cy="912"/>
          </a:xfrm>
        </p:grpSpPr>
        <p:sp>
          <p:nvSpPr>
            <p:cNvPr id="59417" name="Rectangle 40">
              <a:extLst>
                <a:ext uri="{FF2B5EF4-FFF2-40B4-BE49-F238E27FC236}">
                  <a16:creationId xmlns:a16="http://schemas.microsoft.com/office/drawing/2014/main" id="{94BAA88F-4C50-4F50-9DC0-2C604C2DE472}"/>
                </a:ext>
              </a:extLst>
            </p:cNvPr>
            <p:cNvSpPr>
              <a:spLocks noChangeArrowheads="1"/>
            </p:cNvSpPr>
            <p:nvPr/>
          </p:nvSpPr>
          <p:spPr bwMode="auto">
            <a:xfrm>
              <a:off x="384" y="1344"/>
              <a:ext cx="960"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18" name="Rectangle 41">
              <a:extLst>
                <a:ext uri="{FF2B5EF4-FFF2-40B4-BE49-F238E27FC236}">
                  <a16:creationId xmlns:a16="http://schemas.microsoft.com/office/drawing/2014/main" id="{2496501C-DC33-4446-ACB9-776335C7D189}"/>
                </a:ext>
              </a:extLst>
            </p:cNvPr>
            <p:cNvSpPr>
              <a:spLocks noChangeArrowheads="1"/>
            </p:cNvSpPr>
            <p:nvPr/>
          </p:nvSpPr>
          <p:spPr bwMode="auto">
            <a:xfrm>
              <a:off x="672" y="1584"/>
              <a:ext cx="192"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19" name="Rectangle 42">
              <a:extLst>
                <a:ext uri="{FF2B5EF4-FFF2-40B4-BE49-F238E27FC236}">
                  <a16:creationId xmlns:a16="http://schemas.microsoft.com/office/drawing/2014/main" id="{7B60A289-DEBB-4EA7-82DA-73FFF9A46C99}"/>
                </a:ext>
              </a:extLst>
            </p:cNvPr>
            <p:cNvSpPr>
              <a:spLocks noChangeArrowheads="1"/>
            </p:cNvSpPr>
            <p:nvPr/>
          </p:nvSpPr>
          <p:spPr bwMode="auto">
            <a:xfrm>
              <a:off x="1056" y="1968"/>
              <a:ext cx="144" cy="19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20" name="Rectangle 43">
              <a:extLst>
                <a:ext uri="{FF2B5EF4-FFF2-40B4-BE49-F238E27FC236}">
                  <a16:creationId xmlns:a16="http://schemas.microsoft.com/office/drawing/2014/main" id="{780E51D4-5136-4F30-97DF-F2A9BDAD525B}"/>
                </a:ext>
              </a:extLst>
            </p:cNvPr>
            <p:cNvSpPr>
              <a:spLocks noChangeArrowheads="1"/>
            </p:cNvSpPr>
            <p:nvPr/>
          </p:nvSpPr>
          <p:spPr bwMode="auto">
            <a:xfrm>
              <a:off x="1056" y="1440"/>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6" name="Group 83">
            <a:extLst>
              <a:ext uri="{FF2B5EF4-FFF2-40B4-BE49-F238E27FC236}">
                <a16:creationId xmlns:a16="http://schemas.microsoft.com/office/drawing/2014/main" id="{5F9A54CB-408A-4A52-B4FC-8AD43E69F1F9}"/>
              </a:ext>
            </a:extLst>
          </p:cNvPr>
          <p:cNvGrpSpPr>
            <a:grpSpLocks/>
          </p:cNvGrpSpPr>
          <p:nvPr/>
        </p:nvGrpSpPr>
        <p:grpSpPr bwMode="auto">
          <a:xfrm>
            <a:off x="5486400" y="4114800"/>
            <a:ext cx="1524000" cy="1447800"/>
            <a:chOff x="3456" y="2592"/>
            <a:chExt cx="960" cy="912"/>
          </a:xfrm>
        </p:grpSpPr>
        <p:sp>
          <p:nvSpPr>
            <p:cNvPr id="59405" name="Rectangle 70">
              <a:extLst>
                <a:ext uri="{FF2B5EF4-FFF2-40B4-BE49-F238E27FC236}">
                  <a16:creationId xmlns:a16="http://schemas.microsoft.com/office/drawing/2014/main" id="{56247E12-2078-4E77-B0C1-CE654E5C78A6}"/>
                </a:ext>
              </a:extLst>
            </p:cNvPr>
            <p:cNvSpPr>
              <a:spLocks noChangeArrowheads="1"/>
            </p:cNvSpPr>
            <p:nvPr/>
          </p:nvSpPr>
          <p:spPr bwMode="auto">
            <a:xfrm>
              <a:off x="3456" y="3264"/>
              <a:ext cx="192" cy="240"/>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06" name="Rectangle 71">
              <a:extLst>
                <a:ext uri="{FF2B5EF4-FFF2-40B4-BE49-F238E27FC236}">
                  <a16:creationId xmlns:a16="http://schemas.microsoft.com/office/drawing/2014/main" id="{9BB8B880-0FC9-4434-8B75-F2F2A3938F83}"/>
                </a:ext>
              </a:extLst>
            </p:cNvPr>
            <p:cNvSpPr>
              <a:spLocks noChangeArrowheads="1"/>
            </p:cNvSpPr>
            <p:nvPr/>
          </p:nvSpPr>
          <p:spPr bwMode="auto">
            <a:xfrm>
              <a:off x="3456" y="2736"/>
              <a:ext cx="240" cy="240"/>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07" name="Rectangle 72">
              <a:extLst>
                <a:ext uri="{FF2B5EF4-FFF2-40B4-BE49-F238E27FC236}">
                  <a16:creationId xmlns:a16="http://schemas.microsoft.com/office/drawing/2014/main" id="{605E5D14-5544-47CC-B97C-41AA536CC770}"/>
                </a:ext>
              </a:extLst>
            </p:cNvPr>
            <p:cNvSpPr>
              <a:spLocks noChangeArrowheads="1"/>
            </p:cNvSpPr>
            <p:nvPr/>
          </p:nvSpPr>
          <p:spPr bwMode="auto">
            <a:xfrm>
              <a:off x="3744" y="3216"/>
              <a:ext cx="192" cy="288"/>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08" name="Rectangle 73">
              <a:extLst>
                <a:ext uri="{FF2B5EF4-FFF2-40B4-BE49-F238E27FC236}">
                  <a16:creationId xmlns:a16="http://schemas.microsoft.com/office/drawing/2014/main" id="{C82D0003-B84F-4F84-8FCD-77E9DB26E1D7}"/>
                </a:ext>
              </a:extLst>
            </p:cNvPr>
            <p:cNvSpPr>
              <a:spLocks noChangeArrowheads="1"/>
            </p:cNvSpPr>
            <p:nvPr/>
          </p:nvSpPr>
          <p:spPr bwMode="auto">
            <a:xfrm>
              <a:off x="3936" y="3312"/>
              <a:ext cx="192" cy="192"/>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09" name="Rectangle 74">
              <a:extLst>
                <a:ext uri="{FF2B5EF4-FFF2-40B4-BE49-F238E27FC236}">
                  <a16:creationId xmlns:a16="http://schemas.microsoft.com/office/drawing/2014/main" id="{EC427D13-F70D-4493-8530-85832D25CE4C}"/>
                </a:ext>
              </a:extLst>
            </p:cNvPr>
            <p:cNvSpPr>
              <a:spLocks noChangeArrowheads="1"/>
            </p:cNvSpPr>
            <p:nvPr/>
          </p:nvSpPr>
          <p:spPr bwMode="auto">
            <a:xfrm>
              <a:off x="4128" y="2976"/>
              <a:ext cx="192" cy="192"/>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10" name="Rectangle 75">
              <a:extLst>
                <a:ext uri="{FF2B5EF4-FFF2-40B4-BE49-F238E27FC236}">
                  <a16:creationId xmlns:a16="http://schemas.microsoft.com/office/drawing/2014/main" id="{D68DC7A6-F82A-40AC-AC73-55F024511949}"/>
                </a:ext>
              </a:extLst>
            </p:cNvPr>
            <p:cNvSpPr>
              <a:spLocks noChangeArrowheads="1"/>
            </p:cNvSpPr>
            <p:nvPr/>
          </p:nvSpPr>
          <p:spPr bwMode="auto">
            <a:xfrm>
              <a:off x="4272" y="2592"/>
              <a:ext cx="144" cy="9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11" name="Rectangle 76">
              <a:extLst>
                <a:ext uri="{FF2B5EF4-FFF2-40B4-BE49-F238E27FC236}">
                  <a16:creationId xmlns:a16="http://schemas.microsoft.com/office/drawing/2014/main" id="{6FE5333C-191F-430E-ADD7-B303D3597E6E}"/>
                </a:ext>
              </a:extLst>
            </p:cNvPr>
            <p:cNvSpPr>
              <a:spLocks noChangeArrowheads="1"/>
            </p:cNvSpPr>
            <p:nvPr/>
          </p:nvSpPr>
          <p:spPr bwMode="auto">
            <a:xfrm>
              <a:off x="3888" y="2640"/>
              <a:ext cx="144" cy="144"/>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59412" name="Group 77">
              <a:extLst>
                <a:ext uri="{FF2B5EF4-FFF2-40B4-BE49-F238E27FC236}">
                  <a16:creationId xmlns:a16="http://schemas.microsoft.com/office/drawing/2014/main" id="{DD902120-5F2C-4D5C-823F-C1B16DB61324}"/>
                </a:ext>
              </a:extLst>
            </p:cNvPr>
            <p:cNvGrpSpPr>
              <a:grpSpLocks/>
            </p:cNvGrpSpPr>
            <p:nvPr/>
          </p:nvGrpSpPr>
          <p:grpSpPr bwMode="auto">
            <a:xfrm>
              <a:off x="3456" y="2592"/>
              <a:ext cx="960" cy="912"/>
              <a:chOff x="384" y="1344"/>
              <a:chExt cx="960" cy="912"/>
            </a:xfrm>
          </p:grpSpPr>
          <p:sp>
            <p:nvSpPr>
              <p:cNvPr id="59413" name="Rectangle 78">
                <a:extLst>
                  <a:ext uri="{FF2B5EF4-FFF2-40B4-BE49-F238E27FC236}">
                    <a16:creationId xmlns:a16="http://schemas.microsoft.com/office/drawing/2014/main" id="{937771A0-2C57-4E43-A87B-1300067E87E3}"/>
                  </a:ext>
                </a:extLst>
              </p:cNvPr>
              <p:cNvSpPr>
                <a:spLocks noChangeArrowheads="1"/>
              </p:cNvSpPr>
              <p:nvPr/>
            </p:nvSpPr>
            <p:spPr bwMode="auto">
              <a:xfrm>
                <a:off x="384" y="1344"/>
                <a:ext cx="960"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14" name="Rectangle 79">
                <a:extLst>
                  <a:ext uri="{FF2B5EF4-FFF2-40B4-BE49-F238E27FC236}">
                    <a16:creationId xmlns:a16="http://schemas.microsoft.com/office/drawing/2014/main" id="{F197C530-9AE3-45E6-ABAB-43EF37D97FF4}"/>
                  </a:ext>
                </a:extLst>
              </p:cNvPr>
              <p:cNvSpPr>
                <a:spLocks noChangeArrowheads="1"/>
              </p:cNvSpPr>
              <p:nvPr/>
            </p:nvSpPr>
            <p:spPr bwMode="auto">
              <a:xfrm>
                <a:off x="672" y="1584"/>
                <a:ext cx="192" cy="38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15" name="Rectangle 80">
                <a:extLst>
                  <a:ext uri="{FF2B5EF4-FFF2-40B4-BE49-F238E27FC236}">
                    <a16:creationId xmlns:a16="http://schemas.microsoft.com/office/drawing/2014/main" id="{78BB42D6-F818-4539-8C55-2D7253F08163}"/>
                  </a:ext>
                </a:extLst>
              </p:cNvPr>
              <p:cNvSpPr>
                <a:spLocks noChangeArrowheads="1"/>
              </p:cNvSpPr>
              <p:nvPr/>
            </p:nvSpPr>
            <p:spPr bwMode="auto">
              <a:xfrm>
                <a:off x="1056" y="1968"/>
                <a:ext cx="144" cy="19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59416" name="Rectangle 81">
                <a:extLst>
                  <a:ext uri="{FF2B5EF4-FFF2-40B4-BE49-F238E27FC236}">
                    <a16:creationId xmlns:a16="http://schemas.microsoft.com/office/drawing/2014/main" id="{73D9D398-0795-4245-934B-D70F594C9EC1}"/>
                  </a:ext>
                </a:extLst>
              </p:cNvPr>
              <p:cNvSpPr>
                <a:spLocks noChangeArrowheads="1"/>
              </p:cNvSpPr>
              <p:nvPr/>
            </p:nvSpPr>
            <p:spPr bwMode="auto">
              <a:xfrm>
                <a:off x="1056" y="1440"/>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tx2"/>
                  </a:buClr>
                  <a:buSzPct val="70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har char="–"/>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7417"/>
                                        </p:tgtEl>
                                        <p:attrNameLst>
                                          <p:attrName>style.visibility</p:attrName>
                                        </p:attrNameLst>
                                      </p:cBhvr>
                                      <p:to>
                                        <p:strVal val="visible"/>
                                      </p:to>
                                    </p:set>
                                    <p:anim calcmode="lin" valueType="num">
                                      <p:cBhvr additive="base">
                                        <p:cTn id="12" dur="500" fill="hold"/>
                                        <p:tgtEl>
                                          <p:spTgt spid="17417"/>
                                        </p:tgtEl>
                                        <p:attrNameLst>
                                          <p:attrName>ppt_x</p:attrName>
                                        </p:attrNameLst>
                                      </p:cBhvr>
                                      <p:tavLst>
                                        <p:tav tm="0">
                                          <p:val>
                                            <p:strVal val="0-#ppt_w/2"/>
                                          </p:val>
                                        </p:tav>
                                        <p:tav tm="100000">
                                          <p:val>
                                            <p:strVal val="#ppt_x"/>
                                          </p:val>
                                        </p:tav>
                                      </p:tavLst>
                                    </p:anim>
                                    <p:anim calcmode="lin" valueType="num">
                                      <p:cBhvr additive="base">
                                        <p:cTn id="13" dur="500" fill="hold"/>
                                        <p:tgtEl>
                                          <p:spTgt spid="1741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7442"/>
                                        </p:tgtEl>
                                        <p:attrNameLst>
                                          <p:attrName>style.visibility</p:attrName>
                                        </p:attrNameLst>
                                      </p:cBhvr>
                                      <p:to>
                                        <p:strVal val="visible"/>
                                      </p:to>
                                    </p:set>
                                    <p:animEffect transition="in" filter="dissolve">
                                      <p:cBhvr>
                                        <p:cTn id="17" dur="500"/>
                                        <p:tgtEl>
                                          <p:spTgt spid="174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17429"/>
                                        </p:tgtEl>
                                        <p:attrNameLst>
                                          <p:attrName>style.visibility</p:attrName>
                                        </p:attrNameLst>
                                      </p:cBhvr>
                                      <p:to>
                                        <p:strVal val="visible"/>
                                      </p:to>
                                    </p:set>
                                    <p:anim calcmode="lin" valueType="num">
                                      <p:cBhvr additive="base">
                                        <p:cTn id="27" dur="500" fill="hold"/>
                                        <p:tgtEl>
                                          <p:spTgt spid="17429"/>
                                        </p:tgtEl>
                                        <p:attrNameLst>
                                          <p:attrName>ppt_x</p:attrName>
                                        </p:attrNameLst>
                                      </p:cBhvr>
                                      <p:tavLst>
                                        <p:tav tm="0">
                                          <p:val>
                                            <p:strVal val="0-#ppt_w/2"/>
                                          </p:val>
                                        </p:tav>
                                        <p:tav tm="100000">
                                          <p:val>
                                            <p:strVal val="#ppt_x"/>
                                          </p:val>
                                        </p:tav>
                                      </p:tavLst>
                                    </p:anim>
                                    <p:anim calcmode="lin" valueType="num">
                                      <p:cBhvr additive="base">
                                        <p:cTn id="28" dur="500" fill="hold"/>
                                        <p:tgtEl>
                                          <p:spTgt spid="1742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par>
                          <p:cTn id="34" fill="hold" nodeType="afterGroup">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7443"/>
                                        </p:tgtEl>
                                        <p:attrNameLst>
                                          <p:attrName>style.visibility</p:attrName>
                                        </p:attrNameLst>
                                      </p:cBhvr>
                                      <p:to>
                                        <p:strVal val="visible"/>
                                      </p:to>
                                    </p:set>
                                    <p:animEffect transition="in" filter="dissolve">
                                      <p:cBhvr>
                                        <p:cTn id="37" dur="500"/>
                                        <p:tgtEl>
                                          <p:spTgt spid="174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0-#ppt_w/2"/>
                                          </p:val>
                                        </p:tav>
                                        <p:tav tm="100000">
                                          <p:val>
                                            <p:strVal val="#ppt_x"/>
                                          </p:val>
                                        </p:tav>
                                      </p:tavLst>
                                    </p:anim>
                                    <p:anim calcmode="lin" valueType="num">
                                      <p:cBhvr additive="base">
                                        <p:cTn id="43" dur="500" fill="hold"/>
                                        <p:tgtEl>
                                          <p:spTgt spid="6"/>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 presetClass="entr" presetSubtype="8" fill="hold" grpId="0" nodeType="afterEffect">
                                  <p:stCondLst>
                                    <p:cond delay="0"/>
                                  </p:stCondLst>
                                  <p:childTnLst>
                                    <p:set>
                                      <p:cBhvr>
                                        <p:cTn id="46" dur="1" fill="hold">
                                          <p:stCondLst>
                                            <p:cond delay="0"/>
                                          </p:stCondLst>
                                        </p:cTn>
                                        <p:tgtEl>
                                          <p:spTgt spid="17441"/>
                                        </p:tgtEl>
                                        <p:attrNameLst>
                                          <p:attrName>style.visibility</p:attrName>
                                        </p:attrNameLst>
                                      </p:cBhvr>
                                      <p:to>
                                        <p:strVal val="visible"/>
                                      </p:to>
                                    </p:set>
                                    <p:anim calcmode="lin" valueType="num">
                                      <p:cBhvr additive="base">
                                        <p:cTn id="47" dur="500" fill="hold"/>
                                        <p:tgtEl>
                                          <p:spTgt spid="17441"/>
                                        </p:tgtEl>
                                        <p:attrNameLst>
                                          <p:attrName>ppt_x</p:attrName>
                                        </p:attrNameLst>
                                      </p:cBhvr>
                                      <p:tavLst>
                                        <p:tav tm="0">
                                          <p:val>
                                            <p:strVal val="0-#ppt_w/2"/>
                                          </p:val>
                                        </p:tav>
                                        <p:tav tm="100000">
                                          <p:val>
                                            <p:strVal val="#ppt_x"/>
                                          </p:val>
                                        </p:tav>
                                      </p:tavLst>
                                    </p:anim>
                                    <p:anim calcmode="lin" valueType="num">
                                      <p:cBhvr additive="base">
                                        <p:cTn id="48" dur="500" fill="hold"/>
                                        <p:tgtEl>
                                          <p:spTgt spid="17441"/>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dissolv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autoUpdateAnimBg="0"/>
      <p:bldP spid="17429" grpId="0" autoUpdateAnimBg="0"/>
      <p:bldP spid="17441" grpId="0" autoUpdateAnimBg="0"/>
      <p:bldP spid="17442" grpId="0" animBg="1"/>
      <p:bldP spid="17443" grpId="0" animBg="1"/>
    </p:bld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rlpool">
  <a:themeElements>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fontScheme name="Whirlpool">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8000"/>
            </a:gs>
            <a:gs pos="100000">
              <a:srgbClr val="808000">
                <a:gamma/>
                <a:shade val="46275"/>
                <a:invGamma/>
              </a:srgbClr>
            </a:gs>
          </a:gsLst>
          <a:lin ang="5400000" scaled="1"/>
        </a:gradFill>
        <a:ln w="9525" cap="flat" cmpd="sng" algn="ctr">
          <a:solidFill>
            <a:schemeClr val="bg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100000"/>
          <a:buFont typeface="Wingdings" pitchFamily="2" charset="2"/>
          <a:buChar char="n"/>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cs typeface="Times New Roman" pitchFamily="18" charset="0"/>
          </a:defRPr>
        </a:defPPr>
      </a:lstStyle>
    </a:spDef>
    <a:lnDef>
      <a:spPr bwMode="auto">
        <a:xfrm>
          <a:off x="0" y="0"/>
          <a:ext cx="1" cy="1"/>
        </a:xfrm>
        <a:custGeom>
          <a:avLst/>
          <a:gdLst/>
          <a:ahLst/>
          <a:cxnLst/>
          <a:rect l="0" t="0" r="0" b="0"/>
          <a:pathLst/>
        </a:custGeom>
        <a:gradFill rotWithShape="1">
          <a:gsLst>
            <a:gs pos="0">
              <a:srgbClr val="808000"/>
            </a:gs>
            <a:gs pos="100000">
              <a:srgbClr val="808000">
                <a:gamma/>
                <a:shade val="46275"/>
                <a:invGamma/>
              </a:srgbClr>
            </a:gs>
          </a:gsLst>
          <a:lin ang="5400000" scaled="1"/>
        </a:gradFill>
        <a:ln w="9525" cap="flat" cmpd="sng" algn="ctr">
          <a:solidFill>
            <a:schemeClr val="bg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100000"/>
          <a:buFont typeface="Wingdings" pitchFamily="2" charset="2"/>
          <a:buChar char="n"/>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cs typeface="Times New Roman" pitchFamily="18" charset="0"/>
          </a:defRPr>
        </a:defPPr>
      </a:lstStyle>
    </a:lnDef>
  </a:objectDefaults>
  <a:extraClrSchemeLst>
    <a:extraClrScheme>
      <a:clrScheme name="Whirlpool 1">
        <a:dk1>
          <a:srgbClr val="000066"/>
        </a:dk1>
        <a:lt1>
          <a:srgbClr val="FFFFFF"/>
        </a:lt1>
        <a:dk2>
          <a:srgbClr val="0000CC"/>
        </a:dk2>
        <a:lt2>
          <a:srgbClr val="CCFFFF"/>
        </a:lt2>
        <a:accent1>
          <a:srgbClr val="CC99FF"/>
        </a:accent1>
        <a:accent2>
          <a:srgbClr val="9999FF"/>
        </a:accent2>
        <a:accent3>
          <a:srgbClr val="AAAAE2"/>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2">
        <a:dk1>
          <a:srgbClr val="000066"/>
        </a:dk1>
        <a:lt1>
          <a:srgbClr val="FFFFFF"/>
        </a:lt1>
        <a:dk2>
          <a:srgbClr val="6699FF"/>
        </a:dk2>
        <a:lt2>
          <a:srgbClr val="CCFFFF"/>
        </a:lt2>
        <a:accent1>
          <a:srgbClr val="CC99FF"/>
        </a:accent1>
        <a:accent2>
          <a:srgbClr val="9999FF"/>
        </a:accent2>
        <a:accent3>
          <a:srgbClr val="B8CAFF"/>
        </a:accent3>
        <a:accent4>
          <a:srgbClr val="DADA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3">
        <a:dk1>
          <a:srgbClr val="393939"/>
        </a:dk1>
        <a:lt1>
          <a:srgbClr val="FFFFFF"/>
        </a:lt1>
        <a:dk2>
          <a:srgbClr val="000000"/>
        </a:dk2>
        <a:lt2>
          <a:srgbClr val="FFFFFF"/>
        </a:lt2>
        <a:accent1>
          <a:srgbClr val="CBCBCB"/>
        </a:accent1>
        <a:accent2>
          <a:srgbClr val="868686"/>
        </a:accent2>
        <a:accent3>
          <a:srgbClr val="AAAAAA"/>
        </a:accent3>
        <a:accent4>
          <a:srgbClr val="DADADA"/>
        </a:accent4>
        <a:accent5>
          <a:srgbClr val="E2E2E2"/>
        </a:accent5>
        <a:accent6>
          <a:srgbClr val="797979"/>
        </a:accent6>
        <a:hlink>
          <a:srgbClr val="4D4D4D"/>
        </a:hlink>
        <a:folHlink>
          <a:srgbClr val="EAEAE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3252</TotalTime>
  <Words>1677</Words>
  <Application>Microsoft Office PowerPoint</Application>
  <PresentationFormat>On-screen Show (4:3)</PresentationFormat>
  <Paragraphs>289</Paragraphs>
  <Slides>23</Slides>
  <Notes>10</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23</vt:i4>
      </vt:variant>
    </vt:vector>
  </HeadingPairs>
  <TitlesOfParts>
    <vt:vector size="41" baseType="lpstr">
      <vt:lpstr>Times New Roman</vt:lpstr>
      <vt:lpstr>Arial</vt:lpstr>
      <vt:lpstr>Arial Black</vt:lpstr>
      <vt:lpstr>Tahoma</vt:lpstr>
      <vt:lpstr>Monotype Sorts</vt:lpstr>
      <vt:lpstr>Wingdings</vt:lpstr>
      <vt:lpstr>Symbol</vt:lpstr>
      <vt:lpstr>SimSun</vt:lpstr>
      <vt:lpstr>Contemporary Portrait</vt:lpstr>
      <vt:lpstr>Whirlpool</vt:lpstr>
      <vt:lpstr>Xilinx_All_Programmable_Template</vt:lpstr>
      <vt:lpstr>1_Xilinx_All_Programmable_Template</vt:lpstr>
      <vt:lpstr>2_Xilinx_All_Programmable_Template</vt:lpstr>
      <vt:lpstr>3_Xilinx_All_Programmable_Template</vt:lpstr>
      <vt:lpstr>4_Xilinx_All_Programmable_Template</vt:lpstr>
      <vt:lpstr>5_Xilinx_All_Programmable_Template</vt:lpstr>
      <vt:lpstr>6_Xilinx_All_Programmable_Template</vt:lpstr>
      <vt:lpstr>Bitmap Image</vt:lpstr>
      <vt:lpstr>Introduction</vt:lpstr>
      <vt:lpstr>Embedded Systems Design in the Old Days </vt:lpstr>
      <vt:lpstr>Embedded Systems Design in the Old Days </vt:lpstr>
      <vt:lpstr>Changes that are Undergoing</vt:lpstr>
      <vt:lpstr>What’s Happening Now</vt:lpstr>
      <vt:lpstr>Integration in System Design</vt:lpstr>
      <vt:lpstr>Programmable SoC Solutions</vt:lpstr>
      <vt:lpstr>SoC Platform</vt:lpstr>
      <vt:lpstr>Hardware Design Process for SoPC</vt:lpstr>
      <vt:lpstr>SoPC Design Tool Chain</vt:lpstr>
      <vt:lpstr>Vivado          – Xilinx New Generation of All Programmable Soc Design </vt:lpstr>
      <vt:lpstr>Vivado Components</vt:lpstr>
      <vt:lpstr>Zynq and the trend towards ARM-FPGA architectures</vt:lpstr>
      <vt:lpstr>A New Trend in FPGA Technology: Zynq-7000 SoC</vt:lpstr>
      <vt:lpstr>Embedded System Design Flow for Zynq-7000 AP SoC</vt:lpstr>
      <vt:lpstr>PowerPoint Presentation</vt:lpstr>
      <vt:lpstr>Course Objectives</vt:lpstr>
      <vt:lpstr>Topics to be Covered</vt:lpstr>
      <vt:lpstr>Basic Labs</vt:lpstr>
      <vt:lpstr>ARM Cortex-A9 based Embedded System Design Lab 1 through Lab 6</vt:lpstr>
      <vt:lpstr>Prerequisites</vt:lpstr>
      <vt:lpstr>Platform Support</vt:lpstr>
      <vt:lpstr>Lab Board - Zybo Zynq-7000 ARM/FPGA SoC Trainer Board</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CECS 461/561 - Hardware/Software Codesign</dc:title>
  <dc:subject>Introduction to the course</dc:subject>
  <dc:creator>Dr. Min He</dc:creator>
  <cp:lastModifiedBy>Min He</cp:lastModifiedBy>
  <cp:revision>359</cp:revision>
  <dcterms:created xsi:type="dcterms:W3CDTF">2000-02-07T23:54:30Z</dcterms:created>
  <dcterms:modified xsi:type="dcterms:W3CDTF">2019-01-24T17:18:47Z</dcterms:modified>
</cp:coreProperties>
</file>