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69" d="100"/>
          <a:sy n="69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FB32-4D07-4F01-ADBA-D30EB314DF7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4C962-72F0-475C-B39C-B27E7A19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6, set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Ports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to the number of input ports desired. To set the bit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 of an input port, toggle the button to the left of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Inx Width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to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makes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Inx Width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editable. Enter the bit width in the field. The output bit width is the combined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widths of all the input ports and is shown in the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Dout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4C962-72F0-475C-B39C-B27E7A196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timer module has an associated load register that is used to hold either the initial value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counter for event generation or a capture value, depending on the mode of the timer.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value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the value loaded into the load register, is used to generate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interrupt at the expiration of an interval or a continuous series of interrupts with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 interval.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 value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timer value that has been latched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 of an external event. The clock rate of the timer modules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s_axi_aclk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(no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prescaling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clock is performed). All of the timer/counter interrupts 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OR’ed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together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generate a single external interrupt signal. The interrupt service routine reads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control/status registers to determine the source of the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4C962-72F0-475C-B39C-B27E7A196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45CF-6C70-4F18-A067-04B78912226C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15B-3125-4AF9-BDF9-D4083FCBF149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82D0-4AED-40AA-99D4-527BCAA1A74C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7F7-D85E-4C36-A796-25B1350B1AC3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2B6B-5E0E-4C37-A814-26DE5784F2A6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385C-A5B2-4D71-AC3E-0E61084B1194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5F28-B252-4F70-937A-148AB253F46A}" type="datetime1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5C6B-D4C4-43E2-82A6-E4DBEA7CCAE7}" type="datetime1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F2DE-D91E-434B-8268-1FCDE71DE1E1}" type="datetime1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A3DD-3F90-453B-B897-6E658FBC1CA9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7C70-76BD-4E36-8FA0-A0EA28287293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5CDBAB2-BB54-4253-882A-F6F9ED8A2D76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CECS 461/561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IP and AXI Timer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Min He</a:t>
            </a:r>
          </a:p>
        </p:txBody>
      </p:sp>
    </p:spTree>
    <p:extLst>
      <p:ext uri="{BB962C8B-B14F-4D97-AF65-F5344CB8AC3E}">
        <p14:creationId xmlns:p14="http://schemas.microsoft.com/office/powerpoint/2010/main" val="397071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2590800"/>
            <a:ext cx="8686800" cy="3124200"/>
          </a:xfrm>
        </p:spPr>
        <p:txBody>
          <a:bodyPr>
            <a:noAutofit/>
          </a:bodyPr>
          <a:lstStyle/>
          <a:p>
            <a:r>
              <a:rPr lang="en-US" sz="2600" b="1" dirty="0"/>
              <a:t>Interrupt Control</a:t>
            </a:r>
            <a:r>
              <a:rPr lang="en-US" sz="2600" dirty="0"/>
              <a:t>: The Interrupt control module generates a single interrupt depending on the mode of operation.</a:t>
            </a:r>
          </a:p>
          <a:p>
            <a:r>
              <a:rPr lang="en-US" sz="2600" b="1" dirty="0"/>
              <a:t>Pulse Width Modulation (PWM)</a:t>
            </a:r>
            <a:r>
              <a:rPr lang="en-US" sz="2600" dirty="0"/>
              <a:t>: The PWM block generates a pulse signal, PWM0, with a specified frequency and duty factor. It uses Timer 0 for PWM0 period, and Timer 1 for PWM0 output width.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Overview – cont’d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9A47-6EA4-4E98-81F4-BDEDF90A0979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75467"/>
            <a:ext cx="8458199" cy="3450696"/>
          </a:xfrm>
        </p:spPr>
        <p:txBody>
          <a:bodyPr>
            <a:normAutofit/>
          </a:bodyPr>
          <a:lstStyle/>
          <a:p>
            <a:r>
              <a:rPr lang="en-US" sz="2500" dirty="0"/>
              <a:t>Generate Mode: for generating repetitive interrupts or external signals with a specified interval.</a:t>
            </a:r>
          </a:p>
          <a:p>
            <a:r>
              <a:rPr lang="en-US" sz="2500" dirty="0"/>
              <a:t>Capture Mode: for time-tagging external events</a:t>
            </a:r>
          </a:p>
          <a:p>
            <a:r>
              <a:rPr lang="en-US" sz="2500" dirty="0"/>
              <a:t>Pulse Width Modulation Mode: two timer/counters are used as a pair to produce an output signal (PWM0) with a specified frequency and duty factor. </a:t>
            </a:r>
          </a:p>
          <a:p>
            <a:r>
              <a:rPr lang="en-US" sz="2500" dirty="0"/>
              <a:t>Cascade Mode: the two timer/counters are cascaded to operate as a single 64-bit counter/timer.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Timer Modes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A60E-DD5A-483C-A65D-3413379AAB78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675466"/>
            <a:ext cx="8534399" cy="3649133"/>
          </a:xfrm>
        </p:spPr>
        <p:txBody>
          <a:bodyPr>
            <a:normAutofit/>
          </a:bodyPr>
          <a:lstStyle/>
          <a:p>
            <a:r>
              <a:rPr lang="en-US" sz="2600" dirty="0"/>
              <a:t>The TC interrupt signals can be enabled or disabled with the </a:t>
            </a:r>
            <a:r>
              <a:rPr lang="en-US" sz="2600" dirty="0" err="1"/>
              <a:t>Enabel</a:t>
            </a:r>
            <a:r>
              <a:rPr lang="en-US" sz="2600" dirty="0"/>
              <a:t> Interrupt for Timer (ENIT) bit in the TCSR. </a:t>
            </a:r>
          </a:p>
          <a:p>
            <a:r>
              <a:rPr lang="en-US" sz="2600" dirty="0"/>
              <a:t>The interrupt status bit (TINT) in the TCSR cannot be disabled and always reflects the current state of the timer interrupt. </a:t>
            </a:r>
          </a:p>
          <a:p>
            <a:r>
              <a:rPr lang="en-US" sz="2600" dirty="0"/>
              <a:t>In Generate mode, a timer interrupt is caused by the counter rolling over (the same condition used to reload the counter when ARHT is set to 1).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Interrupts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8177-C97C-43CC-90F0-6B10868DF19B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Applications of this core include:</a:t>
            </a:r>
          </a:p>
          <a:p>
            <a:r>
              <a:rPr lang="en-US" sz="2800" dirty="0"/>
              <a:t>Clock generation with different time periods and duty cycle</a:t>
            </a:r>
          </a:p>
          <a:p>
            <a:r>
              <a:rPr lang="en-US" sz="2800" dirty="0"/>
              <a:t>Pulse generation circuits</a:t>
            </a:r>
          </a:p>
          <a:p>
            <a:r>
              <a:rPr lang="en-US" sz="2800" dirty="0"/>
              <a:t>Generating time-related interrupts</a:t>
            </a:r>
          </a:p>
          <a:p>
            <a:r>
              <a:rPr lang="en-US" sz="2800" dirty="0"/>
              <a:t>Pulse Width Modulation signal for motor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21C-442E-4782-B33B-31A77D59A581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XTmrCtr_Initialize</a:t>
            </a:r>
            <a:endParaRPr lang="en-US" dirty="0"/>
          </a:p>
          <a:p>
            <a:r>
              <a:rPr lang="en-US" dirty="0" err="1"/>
              <a:t>XTmrCtr_SetHandler</a:t>
            </a:r>
            <a:endParaRPr lang="en-US" dirty="0"/>
          </a:p>
          <a:p>
            <a:r>
              <a:rPr lang="en-US" dirty="0" err="1"/>
              <a:t>XTmrCtr_SetResetValue</a:t>
            </a:r>
            <a:endParaRPr lang="en-US" dirty="0"/>
          </a:p>
          <a:p>
            <a:r>
              <a:rPr lang="en-US" dirty="0" err="1"/>
              <a:t>XTmrCtr_SetOptions</a:t>
            </a:r>
            <a:endParaRPr lang="en-US" dirty="0"/>
          </a:p>
          <a:p>
            <a:r>
              <a:rPr lang="en-US" dirty="0" err="1"/>
              <a:t>XTmrCtr_Start</a:t>
            </a:r>
            <a:endParaRPr lang="en-US" dirty="0"/>
          </a:p>
          <a:p>
            <a:r>
              <a:rPr lang="en-US" dirty="0" err="1"/>
              <a:t>XTmrCtr_Stop</a:t>
            </a:r>
            <a:endParaRPr lang="en-US" dirty="0"/>
          </a:p>
          <a:p>
            <a:r>
              <a:rPr lang="en-US" dirty="0" err="1"/>
              <a:t>XTmrCtr_IsExpired</a:t>
            </a:r>
            <a:endParaRPr lang="en-US" dirty="0"/>
          </a:p>
          <a:p>
            <a:r>
              <a:rPr lang="en-US" dirty="0" err="1"/>
              <a:t>XTmrCtr_Reset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7F7-D85E-4C36-A796-25B1350B1AC3}" type="datetime1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Timer Driver Functions</a:t>
            </a:r>
          </a:p>
        </p:txBody>
      </p:sp>
    </p:spTree>
    <p:extLst>
      <p:ext uri="{BB962C8B-B14F-4D97-AF65-F5344CB8AC3E}">
        <p14:creationId xmlns:p14="http://schemas.microsoft.com/office/powerpoint/2010/main" val="148103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product brief</a:t>
            </a:r>
            <a:r>
              <a:rPr lang="en-US"/>
              <a:t>: </a:t>
            </a:r>
            <a:br>
              <a:rPr lang="en-US"/>
            </a:br>
            <a:r>
              <a:rPr lang="en-US"/>
              <a:t>pb041-xilinx-com-ip-xlconcat.pdf</a:t>
            </a:r>
            <a:endParaRPr lang="en-US" dirty="0"/>
          </a:p>
          <a:p>
            <a:r>
              <a:rPr lang="en-US" dirty="0"/>
              <a:t>AXI Timer 2.0 Product Guide: pg079-axi-timer.pdf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7F7-D85E-4C36-A796-25B1350B1AC3}" type="datetime1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8541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400"/>
            <a:ext cx="7408333" cy="98027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 IP core provides a mechanism to combine bus signals of varying width into a single bus.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6" t="27218" r="22928" b="33750"/>
          <a:stretch/>
        </p:blipFill>
        <p:spPr bwMode="auto">
          <a:xfrm>
            <a:off x="4862112" y="3426050"/>
            <a:ext cx="3885647" cy="22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2" t="38407" r="22229" b="26310"/>
          <a:stretch/>
        </p:blipFill>
        <p:spPr bwMode="auto">
          <a:xfrm>
            <a:off x="813374" y="3555837"/>
            <a:ext cx="3975486" cy="208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5961-4BA5-4075-8B8B-1B0FF0E6FE85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7F7-D85E-4C36-A796-25B1350B1AC3}" type="datetime1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/>
          <a:lstStyle/>
          <a:p>
            <a:r>
              <a:rPr lang="en-US" dirty="0"/>
              <a:t>GIC System-Level Block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499" t="14249" r="15001" b="7016"/>
          <a:stretch/>
        </p:blipFill>
        <p:spPr>
          <a:xfrm>
            <a:off x="762000" y="1295400"/>
            <a:ext cx="7511137" cy="53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block design you instantiate the </a:t>
            </a:r>
            <a:r>
              <a:rPr lang="en-US" dirty="0" err="1"/>
              <a:t>Concat</a:t>
            </a:r>
            <a:r>
              <a:rPr lang="en-US" dirty="0"/>
              <a:t> IP 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Concat</a:t>
            </a:r>
            <a:r>
              <a:rPr lang="en-US" b="1" dirty="0"/>
              <a:t> in a Block Design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9" t="47918" r="27100" b="13958"/>
          <a:stretch/>
        </p:blipFill>
        <p:spPr bwMode="auto">
          <a:xfrm>
            <a:off x="2362200" y="3429000"/>
            <a:ext cx="3526155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42DD-08F9-469E-B6B3-49289B31159A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209800"/>
            <a:ext cx="7408333" cy="905933"/>
          </a:xfrm>
        </p:spPr>
        <p:txBody>
          <a:bodyPr/>
          <a:lstStyle/>
          <a:p>
            <a:r>
              <a:rPr lang="en-US" dirty="0"/>
              <a:t>In the Search field of the IP Catalog, type </a:t>
            </a:r>
            <a:r>
              <a:rPr lang="en-US" b="1" dirty="0" err="1"/>
              <a:t>Concat</a:t>
            </a:r>
            <a:r>
              <a:rPr lang="en-US" b="1" dirty="0"/>
              <a:t> </a:t>
            </a:r>
            <a:r>
              <a:rPr lang="en-US" dirty="0"/>
              <a:t>and double-click the </a:t>
            </a:r>
            <a:r>
              <a:rPr lang="en-US" dirty="0" err="1"/>
              <a:t>Concat</a:t>
            </a:r>
            <a:r>
              <a:rPr lang="en-US" dirty="0"/>
              <a:t> IP core to instantiate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31250" r="16252" b="24167"/>
          <a:stretch/>
        </p:blipFill>
        <p:spPr bwMode="auto">
          <a:xfrm>
            <a:off x="1066799" y="3200400"/>
            <a:ext cx="6899787" cy="326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BC1-8F2B-4C28-A106-67BAAF587A79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Concat</a:t>
            </a:r>
            <a:r>
              <a:rPr lang="en-US" dirty="0"/>
              <a:t> IP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1" t="21202" r="33045" b="58292"/>
          <a:stretch/>
        </p:blipFill>
        <p:spPr bwMode="auto">
          <a:xfrm>
            <a:off x="380999" y="3352801"/>
            <a:ext cx="3106519" cy="211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481935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Concat</a:t>
            </a:r>
            <a:r>
              <a:rPr lang="en-US" sz="2400" dirty="0"/>
              <a:t> IP before customize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4" t="18753" r="15241" b="8106"/>
          <a:stretch/>
        </p:blipFill>
        <p:spPr bwMode="auto">
          <a:xfrm>
            <a:off x="4070291" y="2743200"/>
            <a:ext cx="4469026" cy="339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2867-5398-4329-BD3E-5CAADD78DBFE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0"/>
            <a:ext cx="8153400" cy="3962400"/>
          </a:xfrm>
        </p:spPr>
        <p:txBody>
          <a:bodyPr>
            <a:noAutofit/>
          </a:bodyPr>
          <a:lstStyle/>
          <a:p>
            <a:r>
              <a:rPr lang="en-US" sz="2600" b="1" dirty="0"/>
              <a:t>The AXI Timer is organized as </a:t>
            </a:r>
            <a:r>
              <a:rPr lang="en-US" sz="2600" b="1" dirty="0">
                <a:solidFill>
                  <a:srgbClr val="FF0000"/>
                </a:solidFill>
              </a:rPr>
              <a:t>two</a:t>
            </a:r>
            <a:r>
              <a:rPr lang="en-US" sz="2600" b="1" dirty="0"/>
              <a:t> identical timer modules.</a:t>
            </a:r>
          </a:p>
          <a:p>
            <a:r>
              <a:rPr lang="en-US" sz="2600" b="1" dirty="0"/>
              <a:t>Each timer module has an associated load register to hold the initial value for the counter for generate mode, or capture value for  capture mode.</a:t>
            </a:r>
          </a:p>
          <a:p>
            <a:r>
              <a:rPr lang="en-US" sz="2600" b="1" dirty="0"/>
              <a:t>All of the timer/counter interrupts are </a:t>
            </a:r>
            <a:r>
              <a:rPr lang="en-US" sz="2600" b="1" dirty="0" err="1"/>
              <a:t>OR’ed</a:t>
            </a:r>
            <a:r>
              <a:rPr lang="en-US" sz="2600" b="1" dirty="0"/>
              <a:t> together to generate a single external interrupt signal.</a:t>
            </a:r>
          </a:p>
          <a:p>
            <a:r>
              <a:rPr lang="en-US" sz="2600" b="1" dirty="0"/>
              <a:t>The interrupt service routine reads the control/status registers to determine the source of the interrupt.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52728"/>
          </a:xfrm>
        </p:spPr>
        <p:txBody>
          <a:bodyPr/>
          <a:lstStyle/>
          <a:p>
            <a:r>
              <a:rPr lang="en-US" dirty="0"/>
              <a:t>AXI Timer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246C-26F9-42F4-B238-1B4B33CCF272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AXI Timer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2" t="30300" r="7174" b="12957"/>
          <a:stretch/>
        </p:blipFill>
        <p:spPr bwMode="auto">
          <a:xfrm>
            <a:off x="304800" y="2133600"/>
            <a:ext cx="862259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3923-3476-4BF6-BB10-DE87EEC9E1FE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905000"/>
            <a:ext cx="8686800" cy="4648200"/>
          </a:xfrm>
        </p:spPr>
        <p:txBody>
          <a:bodyPr>
            <a:noAutofit/>
          </a:bodyPr>
          <a:lstStyle/>
          <a:p>
            <a:r>
              <a:rPr lang="en-US" sz="2600" b="1" dirty="0"/>
              <a:t>AXI4-Lite Interface</a:t>
            </a:r>
            <a:r>
              <a:rPr lang="en-US" sz="2600" dirty="0"/>
              <a:t>: The AXI4-Lite Interface module implements an AXI4-Lite slave interface for accessing memory mapped Timer registers.</a:t>
            </a:r>
          </a:p>
          <a:p>
            <a:r>
              <a:rPr lang="en-US" sz="2600" b="1" dirty="0"/>
              <a:t>Timer Registers</a:t>
            </a:r>
            <a:r>
              <a:rPr lang="en-US" sz="2600" dirty="0"/>
              <a:t>: The Register block implements a set of 32-bit registers for each timer/counter. This set of register contains load register, timer/counter register and control/status register.</a:t>
            </a:r>
          </a:p>
          <a:p>
            <a:r>
              <a:rPr lang="en-US" sz="2600" b="1" dirty="0"/>
              <a:t>32-bit Counters</a:t>
            </a:r>
            <a:r>
              <a:rPr lang="en-US" sz="2600" dirty="0"/>
              <a:t>: The Timer/Counter module has two 32-bit counters, each of which can be configured for up/down counts and can be loaded with a value from the load register.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A0DE-73A1-4F99-8A03-6AFD5DAB54A1}" type="datetime1">
              <a:rPr lang="en-US" smtClean="0"/>
              <a:t>4/25/2017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0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545</TotalTime>
  <Words>874</Words>
  <Application>Microsoft Office PowerPoint</Application>
  <PresentationFormat>On-screen Show (4:3)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Candara</vt:lpstr>
      <vt:lpstr>Symbol</vt:lpstr>
      <vt:lpstr>Waveform</vt:lpstr>
      <vt:lpstr>Concat IP and AXI Timer Controller</vt:lpstr>
      <vt:lpstr>Concat IP</vt:lpstr>
      <vt:lpstr>GIC System-Level Block Diagram</vt:lpstr>
      <vt:lpstr>Using Concat in a Block Design</vt:lpstr>
      <vt:lpstr>PowerPoint Presentation</vt:lpstr>
      <vt:lpstr>Customize Concat IP</vt:lpstr>
      <vt:lpstr>AXI Timer</vt:lpstr>
      <vt:lpstr>Block Diagram of AXI Timer</vt:lpstr>
      <vt:lpstr>Operation Overview</vt:lpstr>
      <vt:lpstr>Operation Overview – cont’d</vt:lpstr>
      <vt:lpstr>Timer Modes</vt:lpstr>
      <vt:lpstr>Interrupts</vt:lpstr>
      <vt:lpstr>Applications</vt:lpstr>
      <vt:lpstr>AXI Timer Driver Functions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Controller</dc:title>
  <dc:creator>Min</dc:creator>
  <cp:lastModifiedBy>Min He</cp:lastModifiedBy>
  <cp:revision>60</cp:revision>
  <dcterms:created xsi:type="dcterms:W3CDTF">2006-08-16T00:00:00Z</dcterms:created>
  <dcterms:modified xsi:type="dcterms:W3CDTF">2017-04-25T16:16:59Z</dcterms:modified>
</cp:coreProperties>
</file>