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304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Sigfox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91633" y="225042"/>
            <a:ext cx="10609792" cy="609334"/>
          </a:xfrm>
        </p:spPr>
        <p:txBody>
          <a:bodyPr wrap="square">
            <a:spAutoFit/>
          </a:bodyPr>
          <a:lstStyle>
            <a:lvl1pPr>
              <a:defRPr sz="3733"/>
            </a:lvl1pPr>
          </a:lstStyle>
          <a:p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0575" y="808319"/>
            <a:ext cx="10610851" cy="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791633" y="1145118"/>
            <a:ext cx="10609792" cy="48636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9182-3771-4DF1-9A99-F90F22AB50A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otogaviard/tictactoe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633" y="243024"/>
            <a:ext cx="10231501" cy="590931"/>
          </a:xfrm>
        </p:spPr>
        <p:txBody>
          <a:bodyPr/>
          <a:lstStyle/>
          <a:p>
            <a:r>
              <a:rPr lang="en-US" sz="3600" dirty="0"/>
              <a:t>Tic Tac Toe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74658" y="1598429"/>
            <a:ext cx="5685580" cy="4081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Introduction</a:t>
            </a:r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Architecture &amp; 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Stack</a:t>
            </a:r>
            <a:endParaRPr lang="fr-FR" sz="3200" dirty="0"/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Demonstration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Next</a:t>
            </a:r>
            <a:r>
              <a:rPr lang="fr-FR" sz="3200" dirty="0"/>
              <a:t> </a:t>
            </a:r>
            <a:r>
              <a:rPr lang="fr-FR" sz="3200" dirty="0" err="1"/>
              <a:t>steps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Conclusion</a:t>
            </a:r>
          </a:p>
        </p:txBody>
      </p:sp>
      <p:pic>
        <p:nvPicPr>
          <p:cNvPr id="1026" name="Picture 2" descr="Résultat de recherche d'images pour &quot;tictacto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93" y="1234599"/>
            <a:ext cx="6112894" cy="44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5" y="2238130"/>
            <a:ext cx="1323975" cy="1371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48" y="2712783"/>
            <a:ext cx="5305425" cy="1009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48" y="4384175"/>
            <a:ext cx="5524500" cy="695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48" y="1142755"/>
            <a:ext cx="4714875" cy="10953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35068" y="21324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multi </a:t>
            </a:r>
            <a:r>
              <a:rPr lang="fr-FR" dirty="0" err="1"/>
              <a:t>app</a:t>
            </a:r>
            <a:endParaRPr lang="fr-FR" dirty="0"/>
          </a:p>
          <a:p>
            <a:r>
              <a:rPr lang="fr-FR" dirty="0"/>
              <a:t> - multi user</a:t>
            </a:r>
          </a:p>
          <a:p>
            <a:r>
              <a:rPr lang="fr-FR" dirty="0"/>
              <a:t> - high </a:t>
            </a:r>
            <a:r>
              <a:rPr lang="fr-FR" dirty="0" err="1"/>
              <a:t>security</a:t>
            </a:r>
            <a:endParaRPr lang="fr-FR" dirty="0"/>
          </a:p>
          <a:p>
            <a:r>
              <a:rPr lang="fr-FR" dirty="0" err="1"/>
              <a:t>password</a:t>
            </a:r>
            <a:r>
              <a:rPr lang="fr-FR" dirty="0"/>
              <a:t> = hash(hash(</a:t>
            </a:r>
            <a:r>
              <a:rPr lang="fr-FR" dirty="0" err="1"/>
              <a:t>pwd</a:t>
            </a:r>
            <a:r>
              <a:rPr lang="fr-FR" dirty="0"/>
              <a:t>).</a:t>
            </a:r>
            <a:r>
              <a:rPr lang="fr-FR" dirty="0" err="1"/>
              <a:t>salt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2185266"/>
            <a:ext cx="1323975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29" y="971374"/>
            <a:ext cx="4876800" cy="1019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29" y="4205003"/>
            <a:ext cx="3657600" cy="16764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43457" y="2185266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by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 - 3D tictactoe</a:t>
            </a:r>
          </a:p>
          <a:p>
            <a:r>
              <a:rPr lang="fr-FR" dirty="0"/>
              <a:t> - </a:t>
            </a:r>
            <a:r>
              <a:rPr lang="fr-FR" dirty="0" err="1"/>
              <a:t>any</a:t>
            </a:r>
            <a:r>
              <a:rPr lang="fr-FR" dirty="0"/>
              <a:t> size</a:t>
            </a:r>
          </a:p>
          <a:p>
            <a:r>
              <a:rPr lang="fr-FR" dirty="0"/>
              <a:t> - arcade mode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29" y="2377317"/>
            <a:ext cx="5257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Service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86560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86560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192806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30133" y="1996688"/>
            <a:ext cx="3900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097245" y="2837472"/>
            <a:ext cx="383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92806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2806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138653" y="1055169"/>
            <a:ext cx="3431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Modify</a:t>
            </a:r>
            <a:r>
              <a:rPr lang="fr-FR" b="1" dirty="0"/>
              <a:t> api</a:t>
            </a:r>
          </a:p>
          <a:p>
            <a:r>
              <a:rPr lang="fr-FR" dirty="0" err="1"/>
              <a:t>select_streaming_node</a:t>
            </a:r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: {</a:t>
            </a:r>
          </a:p>
          <a:p>
            <a:r>
              <a:rPr lang="fr-FR" dirty="0"/>
              <a:t>   </a:t>
            </a:r>
            <a:r>
              <a:rPr lang="fr-FR" dirty="0" err="1"/>
              <a:t>token</a:t>
            </a:r>
            <a:r>
              <a:rPr lang="fr-FR" dirty="0"/>
              <a:t> : 6455454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response</a:t>
            </a:r>
            <a:r>
              <a:rPr lang="fr-FR" dirty="0"/>
              <a:t>: {</a:t>
            </a:r>
          </a:p>
          <a:p>
            <a:r>
              <a:rPr lang="fr-FR" dirty="0"/>
              <a:t>   url : tictactoe-1.tictactoe.com</a:t>
            </a:r>
          </a:p>
          <a:p>
            <a:r>
              <a:rPr lang="fr-FR" dirty="0"/>
              <a:t>}</a:t>
            </a:r>
          </a:p>
          <a:p>
            <a:endParaRPr lang="fr-FR" b="1" dirty="0"/>
          </a:p>
          <a:p>
            <a:r>
              <a:rPr lang="fr-FR" b="1" dirty="0" err="1"/>
              <a:t>Maintain</a:t>
            </a:r>
            <a:r>
              <a:rPr lang="fr-FR" b="1" dirty="0"/>
              <a:t> in redis</a:t>
            </a:r>
          </a:p>
          <a:p>
            <a:r>
              <a:rPr lang="fr-FR" dirty="0" err="1"/>
              <a:t>server_id</a:t>
            </a:r>
            <a:r>
              <a:rPr lang="fr-FR" dirty="0"/>
              <a:t> : [</a:t>
            </a:r>
            <a:r>
              <a:rPr lang="fr-FR" dirty="0" err="1"/>
              <a:t>games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b="1" dirty="0" err="1"/>
              <a:t>Problem</a:t>
            </a:r>
            <a:endParaRPr lang="fr-FR" b="1" dirty="0"/>
          </a:p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browser 3 </a:t>
            </a:r>
            <a:r>
              <a:rPr lang="fr-FR" dirty="0" err="1"/>
              <a:t>goes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30052" y="283747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HaProxy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3629" y="3308650"/>
            <a:ext cx="1324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tictactoe.com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91633" y="223836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5530" y="3098027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g3 &amp; g4</a:t>
            </a:r>
            <a:endParaRPr lang="en-US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371" y="362203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529" y="407141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g3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501192" y="46060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Beware</a:t>
            </a:r>
            <a:r>
              <a:rPr lang="fr-FR" b="1" dirty="0">
                <a:solidFill>
                  <a:srgbClr val="FF0000"/>
                </a:solidFill>
              </a:rPr>
              <a:t> of </a:t>
            </a:r>
            <a:r>
              <a:rPr lang="fr-FR" b="1" dirty="0" err="1">
                <a:solidFill>
                  <a:srgbClr val="FF0000"/>
                </a:solidFill>
              </a:rPr>
              <a:t>deployment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Reconnect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protocol</a:t>
            </a:r>
            <a:r>
              <a:rPr lang="fr-FR" b="1" dirty="0">
                <a:solidFill>
                  <a:srgbClr val="FF0000"/>
                </a:solidFill>
              </a:rPr>
              <a:t> client </a:t>
            </a:r>
            <a:r>
              <a:rPr lang="fr-FR" b="1" dirty="0" err="1">
                <a:solidFill>
                  <a:srgbClr val="FF0000"/>
                </a:solidFill>
              </a:rPr>
              <a:t>side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Cache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663925" y="1763828"/>
            <a:ext cx="343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Distributed</a:t>
            </a:r>
            <a:r>
              <a:rPr lang="fr-FR" dirty="0"/>
              <a:t> Cache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Local cache on </a:t>
            </a:r>
            <a:r>
              <a:rPr lang="fr-FR" dirty="0" err="1"/>
              <a:t>each</a:t>
            </a:r>
            <a:r>
              <a:rPr lang="fr-FR" dirty="0"/>
              <a:t> server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Invalidation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kafka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09367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9367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409367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273060" y="2809495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Kafka</a:t>
            </a:r>
            <a:endParaRPr lang="en-US" dirty="0"/>
          </a:p>
        </p:txBody>
      </p:sp>
      <p:cxnSp>
        <p:nvCxnSpPr>
          <p:cNvPr id="10" name="Connecteur droit 9"/>
          <p:cNvCxnSpPr>
            <a:stCxn id="6" idx="3"/>
          </p:cNvCxnSpPr>
          <p:nvPr/>
        </p:nvCxnSpPr>
        <p:spPr>
          <a:xfrm flipV="1">
            <a:off x="3785161" y="2082118"/>
            <a:ext cx="1175796" cy="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802411" y="3990173"/>
            <a:ext cx="115854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1"/>
          </p:cNvCxnSpPr>
          <p:nvPr/>
        </p:nvCxnSpPr>
        <p:spPr>
          <a:xfrm flipV="1">
            <a:off x="3802411" y="2994161"/>
            <a:ext cx="4706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4960957" y="2082118"/>
            <a:ext cx="0" cy="72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953966" y="3182475"/>
            <a:ext cx="6991" cy="80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091625" y="16517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037692" y="26709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021985" y="3586324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91624" y="1841018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4180" y="284766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75242" y="370282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- </a:t>
            </a:r>
            <a:r>
              <a:rPr lang="fr-FR" dirty="0" err="1"/>
              <a:t>Idea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49018" y="1075931"/>
            <a:ext cx="747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n2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all or do machine </a:t>
            </a:r>
            <a:r>
              <a:rPr lang="fr-FR" dirty="0" err="1"/>
              <a:t>learning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store the </a:t>
            </a:r>
            <a:r>
              <a:rPr lang="fr-FR" dirty="0" err="1"/>
              <a:t>winning</a:t>
            </a:r>
            <a:r>
              <a:rPr lang="fr-FR" dirty="0"/>
              <a:t> </a:t>
            </a:r>
            <a:r>
              <a:rPr lang="fr-FR" dirty="0" err="1"/>
              <a:t>percentage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602"/>
              </p:ext>
            </p:extLst>
          </p:nvPr>
        </p:nvGraphicFramePr>
        <p:xfrm>
          <a:off x="745824" y="2814151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45791" y="1814595"/>
            <a:ext cx="17532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12609" y="2922591"/>
            <a:ext cx="4102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874004" y="2240816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96418" y="2263153"/>
            <a:ext cx="964734" cy="48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826778" y="3450229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51277" y="4178031"/>
            <a:ext cx="573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4352" y="5286027"/>
            <a:ext cx="7007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197603" y="4646998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850386" y="4604252"/>
            <a:ext cx="1015067" cy="5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8237989" y="3439367"/>
            <a:ext cx="998290" cy="5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0510224" y="1814595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10520800" y="2928767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10520799" y="4215929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0520798" y="5216494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</a:t>
            </a:r>
            <a:r>
              <a:rPr lang="fr-FR" dirty="0" err="1"/>
              <a:t>Fill</a:t>
            </a:r>
            <a:r>
              <a:rPr lang="fr-FR" dirty="0"/>
              <a:t> up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91633" y="991194"/>
            <a:ext cx="74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 </a:t>
            </a:r>
            <a:r>
              <a:rPr lang="fr-FR" dirty="0" err="1"/>
              <a:t>each</a:t>
            </a:r>
            <a:r>
              <a:rPr lang="fr-FR" dirty="0"/>
              <a:t> end of </a:t>
            </a:r>
            <a:r>
              <a:rPr lang="fr-FR" dirty="0" err="1"/>
              <a:t>game</a:t>
            </a:r>
            <a:r>
              <a:rPr lang="fr-FR" dirty="0"/>
              <a:t> : </a:t>
            </a:r>
            <a:r>
              <a:rPr lang="fr-FR" dirty="0" err="1"/>
              <a:t>when</a:t>
            </a:r>
            <a:r>
              <a:rPr lang="fr-FR" dirty="0"/>
              <a:t> user 1 </a:t>
            </a:r>
            <a:r>
              <a:rPr lang="fr-FR" dirty="0" err="1"/>
              <a:t>puts</a:t>
            </a:r>
            <a:r>
              <a:rPr lang="fr-FR" dirty="0"/>
              <a:t> an X on position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2664"/>
              </p:ext>
            </p:extLst>
          </p:nvPr>
        </p:nvGraphicFramePr>
        <p:xfrm>
          <a:off x="394469" y="1846686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7361"/>
              </p:ext>
            </p:extLst>
          </p:nvPr>
        </p:nvGraphicFramePr>
        <p:xfrm>
          <a:off x="394469" y="4116478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03728"/>
              </p:ext>
            </p:extLst>
          </p:nvPr>
        </p:nvGraphicFramePr>
        <p:xfrm>
          <a:off x="2761183" y="2449531"/>
          <a:ext cx="92830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80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user_order_id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27395" y="5213758"/>
            <a:ext cx="747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Benefits</a:t>
            </a:r>
            <a:r>
              <a:rPr lang="fr-FR" dirty="0"/>
              <a:t> :</a:t>
            </a:r>
          </a:p>
          <a:p>
            <a:r>
              <a:rPr lang="fr-FR" dirty="0"/>
              <a:t> - unique table for all size</a:t>
            </a:r>
          </a:p>
          <a:p>
            <a:r>
              <a:rPr lang="fr-FR" dirty="0"/>
              <a:t> - unique table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users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Arcade mode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02738"/>
              </p:ext>
            </p:extLst>
          </p:nvPr>
        </p:nvGraphicFramePr>
        <p:xfrm>
          <a:off x="2447633" y="3265920"/>
          <a:ext cx="953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2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user_order_id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91633" y="1234595"/>
            <a:ext cx="747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Search</a:t>
            </a:r>
            <a:r>
              <a:rPr lang="fr-FR" dirty="0"/>
              <a:t> in the </a:t>
            </a:r>
            <a:r>
              <a:rPr lang="fr-FR" dirty="0" err="1"/>
              <a:t>tree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for </a:t>
            </a:r>
            <a:r>
              <a:rPr lang="fr-FR" dirty="0" err="1"/>
              <a:t>game</a:t>
            </a:r>
            <a:r>
              <a:rPr lang="fr-FR" dirty="0"/>
              <a:t> size</a:t>
            </a:r>
          </a:p>
          <a:p>
            <a:r>
              <a:rPr lang="fr-FR" dirty="0"/>
              <a:t> - List all possible </a:t>
            </a:r>
            <a:r>
              <a:rPr lang="fr-FR" dirty="0" err="1"/>
              <a:t>children</a:t>
            </a:r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Take</a:t>
            </a:r>
            <a:r>
              <a:rPr lang="fr-FR" dirty="0"/>
              <a:t> the one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probabilty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425"/>
              </p:ext>
            </p:extLst>
          </p:nvPr>
        </p:nvGraphicFramePr>
        <p:xfrm>
          <a:off x="311341" y="4931937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45703"/>
              </p:ext>
            </p:extLst>
          </p:nvPr>
        </p:nvGraphicFramePr>
        <p:xfrm>
          <a:off x="311341" y="3117499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Docker 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769057" y="5676197"/>
            <a:ext cx="295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docker 1.13 </a:t>
            </a:r>
            <a:r>
              <a:rPr lang="fr-FR" dirty="0" err="1"/>
              <a:t>stack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1633" y="1616964"/>
            <a:ext cx="3226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Dockerfile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FROM alpine</a:t>
            </a:r>
          </a:p>
          <a:p>
            <a:r>
              <a:rPr lang="fr-FR" dirty="0"/>
              <a:t>USER </a:t>
            </a:r>
            <a:r>
              <a:rPr lang="fr-FR" dirty="0" err="1"/>
              <a:t>root</a:t>
            </a:r>
            <a:endParaRPr lang="fr-FR" dirty="0"/>
          </a:p>
          <a:p>
            <a:r>
              <a:rPr lang="fr-FR" dirty="0"/>
              <a:t>RUN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git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gulp</a:t>
            </a:r>
            <a:endParaRPr lang="fr-FR" dirty="0"/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https://github.com/jsotogaviard/tictactoe</a:t>
            </a:r>
            <a:endParaRPr lang="fr-FR" dirty="0"/>
          </a:p>
          <a:p>
            <a:r>
              <a:rPr lang="fr-FR" dirty="0"/>
              <a:t>cd tictactoe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/>
              <a:t>ENTRYPOINT ["</a:t>
            </a:r>
            <a:r>
              <a:rPr lang="fr-FR" dirty="0" err="1"/>
              <a:t>gulp</a:t>
            </a:r>
            <a:r>
              <a:rPr lang="fr-FR" dirty="0"/>
              <a:t>"]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69059" y="1665093"/>
            <a:ext cx="2430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docker-</a:t>
            </a:r>
            <a:r>
              <a:rPr lang="fr-FR" b="1" dirty="0" err="1"/>
              <a:t>compose.yml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version: '3'</a:t>
            </a:r>
          </a:p>
          <a:p>
            <a:r>
              <a:rPr lang="fr-FR" dirty="0"/>
              <a:t>services:</a:t>
            </a:r>
          </a:p>
          <a:p>
            <a:r>
              <a:rPr lang="fr-FR" dirty="0"/>
              <a:t>  tictactoe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postgresql</a:t>
            </a:r>
            <a:endParaRPr lang="fr-FR" dirty="0"/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elk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9057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Services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91632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47237" y="1104268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Stack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347237" y="1679186"/>
            <a:ext cx="243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10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216726" y="1819562"/>
            <a:ext cx="82111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fr-FR" sz="2800" dirty="0" err="1"/>
              <a:t>Interesting</a:t>
            </a:r>
            <a:r>
              <a:rPr lang="fr-FR" sz="2800" dirty="0"/>
              <a:t> </a:t>
            </a:r>
            <a:r>
              <a:rPr lang="fr-FR" sz="2800" dirty="0" err="1"/>
              <a:t>assignment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 err="1"/>
              <a:t>Even</a:t>
            </a:r>
            <a:r>
              <a:rPr lang="fr-FR" sz="2800" dirty="0"/>
              <a:t> </a:t>
            </a:r>
            <a:r>
              <a:rPr lang="fr-FR" sz="2800" dirty="0" err="1"/>
              <a:t>though</a:t>
            </a:r>
            <a:r>
              <a:rPr lang="fr-FR" sz="2800" dirty="0"/>
              <a:t> the </a:t>
            </a:r>
            <a:r>
              <a:rPr lang="fr-FR" sz="2800" dirty="0" err="1"/>
              <a:t>problem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simple : lots of </a:t>
            </a:r>
            <a:r>
              <a:rPr lang="fr-FR" sz="2800" dirty="0" err="1"/>
              <a:t>underlying</a:t>
            </a:r>
            <a:r>
              <a:rPr lang="fr-FR" sz="2800" dirty="0"/>
              <a:t> </a:t>
            </a:r>
            <a:r>
              <a:rPr lang="fr-FR" sz="2800" dirty="0" err="1"/>
              <a:t>complexity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/>
              <a:t>Concepts are </a:t>
            </a:r>
            <a:r>
              <a:rPr lang="fr-FR" sz="2800" dirty="0" err="1"/>
              <a:t>similar</a:t>
            </a:r>
            <a:r>
              <a:rPr lang="fr-FR" sz="2800" dirty="0"/>
              <a:t> in </a:t>
            </a:r>
            <a:r>
              <a:rPr lang="fr-FR" sz="2800" dirty="0" err="1"/>
              <a:t>any</a:t>
            </a:r>
            <a:r>
              <a:rPr lang="fr-FR" sz="2800" dirty="0"/>
              <a:t>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- Hypothesis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94306" y="1341826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Game </a:t>
            </a:r>
            <a:r>
              <a:rPr lang="fr-FR" sz="2800" dirty="0" err="1"/>
              <a:t>hypothesis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r>
              <a:rPr lang="fr-FR" sz="2800" dirty="0"/>
              <a:t>- One user </a:t>
            </a:r>
            <a:r>
              <a:rPr lang="fr-FR" sz="2800" dirty="0" err="1"/>
              <a:t>after</a:t>
            </a:r>
            <a:r>
              <a:rPr lang="fr-FR" sz="2800" dirty="0"/>
              <a:t> </a:t>
            </a:r>
            <a:r>
              <a:rPr lang="fr-FR" sz="2800" dirty="0" err="1"/>
              <a:t>another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 Win : Horizontal, vertical or diagonal</a:t>
            </a:r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- Millions of </a:t>
            </a:r>
            <a:r>
              <a:rPr lang="fr-FR" sz="2800" dirty="0" err="1"/>
              <a:t>users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1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Development methodology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33578" y="1886772"/>
            <a:ext cx="5909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Development</a:t>
            </a:r>
            <a:r>
              <a:rPr lang="fr-FR" sz="2800" dirty="0"/>
              <a:t> </a:t>
            </a:r>
            <a:r>
              <a:rPr lang="fr-FR" sz="2800" dirty="0" err="1"/>
              <a:t>done</a:t>
            </a:r>
            <a:r>
              <a:rPr lang="fr-FR" sz="2800" dirty="0"/>
              <a:t> in 4 </a:t>
            </a:r>
            <a:r>
              <a:rPr lang="fr-FR" sz="2800" dirty="0" err="1"/>
              <a:t>steps</a:t>
            </a:r>
            <a:r>
              <a:rPr lang="fr-FR" sz="2800" dirty="0"/>
              <a:t> :</a:t>
            </a:r>
          </a:p>
          <a:p>
            <a:r>
              <a:rPr lang="fr-FR" sz="2800" dirty="0"/>
              <a:t> - </a:t>
            </a:r>
            <a:r>
              <a:rPr lang="fr-FR" sz="2800" dirty="0" err="1"/>
              <a:t>definition</a:t>
            </a:r>
            <a:r>
              <a:rPr lang="fr-FR" sz="2800" dirty="0"/>
              <a:t> of api (api first)</a:t>
            </a:r>
          </a:p>
          <a:p>
            <a:r>
              <a:rPr lang="fr-FR" sz="2800" dirty="0"/>
              <a:t> - server : TDD</a:t>
            </a:r>
          </a:p>
          <a:p>
            <a:r>
              <a:rPr lang="fr-FR" sz="2800" dirty="0"/>
              <a:t> - UI</a:t>
            </a:r>
          </a:p>
          <a:p>
            <a:r>
              <a:rPr lang="fr-FR" sz="2800" dirty="0"/>
              <a:t> - E2E tests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59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633" y="1014655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Pull architecture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Push architecture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36521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6521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681077" y="2181354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280094" y="1929468"/>
            <a:ext cx="2149313" cy="47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80094" y="2504519"/>
            <a:ext cx="2149313" cy="33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07627" y="1812022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891714" y="2684998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917868" y="2245760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736521" y="4449113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36521" y="528989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681077" y="4818445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280094" y="4566559"/>
            <a:ext cx="2149313" cy="4781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3280094" y="5141610"/>
            <a:ext cx="2149313" cy="33295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044798" y="4805645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r>
              <a:rPr lang="fr-FR" dirty="0">
                <a:sym typeface="Wingdings" panose="05000000000000000000" pitchFamily="2" charset="2"/>
              </a:rPr>
              <a:t>No 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122416" y="1797560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 end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2416" y="2987284"/>
            <a:ext cx="13757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Api </a:t>
            </a:r>
          </a:p>
          <a:p>
            <a:pPr algn="ctr"/>
            <a:r>
              <a:rPr lang="fr-FR" dirty="0"/>
              <a:t>&amp; </a:t>
            </a:r>
          </a:p>
          <a:p>
            <a:pPr algn="ctr"/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122416" y="4712941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612606" y="1797560"/>
            <a:ext cx="37847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/</a:t>
            </a:r>
            <a:r>
              <a:rPr lang="fr-FR" dirty="0" err="1"/>
              <a:t>redux</a:t>
            </a:r>
            <a:r>
              <a:rPr lang="fr-FR" dirty="0"/>
              <a:t> (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4612607" y="3247183"/>
            <a:ext cx="4850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ecma6/</a:t>
            </a:r>
            <a:r>
              <a:rPr lang="fr-FR" dirty="0" err="1"/>
              <a:t>websocket</a:t>
            </a:r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gulp</a:t>
            </a:r>
            <a:r>
              <a:rPr lang="fr-FR" dirty="0"/>
              <a:t> </a:t>
            </a:r>
            <a:r>
              <a:rPr lang="fr-FR" dirty="0" err="1"/>
              <a:t>saas</a:t>
            </a:r>
            <a:endParaRPr lang="fr-FR" dirty="0"/>
          </a:p>
          <a:p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4612606" y="4620608"/>
            <a:ext cx="522767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postgres</a:t>
            </a:r>
            <a:endParaRPr lang="fr-FR" dirty="0"/>
          </a:p>
          <a:p>
            <a:r>
              <a:rPr lang="fr-FR" dirty="0"/>
              <a:t>(for high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 – </a:t>
            </a:r>
            <a:r>
              <a:rPr lang="fr-FR" dirty="0" err="1"/>
              <a:t>Redux</a:t>
            </a:r>
            <a:r>
              <a:rPr lang="fr-FR" dirty="0"/>
              <a:t> concept</a:t>
            </a:r>
            <a:endParaRPr lang="en-US" dirty="0"/>
          </a:p>
        </p:txBody>
      </p:sp>
      <p:pic>
        <p:nvPicPr>
          <p:cNvPr id="2050" name="Picture 2" descr="https://cdn-images-1.medium.com/max/800/1*MdaK2tzd5f9BqadwMvP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02" y="2128548"/>
            <a:ext cx="7620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2657" y="39361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Goals</a:t>
            </a:r>
          </a:p>
          <a:p>
            <a:r>
              <a:rPr lang="en-US" dirty="0">
                <a:latin typeface="medium-content-serif-font"/>
              </a:rPr>
              <a:t>Deterministic View Renders</a:t>
            </a:r>
          </a:p>
          <a:p>
            <a:r>
              <a:rPr lang="en-US" dirty="0">
                <a:latin typeface="medium-content-serif-font"/>
              </a:rPr>
              <a:t>Deterministic State Reproduction</a:t>
            </a:r>
            <a:endParaRPr lang="en-US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1828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845579" y="1187478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Games</a:t>
            </a:r>
            <a:r>
              <a:rPr lang="fr-FR" dirty="0"/>
              <a:t> :[{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4,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},{</a:t>
            </a:r>
          </a:p>
          <a:p>
            <a:r>
              <a:rPr lang="fr-FR" dirty="0"/>
              <a:t>     id : 2,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game_2,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3,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}]</a:t>
            </a:r>
          </a:p>
          <a:p>
            <a:r>
              <a:rPr lang="fr-FR" dirty="0"/>
              <a:t>}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360255" y="1201941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GameDetails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Game_details</a:t>
            </a:r>
            <a:r>
              <a:rPr lang="fr-FR" dirty="0"/>
              <a:t> :{</a:t>
            </a:r>
          </a:p>
          <a:p>
            <a:r>
              <a:rPr lang="fr-FR" dirty="0"/>
              <a:t>  </a:t>
            </a:r>
            <a:r>
              <a:rPr lang="fr-FR" dirty="0" err="1"/>
              <a:t>game</a:t>
            </a:r>
            <a:r>
              <a:rPr lang="fr-FR" dirty="0"/>
              <a:t> : 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winner : 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: [</a:t>
            </a:r>
          </a:p>
          <a:p>
            <a:r>
              <a:rPr lang="fr-FR" dirty="0"/>
              <a:t>     {</a:t>
            </a:r>
          </a:p>
          <a:p>
            <a:r>
              <a:rPr lang="fr-FR" dirty="0"/>
              <a:t>       </a:t>
            </a:r>
            <a:r>
              <a:rPr lang="fr-FR" dirty="0" err="1"/>
              <a:t>row_id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column_id</a:t>
            </a:r>
            <a:r>
              <a:rPr lang="fr-FR" dirty="0"/>
              <a:t> : 3,</a:t>
            </a:r>
          </a:p>
          <a:p>
            <a:r>
              <a:rPr lang="fr-FR" dirty="0"/>
              <a:t>       </a:t>
            </a:r>
            <a:r>
              <a:rPr lang="fr-FR" dirty="0" err="1"/>
              <a:t>game_id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user_id</a:t>
            </a:r>
            <a:r>
              <a:rPr lang="fr-FR" dirty="0"/>
              <a:t> : 1,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  ]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Api (</a:t>
            </a:r>
            <a:r>
              <a:rPr lang="fr-FR" dirty="0" err="1"/>
              <a:t>Websocket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2306" y="860794"/>
            <a:ext cx="260590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login</a:t>
            </a:r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login: </a:t>
            </a:r>
            <a:r>
              <a:rPr lang="fr-FR" sz="1600" dirty="0" err="1"/>
              <a:t>jsoto</a:t>
            </a:r>
            <a:r>
              <a:rPr lang="fr-FR" sz="1600" dirty="0"/>
              <a:t>, 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password</a:t>
            </a:r>
            <a:r>
              <a:rPr lang="fr-FR" sz="1600" dirty="0"/>
              <a:t>: hash(</a:t>
            </a:r>
            <a:r>
              <a:rPr lang="fr-FR" sz="1600" dirty="0" err="1"/>
              <a:t>pwd</a:t>
            </a:r>
            <a:r>
              <a:rPr lang="fr-FR" sz="1600" dirty="0"/>
              <a:t>)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4454212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2306" y="3110395"/>
            <a:ext cx="2605909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games</a:t>
            </a:r>
            <a:r>
              <a:rPr lang="fr-FR" sz="1600" dirty="0"/>
              <a:t> :[{</a:t>
            </a:r>
          </a:p>
          <a:p>
            <a:r>
              <a:rPr lang="fr-FR" sz="1600" dirty="0"/>
              <a:t>     id : 1,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r>
              <a:rPr lang="fr-FR" sz="1600" dirty="0"/>
              <a:t>     arcade : false,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r>
              <a:rPr lang="fr-FR" sz="1600" dirty="0"/>
              <a:t>     size: 4,</a:t>
            </a:r>
          </a:p>
          <a:p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r>
              <a:rPr lang="fr-FR" sz="1600" dirty="0"/>
              <a:t>  }]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05424" y="928918"/>
            <a:ext cx="331818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Game_details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5663" y="436475"/>
            <a:ext cx="260590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play_game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column_id</a:t>
            </a:r>
            <a:r>
              <a:rPr lang="fr-FR" sz="1600" dirty="0"/>
              <a:t> : 3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986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80844" y="1359017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jsoto</a:t>
            </a:r>
            <a:r>
              <a:rPr lang="fr-FR" dirty="0"/>
              <a:t>      | game1  | game_details1</a:t>
            </a:r>
          </a:p>
          <a:p>
            <a:r>
              <a:rPr lang="fr-FR" dirty="0"/>
              <a:t>                  game3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91633" y="2743579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rparent</a:t>
            </a:r>
            <a:r>
              <a:rPr lang="fr-FR" dirty="0"/>
              <a:t> | game2  | game_details3</a:t>
            </a:r>
          </a:p>
          <a:p>
            <a:r>
              <a:rPr lang="fr-FR" dirty="0"/>
              <a:t>                 game3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91633" y="4128141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jeremy</a:t>
            </a:r>
            <a:r>
              <a:rPr lang="fr-FR" dirty="0"/>
              <a:t>  | game1  | game_details2</a:t>
            </a:r>
          </a:p>
          <a:p>
            <a:r>
              <a:rPr lang="fr-FR" dirty="0"/>
              <a:t>                 game2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199154" y="1819817"/>
            <a:ext cx="34310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jsoto</a:t>
            </a:r>
            <a:r>
              <a:rPr lang="fr-FR" dirty="0"/>
              <a:t> : w1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rparent</a:t>
            </a:r>
            <a:r>
              <a:rPr lang="fr-FR" dirty="0"/>
              <a:t> : w2</a:t>
            </a:r>
            <a:endParaRPr lang="en-US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jeremy</a:t>
            </a:r>
            <a:r>
              <a:rPr lang="fr-FR" dirty="0"/>
              <a:t> : w3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991450" y="1875859"/>
            <a:ext cx="38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play_game</a:t>
            </a:r>
            <a:r>
              <a:rPr lang="fr-FR" dirty="0"/>
              <a:t> </a:t>
            </a:r>
          </a:p>
          <a:p>
            <a:r>
              <a:rPr lang="fr-FR" dirty="0"/>
              <a:t>game1 &amp; </a:t>
            </a:r>
            <a:r>
              <a:rPr lang="fr-FR" dirty="0" err="1"/>
              <a:t>jsoto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3" idx="3"/>
          </p:cNvCxnSpPr>
          <p:nvPr/>
        </p:nvCxnSpPr>
        <p:spPr>
          <a:xfrm>
            <a:off x="4681057" y="1682183"/>
            <a:ext cx="2332139" cy="129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770268" y="1266838"/>
            <a:ext cx="2277885" cy="12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5" idx="3"/>
          </p:cNvCxnSpPr>
          <p:nvPr/>
        </p:nvCxnSpPr>
        <p:spPr>
          <a:xfrm flipH="1">
            <a:off x="4591846" y="3712210"/>
            <a:ext cx="2421350" cy="7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2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1074</Words>
  <Application>Microsoft Office PowerPoint</Application>
  <PresentationFormat>Grand écran</PresentationFormat>
  <Paragraphs>417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medium-content-serif-font</vt:lpstr>
      <vt:lpstr>Wingdings</vt:lpstr>
      <vt:lpstr>Thème Office</vt:lpstr>
      <vt:lpstr>Tic Tac Toe </vt:lpstr>
      <vt:lpstr>1. Introduction - Hypothesis</vt:lpstr>
      <vt:lpstr>1. Introduction – Development methodology</vt:lpstr>
      <vt:lpstr>2. Architecture</vt:lpstr>
      <vt:lpstr>2. Technical stack</vt:lpstr>
      <vt:lpstr>2. Technical stack – Front end – Redux concept</vt:lpstr>
      <vt:lpstr>2. Technical stack – Front end</vt:lpstr>
      <vt:lpstr>2. Technical stack – Api (Websocket)</vt:lpstr>
      <vt:lpstr>2. Technical stack – Backend</vt:lpstr>
      <vt:lpstr>2. Technical stack – Database</vt:lpstr>
      <vt:lpstr>2. Technical stack – Database</vt:lpstr>
      <vt:lpstr>3. Demonstration</vt:lpstr>
      <vt:lpstr>4. Next steps – Distributed Service</vt:lpstr>
      <vt:lpstr>4. Next steps – Distributed Cache</vt:lpstr>
      <vt:lpstr>4. Next steps – AI - Idea</vt:lpstr>
      <vt:lpstr>4. Next steps – AI – Fill up</vt:lpstr>
      <vt:lpstr>4. Next steps – AI – Arcade mode</vt:lpstr>
      <vt:lpstr>4. Next steps – Docker 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BSS including Billing (Jonathan)</dc:title>
  <dc:creator>Jonathan Sotto</dc:creator>
  <cp:lastModifiedBy>Jonathan Sotto</cp:lastModifiedBy>
  <cp:revision>102</cp:revision>
  <dcterms:created xsi:type="dcterms:W3CDTF">2016-12-18T20:30:15Z</dcterms:created>
  <dcterms:modified xsi:type="dcterms:W3CDTF">2017-02-28T08:06:36Z</dcterms:modified>
</cp:coreProperties>
</file>