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304" r:id="rId4"/>
    <p:sldId id="289" r:id="rId5"/>
    <p:sldId id="290" r:id="rId6"/>
    <p:sldId id="291" r:id="rId7"/>
    <p:sldId id="292" r:id="rId8"/>
    <p:sldId id="293" r:id="rId9"/>
    <p:sldId id="297" r:id="rId10"/>
    <p:sldId id="294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Sigfox presentation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9FC1D-3DD2-4A92-9E3B-6AB9C514B01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791633" y="225042"/>
            <a:ext cx="10609792" cy="609334"/>
          </a:xfrm>
        </p:spPr>
        <p:txBody>
          <a:bodyPr wrap="square">
            <a:spAutoFit/>
          </a:bodyPr>
          <a:lstStyle>
            <a:lvl1pPr>
              <a:defRPr sz="3733"/>
            </a:lvl1pPr>
          </a:lstStyle>
          <a:p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90575" y="808319"/>
            <a:ext cx="10610851" cy="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791633" y="1145118"/>
            <a:ext cx="10609792" cy="48636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1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9182-3771-4DF1-9A99-F90F22AB50A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530A-415A-49F4-B2FB-C7BE97EBF4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otogaviard/tictactoe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633" y="243024"/>
            <a:ext cx="10231501" cy="590931"/>
          </a:xfrm>
        </p:spPr>
        <p:txBody>
          <a:bodyPr/>
          <a:lstStyle/>
          <a:p>
            <a:r>
              <a:rPr lang="en-US" sz="3600" dirty="0"/>
              <a:t>Tic Tac Toe </a:t>
            </a: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374658" y="1598429"/>
            <a:ext cx="5685580" cy="40811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Introduction</a:t>
            </a:r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Architecture &amp; </a:t>
            </a:r>
            <a:r>
              <a:rPr lang="fr-FR" sz="3200" dirty="0" err="1"/>
              <a:t>Technical</a:t>
            </a:r>
            <a:r>
              <a:rPr lang="fr-FR" sz="3200" dirty="0"/>
              <a:t> </a:t>
            </a:r>
            <a:r>
              <a:rPr lang="fr-FR" sz="3200" dirty="0" err="1"/>
              <a:t>Stack</a:t>
            </a:r>
            <a:endParaRPr lang="fr-FR" sz="3200" dirty="0"/>
          </a:p>
          <a:p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Demonstration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Next</a:t>
            </a:r>
            <a:r>
              <a:rPr lang="fr-FR" sz="3200" dirty="0"/>
              <a:t> </a:t>
            </a:r>
            <a:r>
              <a:rPr lang="fr-FR" sz="3200" dirty="0" err="1"/>
              <a:t>steps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Conclusion</a:t>
            </a:r>
          </a:p>
        </p:txBody>
      </p:sp>
      <p:pic>
        <p:nvPicPr>
          <p:cNvPr id="1026" name="Picture 2" descr="Résultat de recherche d'images pour &quot;tictacto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593" y="1234599"/>
            <a:ext cx="6112894" cy="444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2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5" y="2238130"/>
            <a:ext cx="1323975" cy="13716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48" y="2712783"/>
            <a:ext cx="5305425" cy="10096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48" y="4384175"/>
            <a:ext cx="5524500" cy="69532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48" y="1142755"/>
            <a:ext cx="4714875" cy="109537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35068" y="21324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multi </a:t>
            </a:r>
            <a:r>
              <a:rPr lang="fr-FR" dirty="0" err="1"/>
              <a:t>app</a:t>
            </a:r>
            <a:endParaRPr lang="fr-FR" dirty="0"/>
          </a:p>
          <a:p>
            <a:r>
              <a:rPr lang="fr-FR" dirty="0"/>
              <a:t> - multi user</a:t>
            </a:r>
          </a:p>
          <a:p>
            <a:r>
              <a:rPr lang="fr-FR" dirty="0"/>
              <a:t> - high </a:t>
            </a:r>
            <a:r>
              <a:rPr lang="fr-FR" dirty="0" err="1"/>
              <a:t>security</a:t>
            </a:r>
            <a:endParaRPr lang="fr-FR" dirty="0"/>
          </a:p>
          <a:p>
            <a:r>
              <a:rPr lang="fr-FR" dirty="0" err="1"/>
              <a:t>password</a:t>
            </a:r>
            <a:r>
              <a:rPr lang="fr-FR" dirty="0"/>
              <a:t> = hash(hash(</a:t>
            </a:r>
            <a:r>
              <a:rPr lang="fr-FR" dirty="0" err="1"/>
              <a:t>pwd</a:t>
            </a:r>
            <a:r>
              <a:rPr lang="fr-FR" dirty="0"/>
              <a:t>).</a:t>
            </a:r>
            <a:r>
              <a:rPr lang="fr-FR" dirty="0" err="1"/>
              <a:t>salt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52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Database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7" y="2185266"/>
            <a:ext cx="1323975" cy="13716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29" y="971374"/>
            <a:ext cx="4876800" cy="1019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029" y="4205003"/>
            <a:ext cx="3657600" cy="16764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8643457" y="2185266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Supports </a:t>
            </a:r>
          </a:p>
          <a:p>
            <a:r>
              <a:rPr lang="fr-FR" dirty="0"/>
              <a:t> -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by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/>
              <a:t> - 3D tictactoe</a:t>
            </a:r>
          </a:p>
          <a:p>
            <a:r>
              <a:rPr lang="fr-FR" dirty="0"/>
              <a:t> - </a:t>
            </a:r>
            <a:r>
              <a:rPr lang="fr-FR" dirty="0" err="1"/>
              <a:t>any</a:t>
            </a:r>
            <a:r>
              <a:rPr lang="fr-FR" dirty="0"/>
              <a:t> size</a:t>
            </a:r>
          </a:p>
          <a:p>
            <a:r>
              <a:rPr lang="fr-FR" dirty="0"/>
              <a:t> - arcade mode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029" y="2377317"/>
            <a:ext cx="5257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Service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486560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486560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192806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030133" y="1996688"/>
            <a:ext cx="3900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2097245" y="2837472"/>
            <a:ext cx="38337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92806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192806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8138653" y="1055169"/>
            <a:ext cx="34310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Modify</a:t>
            </a:r>
            <a:r>
              <a:rPr lang="fr-FR" b="1" dirty="0"/>
              <a:t> api</a:t>
            </a:r>
          </a:p>
          <a:p>
            <a:r>
              <a:rPr lang="fr-FR" dirty="0" err="1"/>
              <a:t>select_streaming_node</a:t>
            </a:r>
            <a:endParaRPr lang="fr-FR" dirty="0"/>
          </a:p>
          <a:p>
            <a:r>
              <a:rPr lang="fr-FR" dirty="0" err="1"/>
              <a:t>request</a:t>
            </a:r>
            <a:r>
              <a:rPr lang="fr-FR" dirty="0"/>
              <a:t>: {</a:t>
            </a:r>
          </a:p>
          <a:p>
            <a:r>
              <a:rPr lang="fr-FR" dirty="0"/>
              <a:t>   </a:t>
            </a:r>
            <a:r>
              <a:rPr lang="fr-FR" dirty="0" err="1"/>
              <a:t>token</a:t>
            </a:r>
            <a:r>
              <a:rPr lang="fr-FR" dirty="0"/>
              <a:t> : 6455454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response</a:t>
            </a:r>
            <a:r>
              <a:rPr lang="fr-FR" dirty="0"/>
              <a:t>: {</a:t>
            </a:r>
          </a:p>
          <a:p>
            <a:r>
              <a:rPr lang="fr-FR" dirty="0"/>
              <a:t>   url : tictactoe-1.tictactoe.com</a:t>
            </a:r>
          </a:p>
          <a:p>
            <a:r>
              <a:rPr lang="fr-FR" dirty="0"/>
              <a:t>}</a:t>
            </a:r>
          </a:p>
          <a:p>
            <a:endParaRPr lang="fr-FR" b="1" dirty="0"/>
          </a:p>
          <a:p>
            <a:r>
              <a:rPr lang="fr-FR" b="1" dirty="0" err="1"/>
              <a:t>Maintain</a:t>
            </a:r>
            <a:r>
              <a:rPr lang="fr-FR" b="1" dirty="0"/>
              <a:t> in redis</a:t>
            </a:r>
          </a:p>
          <a:p>
            <a:r>
              <a:rPr lang="fr-FR" dirty="0" err="1"/>
              <a:t>server_id</a:t>
            </a:r>
            <a:r>
              <a:rPr lang="fr-FR" dirty="0"/>
              <a:t> : [</a:t>
            </a:r>
            <a:r>
              <a:rPr lang="fr-FR" dirty="0" err="1"/>
              <a:t>games</a:t>
            </a:r>
            <a:r>
              <a:rPr lang="fr-FR" dirty="0"/>
              <a:t>]</a:t>
            </a:r>
          </a:p>
          <a:p>
            <a:endParaRPr lang="fr-FR" dirty="0"/>
          </a:p>
          <a:p>
            <a:r>
              <a:rPr lang="fr-FR" b="1" dirty="0" err="1"/>
              <a:t>Problem</a:t>
            </a:r>
            <a:endParaRPr lang="fr-FR" b="1" dirty="0"/>
          </a:p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browser 3 </a:t>
            </a:r>
            <a:r>
              <a:rPr lang="fr-FR" dirty="0" err="1"/>
              <a:t>goes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430052" y="283747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HaProxy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473629" y="3308650"/>
            <a:ext cx="1324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tictactoe.com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791633" y="2238363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g2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765530" y="3098027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g3 &amp; g4</a:t>
            </a:r>
            <a:endParaRPr lang="en-US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04371" y="362203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65529" y="407141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g1 &amp; g3</a:t>
            </a:r>
            <a:endParaRPr lang="en-US" sz="1600" dirty="0"/>
          </a:p>
        </p:txBody>
      </p:sp>
      <p:sp>
        <p:nvSpPr>
          <p:cNvPr id="28" name="ZoneTexte 27"/>
          <p:cNvSpPr txBox="1"/>
          <p:nvPr/>
        </p:nvSpPr>
        <p:spPr>
          <a:xfrm>
            <a:off x="2501192" y="4606002"/>
            <a:ext cx="343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Beware</a:t>
            </a:r>
            <a:r>
              <a:rPr lang="fr-FR" b="1" dirty="0">
                <a:solidFill>
                  <a:srgbClr val="FF0000"/>
                </a:solidFill>
              </a:rPr>
              <a:t> of </a:t>
            </a:r>
            <a:r>
              <a:rPr lang="fr-FR" b="1" dirty="0" err="1">
                <a:solidFill>
                  <a:srgbClr val="FF0000"/>
                </a:solidFill>
              </a:rPr>
              <a:t>deployment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FF0000"/>
                </a:solidFill>
              </a:rPr>
              <a:t>Reconnect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protocol</a:t>
            </a:r>
            <a:r>
              <a:rPr lang="fr-FR" b="1" dirty="0">
                <a:solidFill>
                  <a:srgbClr val="FF0000"/>
                </a:solidFill>
              </a:rPr>
              <a:t> client </a:t>
            </a:r>
            <a:r>
              <a:rPr lang="fr-FR" b="1" dirty="0" err="1">
                <a:solidFill>
                  <a:srgbClr val="FF0000"/>
                </a:solidFill>
              </a:rPr>
              <a:t>side</a:t>
            </a: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65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</a:t>
            </a:r>
            <a:r>
              <a:rPr lang="fr-FR" dirty="0" err="1"/>
              <a:t>Distributed</a:t>
            </a:r>
            <a:r>
              <a:rPr lang="fr-FR" dirty="0"/>
              <a:t> Cache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663925" y="1763828"/>
            <a:ext cx="3431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Distributed</a:t>
            </a:r>
            <a:r>
              <a:rPr lang="fr-FR" dirty="0"/>
              <a:t> Cache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Local cache on </a:t>
            </a:r>
            <a:r>
              <a:rPr lang="fr-FR" dirty="0" err="1"/>
              <a:t>each</a:t>
            </a:r>
            <a:r>
              <a:rPr lang="fr-FR" dirty="0"/>
              <a:t> server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Invalidation </a:t>
            </a:r>
            <a:r>
              <a:rPr lang="fr-FR" dirty="0" err="1"/>
              <a:t>mechanism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kafka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09367" y="1761309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1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2409367" y="2670996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2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409367" y="3667008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 3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273060" y="2809495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Kafka</a:t>
            </a:r>
            <a:endParaRPr lang="en-US" dirty="0"/>
          </a:p>
        </p:txBody>
      </p:sp>
      <p:cxnSp>
        <p:nvCxnSpPr>
          <p:cNvPr id="10" name="Connecteur droit 9"/>
          <p:cNvCxnSpPr>
            <a:stCxn id="6" idx="3"/>
          </p:cNvCxnSpPr>
          <p:nvPr/>
        </p:nvCxnSpPr>
        <p:spPr>
          <a:xfrm flipV="1">
            <a:off x="3785161" y="2082118"/>
            <a:ext cx="1175796" cy="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802411" y="3990173"/>
            <a:ext cx="1158546" cy="7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endCxn id="13" idx="1"/>
          </p:cNvCxnSpPr>
          <p:nvPr/>
        </p:nvCxnSpPr>
        <p:spPr>
          <a:xfrm flipV="1">
            <a:off x="3802411" y="2994161"/>
            <a:ext cx="4706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3" idx="0"/>
          </p:cNvCxnSpPr>
          <p:nvPr/>
        </p:nvCxnSpPr>
        <p:spPr>
          <a:xfrm>
            <a:off x="4960957" y="2082118"/>
            <a:ext cx="0" cy="72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953966" y="3182475"/>
            <a:ext cx="6991" cy="80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/>
          <p:cNvSpPr/>
          <p:nvPr/>
        </p:nvSpPr>
        <p:spPr>
          <a:xfrm>
            <a:off x="1091625" y="16517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/>
          <p:cNvSpPr/>
          <p:nvPr/>
        </p:nvSpPr>
        <p:spPr>
          <a:xfrm>
            <a:off x="1037692" y="2670996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/>
          <p:cNvSpPr/>
          <p:nvPr/>
        </p:nvSpPr>
        <p:spPr>
          <a:xfrm>
            <a:off x="1021985" y="3586324"/>
            <a:ext cx="795898" cy="7558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91624" y="1841018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24180" y="284766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75242" y="3702820"/>
            <a:ext cx="869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game</a:t>
            </a:r>
            <a:r>
              <a:rPr lang="fr-FR" dirty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- </a:t>
            </a:r>
            <a:r>
              <a:rPr lang="fr-FR" dirty="0" err="1"/>
              <a:t>Idea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649018" y="1075931"/>
            <a:ext cx="747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n2 </a:t>
            </a:r>
            <a:r>
              <a:rPr lang="fr-FR" dirty="0" err="1"/>
              <a:t>possibilities</a:t>
            </a:r>
            <a:r>
              <a:rPr lang="fr-FR" dirty="0"/>
              <a:t> :</a:t>
            </a:r>
          </a:p>
          <a:p>
            <a:r>
              <a:rPr lang="fr-FR" dirty="0" err="1"/>
              <a:t>Calculate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all or do machine </a:t>
            </a:r>
            <a:r>
              <a:rPr lang="fr-FR" dirty="0" err="1"/>
              <a:t>learning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store the </a:t>
            </a:r>
            <a:r>
              <a:rPr lang="fr-FR" dirty="0" err="1"/>
              <a:t>winning</a:t>
            </a:r>
            <a:r>
              <a:rPr lang="fr-FR" dirty="0"/>
              <a:t> </a:t>
            </a:r>
            <a:r>
              <a:rPr lang="fr-FR" dirty="0" err="1"/>
              <a:t>percentage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84602"/>
              </p:ext>
            </p:extLst>
          </p:nvPr>
        </p:nvGraphicFramePr>
        <p:xfrm>
          <a:off x="745824" y="2814151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645791" y="1814595"/>
            <a:ext cx="17532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9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4412609" y="2922591"/>
            <a:ext cx="41022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8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 flipH="1">
            <a:off x="4874004" y="2240816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996418" y="2263153"/>
            <a:ext cx="964734" cy="48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>
            <a:off x="3826778" y="3450229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751277" y="4178031"/>
            <a:ext cx="5736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 </a:t>
            </a:r>
            <a:r>
              <a:rPr lang="fr-FR" dirty="0" err="1"/>
              <a:t>possibilities</a:t>
            </a:r>
            <a:endParaRPr lang="en-US" dirty="0"/>
          </a:p>
        </p:txBody>
      </p:sp>
      <p:sp>
        <p:nvSpPr>
          <p:cNvPr id="34" name="ZoneTexte 33"/>
          <p:cNvSpPr txBox="1"/>
          <p:nvPr/>
        </p:nvSpPr>
        <p:spPr>
          <a:xfrm>
            <a:off x="3084352" y="5286027"/>
            <a:ext cx="70076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 </a:t>
            </a:r>
            <a:r>
              <a:rPr lang="fr-FR" dirty="0" err="1"/>
              <a:t>possibilities</a:t>
            </a:r>
            <a:endParaRPr lang="en-US" dirty="0"/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3197603" y="4646998"/>
            <a:ext cx="771787" cy="5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8850386" y="4604252"/>
            <a:ext cx="1015067" cy="5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8237989" y="3439367"/>
            <a:ext cx="998290" cy="5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10510224" y="1814595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2" name="ZoneTexte 41"/>
          <p:cNvSpPr txBox="1"/>
          <p:nvPr/>
        </p:nvSpPr>
        <p:spPr>
          <a:xfrm>
            <a:off x="10520800" y="2928767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  <p:sp>
        <p:nvSpPr>
          <p:cNvPr id="43" name="ZoneTexte 42"/>
          <p:cNvSpPr txBox="1"/>
          <p:nvPr/>
        </p:nvSpPr>
        <p:spPr>
          <a:xfrm>
            <a:off x="10520799" y="4215929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user1</a:t>
            </a:r>
            <a:endParaRPr lang="en-US" dirty="0"/>
          </a:p>
        </p:txBody>
      </p:sp>
      <p:sp>
        <p:nvSpPr>
          <p:cNvPr id="44" name="ZoneTexte 43"/>
          <p:cNvSpPr txBox="1"/>
          <p:nvPr/>
        </p:nvSpPr>
        <p:spPr>
          <a:xfrm>
            <a:off x="10520798" y="5216494"/>
            <a:ext cx="799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user2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2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</a:t>
            </a:r>
            <a:r>
              <a:rPr lang="fr-FR" dirty="0" err="1"/>
              <a:t>Fill</a:t>
            </a:r>
            <a:r>
              <a:rPr lang="fr-FR" dirty="0"/>
              <a:t> up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91633" y="991194"/>
            <a:ext cx="747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 </a:t>
            </a:r>
            <a:r>
              <a:rPr lang="fr-FR" dirty="0" err="1"/>
              <a:t>each</a:t>
            </a:r>
            <a:r>
              <a:rPr lang="fr-FR" dirty="0"/>
              <a:t> end of </a:t>
            </a:r>
            <a:r>
              <a:rPr lang="fr-FR" dirty="0" err="1"/>
              <a:t>game</a:t>
            </a:r>
            <a:r>
              <a:rPr lang="fr-FR" dirty="0"/>
              <a:t> : </a:t>
            </a:r>
            <a:r>
              <a:rPr lang="fr-FR" dirty="0" err="1"/>
              <a:t>when</a:t>
            </a:r>
            <a:r>
              <a:rPr lang="fr-FR" dirty="0"/>
              <a:t> user 1 </a:t>
            </a:r>
            <a:r>
              <a:rPr lang="fr-FR" dirty="0" err="1"/>
              <a:t>puts</a:t>
            </a:r>
            <a:r>
              <a:rPr lang="fr-FR" dirty="0"/>
              <a:t> an X on position 1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52664"/>
              </p:ext>
            </p:extLst>
          </p:nvPr>
        </p:nvGraphicFramePr>
        <p:xfrm>
          <a:off x="394469" y="1846686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27361"/>
              </p:ext>
            </p:extLst>
          </p:nvPr>
        </p:nvGraphicFramePr>
        <p:xfrm>
          <a:off x="394469" y="4116478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03728"/>
              </p:ext>
            </p:extLst>
          </p:nvPr>
        </p:nvGraphicFramePr>
        <p:xfrm>
          <a:off x="2761183" y="2449531"/>
          <a:ext cx="928304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380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60380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user_order_id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4527395" y="5213758"/>
            <a:ext cx="7471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Benefits</a:t>
            </a:r>
            <a:r>
              <a:rPr lang="fr-FR" dirty="0"/>
              <a:t> :</a:t>
            </a:r>
          </a:p>
          <a:p>
            <a:r>
              <a:rPr lang="fr-FR" dirty="0"/>
              <a:t> - unique table for all size</a:t>
            </a:r>
          </a:p>
          <a:p>
            <a:r>
              <a:rPr lang="fr-FR" dirty="0"/>
              <a:t> - unique table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users</a:t>
            </a:r>
            <a:r>
              <a:rPr lang="fr-FR" dirty="0"/>
              <a:t> in the </a:t>
            </a:r>
            <a:r>
              <a:rPr lang="fr-FR" dirty="0" err="1"/>
              <a:t>game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148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AI – Arcade mode</a:t>
            </a:r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02738"/>
              </p:ext>
            </p:extLst>
          </p:nvPr>
        </p:nvGraphicFramePr>
        <p:xfrm>
          <a:off x="2447633" y="3265920"/>
          <a:ext cx="9531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92">
                  <a:extLst>
                    <a:ext uri="{9D8B030D-6E8A-4147-A177-3AD203B41FA5}">
                      <a16:colId xmlns:a16="http://schemas.microsoft.com/office/drawing/2014/main" val="152920542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9880469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2693776116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1287640482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015461520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81404153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573055787"/>
                    </a:ext>
                  </a:extLst>
                </a:gridCol>
                <a:gridCol w="1191492">
                  <a:extLst>
                    <a:ext uri="{9D8B030D-6E8A-4147-A177-3AD203B41FA5}">
                      <a16:colId xmlns:a16="http://schemas.microsoft.com/office/drawing/2014/main" val="3973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parent_id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user_order_id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nb_games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percent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4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 + 1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6/11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4/6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1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1+1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2/3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6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1/1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04660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791633" y="1234595"/>
            <a:ext cx="7471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procedure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:</a:t>
            </a:r>
          </a:p>
          <a:p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Search</a:t>
            </a:r>
            <a:r>
              <a:rPr lang="fr-FR" dirty="0"/>
              <a:t> in the </a:t>
            </a:r>
            <a:r>
              <a:rPr lang="fr-FR" dirty="0" err="1"/>
              <a:t>tree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for </a:t>
            </a:r>
            <a:r>
              <a:rPr lang="fr-FR" dirty="0" err="1"/>
              <a:t>game</a:t>
            </a:r>
            <a:r>
              <a:rPr lang="fr-FR" dirty="0"/>
              <a:t> size</a:t>
            </a:r>
          </a:p>
          <a:p>
            <a:r>
              <a:rPr lang="fr-FR" dirty="0"/>
              <a:t> - List all possible </a:t>
            </a:r>
            <a:r>
              <a:rPr lang="fr-FR" dirty="0" err="1"/>
              <a:t>children</a:t>
            </a:r>
            <a:endParaRPr lang="fr-FR" dirty="0"/>
          </a:p>
          <a:p>
            <a:r>
              <a:rPr lang="fr-FR" dirty="0"/>
              <a:t> - </a:t>
            </a:r>
            <a:r>
              <a:rPr lang="fr-FR" dirty="0" err="1"/>
              <a:t>Take</a:t>
            </a:r>
            <a:r>
              <a:rPr lang="fr-FR" dirty="0"/>
              <a:t> the one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probabilty</a:t>
            </a:r>
            <a:r>
              <a:rPr lang="fr-FR" dirty="0"/>
              <a:t> to </a:t>
            </a:r>
            <a:r>
              <a:rPr lang="fr-FR" dirty="0" err="1"/>
              <a:t>win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425"/>
              </p:ext>
            </p:extLst>
          </p:nvPr>
        </p:nvGraphicFramePr>
        <p:xfrm>
          <a:off x="311341" y="4931937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45703"/>
              </p:ext>
            </p:extLst>
          </p:nvPr>
        </p:nvGraphicFramePr>
        <p:xfrm>
          <a:off x="311341" y="3117499"/>
          <a:ext cx="19695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516">
                  <a:extLst>
                    <a:ext uri="{9D8B030D-6E8A-4147-A177-3AD203B41FA5}">
                      <a16:colId xmlns:a16="http://schemas.microsoft.com/office/drawing/2014/main" val="2108497726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2537448821"/>
                    </a:ext>
                  </a:extLst>
                </a:gridCol>
                <a:gridCol w="656516">
                  <a:extLst>
                    <a:ext uri="{9D8B030D-6E8A-4147-A177-3AD203B41FA5}">
                      <a16:colId xmlns:a16="http://schemas.microsoft.com/office/drawing/2014/main" val="1387219281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43733735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23941924"/>
                  </a:ext>
                </a:extLst>
              </a:tr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980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76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steps</a:t>
            </a:r>
            <a:r>
              <a:rPr lang="fr-FR" dirty="0"/>
              <a:t> – Docker 1.13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791633" y="1616964"/>
            <a:ext cx="3226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Dockerfile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FROM alpine</a:t>
            </a:r>
          </a:p>
          <a:p>
            <a:r>
              <a:rPr lang="fr-FR" dirty="0"/>
              <a:t>USER </a:t>
            </a:r>
            <a:r>
              <a:rPr lang="fr-FR" dirty="0" err="1"/>
              <a:t>root</a:t>
            </a:r>
            <a:endParaRPr lang="fr-FR" dirty="0"/>
          </a:p>
          <a:p>
            <a:r>
              <a:rPr lang="fr-FR" dirty="0"/>
              <a:t>RUN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git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gulp</a:t>
            </a:r>
            <a:endParaRPr lang="fr-FR" dirty="0"/>
          </a:p>
          <a:p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https://github.com/jsotogaviard/tictactoe</a:t>
            </a:r>
            <a:endParaRPr lang="fr-FR" dirty="0"/>
          </a:p>
          <a:p>
            <a:r>
              <a:rPr lang="fr-FR" dirty="0"/>
              <a:t>cd tictactoe</a:t>
            </a:r>
          </a:p>
          <a:p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endParaRPr lang="fr-FR" dirty="0"/>
          </a:p>
          <a:p>
            <a:r>
              <a:rPr lang="fr-FR" dirty="0"/>
              <a:t>ENTRYPOINT ["</a:t>
            </a:r>
            <a:r>
              <a:rPr lang="fr-FR" dirty="0" err="1"/>
              <a:t>gulp</a:t>
            </a:r>
            <a:r>
              <a:rPr lang="fr-FR" dirty="0"/>
              <a:t>"]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769059" y="1665093"/>
            <a:ext cx="24302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docker-</a:t>
            </a:r>
            <a:r>
              <a:rPr lang="fr-FR" b="1" dirty="0" err="1"/>
              <a:t>compose.yml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version: '3'</a:t>
            </a:r>
          </a:p>
          <a:p>
            <a:r>
              <a:rPr lang="fr-FR" dirty="0"/>
              <a:t>services:</a:t>
            </a:r>
          </a:p>
          <a:p>
            <a:r>
              <a:rPr lang="fr-FR" dirty="0"/>
              <a:t>  tictactoe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postgresql</a:t>
            </a:r>
            <a:endParaRPr lang="fr-FR" dirty="0"/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elk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769057" y="1155300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Services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91632" y="1155300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Images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347237" y="1104268"/>
            <a:ext cx="32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Stack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8347237" y="1679186"/>
            <a:ext cx="243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010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Conclusion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216726" y="1819562"/>
            <a:ext cx="82111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Tx/>
              <a:buChar char="-"/>
            </a:pPr>
            <a:r>
              <a:rPr lang="fr-FR" sz="2800" dirty="0" err="1"/>
              <a:t>Interesting</a:t>
            </a:r>
            <a:r>
              <a:rPr lang="fr-FR" sz="2800" dirty="0"/>
              <a:t> </a:t>
            </a:r>
            <a:r>
              <a:rPr lang="fr-FR" sz="2800" dirty="0" err="1"/>
              <a:t>assignment</a:t>
            </a:r>
            <a:endParaRPr lang="fr-FR" sz="2800" dirty="0"/>
          </a:p>
          <a:p>
            <a:pPr indent="-285750">
              <a:buFontTx/>
              <a:buChar char="-"/>
            </a:pP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 err="1"/>
              <a:t>Even</a:t>
            </a:r>
            <a:r>
              <a:rPr lang="fr-FR" sz="2800" dirty="0"/>
              <a:t> </a:t>
            </a:r>
            <a:r>
              <a:rPr lang="fr-FR" sz="2800" dirty="0" err="1"/>
              <a:t>though</a:t>
            </a:r>
            <a:r>
              <a:rPr lang="fr-FR" sz="2800" dirty="0"/>
              <a:t> the </a:t>
            </a:r>
            <a:r>
              <a:rPr lang="fr-FR" sz="2800" dirty="0" err="1"/>
              <a:t>problem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simple : lots of </a:t>
            </a:r>
            <a:r>
              <a:rPr lang="fr-FR" sz="2800" dirty="0" err="1"/>
              <a:t>underlying</a:t>
            </a:r>
            <a:r>
              <a:rPr lang="fr-FR" sz="2800" dirty="0"/>
              <a:t> </a:t>
            </a:r>
            <a:r>
              <a:rPr lang="fr-FR" sz="2800" dirty="0" err="1"/>
              <a:t>complexity</a:t>
            </a:r>
            <a:endParaRPr lang="fr-FR" sz="2800" dirty="0"/>
          </a:p>
          <a:p>
            <a:pPr indent="-285750">
              <a:buFontTx/>
              <a:buChar char="-"/>
            </a:pPr>
            <a:endParaRPr lang="fr-FR" sz="2800" dirty="0"/>
          </a:p>
          <a:p>
            <a:pPr indent="-285750">
              <a:buFontTx/>
              <a:buChar char="-"/>
            </a:pPr>
            <a:r>
              <a:rPr lang="fr-FR" sz="2800" dirty="0"/>
              <a:t>Concepts are </a:t>
            </a:r>
            <a:r>
              <a:rPr lang="fr-FR" sz="2800" dirty="0" err="1"/>
              <a:t>similar</a:t>
            </a:r>
            <a:r>
              <a:rPr lang="fr-FR" sz="2800" dirty="0"/>
              <a:t> in </a:t>
            </a:r>
            <a:r>
              <a:rPr lang="fr-FR" sz="2800" dirty="0" err="1"/>
              <a:t>any</a:t>
            </a:r>
            <a:r>
              <a:rPr lang="fr-FR" sz="2800" dirty="0"/>
              <a:t> case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4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- Hypothesis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194306" y="1341826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Game </a:t>
            </a:r>
            <a:r>
              <a:rPr lang="fr-FR" sz="2800" dirty="0" err="1"/>
              <a:t>hypothesis</a:t>
            </a:r>
            <a:r>
              <a:rPr lang="fr-FR" sz="2800" dirty="0"/>
              <a:t> :</a:t>
            </a:r>
          </a:p>
          <a:p>
            <a:endParaRPr lang="fr-FR" sz="2800" dirty="0"/>
          </a:p>
          <a:p>
            <a:r>
              <a:rPr lang="fr-FR" sz="2800" dirty="0"/>
              <a:t>- One user </a:t>
            </a:r>
            <a:r>
              <a:rPr lang="fr-FR" sz="2800" dirty="0" err="1"/>
              <a:t>after</a:t>
            </a:r>
            <a:r>
              <a:rPr lang="fr-FR" sz="2800" dirty="0"/>
              <a:t> </a:t>
            </a:r>
            <a:r>
              <a:rPr lang="fr-FR" sz="2800" dirty="0" err="1"/>
              <a:t>another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- Win : Horizontal, vertical or diagonal</a:t>
            </a:r>
          </a:p>
          <a:p>
            <a:pPr marL="457200" indent="-457200">
              <a:buFontTx/>
              <a:buChar char="-"/>
            </a:pPr>
            <a:endParaRPr lang="fr-FR" sz="2800" dirty="0"/>
          </a:p>
          <a:p>
            <a:r>
              <a:rPr lang="fr-FR" sz="2800" dirty="0"/>
              <a:t>- Millions of </a:t>
            </a:r>
            <a:r>
              <a:rPr lang="fr-FR" sz="2800" dirty="0" err="1"/>
              <a:t>users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12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– Development methodology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33578" y="1886772"/>
            <a:ext cx="5909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Development</a:t>
            </a:r>
            <a:r>
              <a:rPr lang="fr-FR" sz="2800" dirty="0"/>
              <a:t> </a:t>
            </a:r>
            <a:r>
              <a:rPr lang="fr-FR" sz="2800" dirty="0" err="1"/>
              <a:t>done</a:t>
            </a:r>
            <a:r>
              <a:rPr lang="fr-FR" sz="2800" dirty="0"/>
              <a:t> in 4 </a:t>
            </a:r>
            <a:r>
              <a:rPr lang="fr-FR" sz="2800" dirty="0" err="1"/>
              <a:t>steps</a:t>
            </a:r>
            <a:r>
              <a:rPr lang="fr-FR" sz="2800" dirty="0"/>
              <a:t> :</a:t>
            </a:r>
          </a:p>
          <a:p>
            <a:r>
              <a:rPr lang="fr-FR" sz="2800" dirty="0"/>
              <a:t> - </a:t>
            </a:r>
            <a:r>
              <a:rPr lang="fr-FR" sz="2800" dirty="0" err="1"/>
              <a:t>definition</a:t>
            </a:r>
            <a:r>
              <a:rPr lang="fr-FR" sz="2800" dirty="0"/>
              <a:t> of api (api first)</a:t>
            </a:r>
          </a:p>
          <a:p>
            <a:r>
              <a:rPr lang="fr-FR" sz="2800" dirty="0"/>
              <a:t> - server : TDD</a:t>
            </a:r>
          </a:p>
          <a:p>
            <a:r>
              <a:rPr lang="fr-FR" sz="2800" dirty="0"/>
              <a:t> - UI</a:t>
            </a:r>
          </a:p>
          <a:p>
            <a:r>
              <a:rPr lang="fr-FR" sz="2800" dirty="0"/>
              <a:t> - E2E tests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359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1633" y="1014655"/>
            <a:ext cx="59095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Pull architecture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Push architecture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36521" y="1812022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6521" y="2652806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5681077" y="2181354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280094" y="1929468"/>
            <a:ext cx="2149313" cy="478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280094" y="2504519"/>
            <a:ext cx="2149313" cy="332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07627" y="1812022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3891714" y="2684998"/>
            <a:ext cx="13757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seconds</a:t>
            </a:r>
            <a:endParaRPr lang="en-US" dirty="0"/>
          </a:p>
        </p:txBody>
      </p:sp>
      <p:sp>
        <p:nvSpPr>
          <p:cNvPr id="19" name="ZoneTexte 18"/>
          <p:cNvSpPr txBox="1"/>
          <p:nvPr/>
        </p:nvSpPr>
        <p:spPr>
          <a:xfrm>
            <a:off x="7917868" y="2245760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>
                <a:sym typeface="Wingdings" panose="05000000000000000000" pitchFamily="2" charset="2"/>
              </a:rPr>
              <a:t>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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1736521" y="4449113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Browser-1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736521" y="5289897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Browser-2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5681077" y="4818445"/>
            <a:ext cx="13757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TicTacToe</a:t>
            </a:r>
            <a:r>
              <a:rPr lang="fr-FR" dirty="0"/>
              <a:t> Server</a:t>
            </a:r>
            <a:endParaRPr lang="en-US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3280094" y="4566559"/>
            <a:ext cx="2149313" cy="47817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3280094" y="5141610"/>
            <a:ext cx="2149313" cy="33295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044798" y="4805645"/>
            <a:ext cx="29615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</a:t>
            </a:r>
          </a:p>
          <a:p>
            <a:r>
              <a:rPr lang="fr-FR" dirty="0">
                <a:sym typeface="Wingdings" panose="05000000000000000000" pitchFamily="2" charset="2"/>
              </a:rPr>
              <a:t>No server </a:t>
            </a:r>
            <a:r>
              <a:rPr lang="fr-FR" dirty="0" err="1">
                <a:sym typeface="Wingdings" panose="05000000000000000000" pitchFamily="2" charset="2"/>
              </a:rPr>
              <a:t>overloading</a:t>
            </a:r>
            <a:r>
              <a:rPr lang="fr-FR" dirty="0">
                <a:sym typeface="Wingdings" panose="05000000000000000000" pitchFamily="2" charset="2"/>
              </a:rPr>
              <a:t>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2122416" y="1797560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Front end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2416" y="2987284"/>
            <a:ext cx="137579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Api </a:t>
            </a:r>
          </a:p>
          <a:p>
            <a:pPr algn="ctr"/>
            <a:r>
              <a:rPr lang="fr-FR" dirty="0"/>
              <a:t>&amp; </a:t>
            </a:r>
          </a:p>
          <a:p>
            <a:pPr algn="ctr"/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2122416" y="4712941"/>
            <a:ext cx="1375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612606" y="1797560"/>
            <a:ext cx="37847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React</a:t>
            </a:r>
            <a:r>
              <a:rPr lang="fr-FR" dirty="0"/>
              <a:t>/</a:t>
            </a:r>
            <a:r>
              <a:rPr lang="fr-FR" dirty="0" err="1"/>
              <a:t>redux</a:t>
            </a:r>
            <a:r>
              <a:rPr lang="fr-FR" dirty="0"/>
              <a:t> (</a:t>
            </a:r>
            <a:r>
              <a:rPr lang="fr-FR" dirty="0" err="1"/>
              <a:t>facebook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28" name="ZoneTexte 27"/>
          <p:cNvSpPr txBox="1"/>
          <p:nvPr/>
        </p:nvSpPr>
        <p:spPr>
          <a:xfrm>
            <a:off x="4612607" y="3247183"/>
            <a:ext cx="485017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Server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ecma6/</a:t>
            </a:r>
            <a:r>
              <a:rPr lang="fr-FR" dirty="0" err="1"/>
              <a:t>websocket</a:t>
            </a:r>
            <a:endParaRPr lang="fr-FR" dirty="0"/>
          </a:p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gulp</a:t>
            </a:r>
            <a:r>
              <a:rPr lang="fr-FR" dirty="0"/>
              <a:t> </a:t>
            </a:r>
            <a:r>
              <a:rPr lang="fr-FR" dirty="0" err="1"/>
              <a:t>saas</a:t>
            </a:r>
            <a:endParaRPr lang="fr-FR" dirty="0"/>
          </a:p>
          <a:p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4612606" y="4620608"/>
            <a:ext cx="522767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db</a:t>
            </a:r>
            <a:r>
              <a:rPr lang="fr-FR" dirty="0"/>
              <a:t> : </a:t>
            </a:r>
            <a:r>
              <a:rPr lang="fr-FR" dirty="0" err="1"/>
              <a:t>postgres</a:t>
            </a:r>
            <a:endParaRPr lang="fr-FR" dirty="0"/>
          </a:p>
          <a:p>
            <a:r>
              <a:rPr lang="fr-FR" dirty="0"/>
              <a:t>(for high </a:t>
            </a:r>
            <a:r>
              <a:rPr lang="fr-FR" dirty="0" err="1"/>
              <a:t>dimensionality</a:t>
            </a:r>
            <a:r>
              <a:rPr lang="fr-FR" dirty="0"/>
              <a:t> </a:t>
            </a:r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option)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4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 – </a:t>
            </a:r>
            <a:r>
              <a:rPr lang="fr-FR" dirty="0" err="1"/>
              <a:t>Redux</a:t>
            </a:r>
            <a:r>
              <a:rPr lang="fr-FR" dirty="0"/>
              <a:t> concept</a:t>
            </a:r>
            <a:endParaRPr lang="en-US" dirty="0"/>
          </a:p>
        </p:txBody>
      </p:sp>
      <p:pic>
        <p:nvPicPr>
          <p:cNvPr id="2050" name="Picture 2" descr="https://cdn-images-1.medium.com/max/800/1*MdaK2tzd5f9BqadwMvPoK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02" y="2128548"/>
            <a:ext cx="76200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42657" y="39361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dium-content-serif-font"/>
              </a:rPr>
              <a:t>Goals</a:t>
            </a:r>
          </a:p>
          <a:p>
            <a:r>
              <a:rPr lang="en-US" dirty="0">
                <a:latin typeface="medium-content-serif-font"/>
              </a:rPr>
              <a:t>Deterministic View Renders</a:t>
            </a:r>
          </a:p>
          <a:p>
            <a:r>
              <a:rPr lang="en-US" dirty="0">
                <a:latin typeface="medium-content-serif-font"/>
              </a:rPr>
              <a:t>Deterministic State Reproduction</a:t>
            </a:r>
            <a:endParaRPr lang="en-US" b="0" i="0" dirty="0">
              <a:effectLst/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21828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Front end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1845579" y="1187478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Games</a:t>
            </a:r>
            <a:r>
              <a:rPr lang="fr-FR" dirty="0"/>
              <a:t> :[{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4,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},{</a:t>
            </a:r>
          </a:p>
          <a:p>
            <a:r>
              <a:rPr lang="fr-FR" dirty="0"/>
              <a:t>     id : 2,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game_2,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size: 3,</a:t>
            </a:r>
          </a:p>
          <a:p>
            <a:r>
              <a:rPr lang="fr-FR" dirty="0"/>
              <a:t>     winner :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  }]</a:t>
            </a:r>
          </a:p>
          <a:p>
            <a:r>
              <a:rPr lang="fr-FR" dirty="0"/>
              <a:t>}</a:t>
            </a:r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6360255" y="1201941"/>
            <a:ext cx="3431096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GameDetails</a:t>
            </a:r>
            <a:endParaRPr lang="fr-FR" dirty="0"/>
          </a:p>
          <a:p>
            <a:r>
              <a:rPr lang="fr-FR" dirty="0"/>
              <a:t>{</a:t>
            </a:r>
          </a:p>
          <a:p>
            <a:r>
              <a:rPr lang="fr-FR" dirty="0" err="1"/>
              <a:t>Game_details</a:t>
            </a:r>
            <a:r>
              <a:rPr lang="fr-FR" dirty="0"/>
              <a:t> :{</a:t>
            </a:r>
          </a:p>
          <a:p>
            <a:r>
              <a:rPr lang="fr-FR" dirty="0"/>
              <a:t>  </a:t>
            </a:r>
            <a:r>
              <a:rPr lang="fr-FR" dirty="0" err="1"/>
              <a:t>game</a:t>
            </a:r>
            <a:r>
              <a:rPr lang="fr-FR" dirty="0"/>
              <a:t> : {</a:t>
            </a:r>
          </a:p>
          <a:p>
            <a:r>
              <a:rPr lang="fr-FR" dirty="0"/>
              <a:t>     id : 1,</a:t>
            </a:r>
          </a:p>
          <a:p>
            <a:r>
              <a:rPr lang="fr-FR" dirty="0"/>
              <a:t>     </a:t>
            </a:r>
            <a:r>
              <a:rPr lang="fr-FR" dirty="0" err="1"/>
              <a:t>game</a:t>
            </a:r>
            <a:r>
              <a:rPr lang="fr-FR" dirty="0"/>
              <a:t> : game_1,</a:t>
            </a:r>
          </a:p>
          <a:p>
            <a:r>
              <a:rPr lang="fr-FR" dirty="0"/>
              <a:t>     arcade : false,</a:t>
            </a:r>
          </a:p>
          <a:p>
            <a:r>
              <a:rPr lang="fr-FR" dirty="0"/>
              <a:t>     </a:t>
            </a:r>
            <a:r>
              <a:rPr lang="fr-FR" dirty="0" err="1"/>
              <a:t>status</a:t>
            </a:r>
            <a:r>
              <a:rPr lang="fr-FR" dirty="0"/>
              <a:t>: </a:t>
            </a:r>
            <a:r>
              <a:rPr lang="fr-FR" dirty="0" err="1"/>
              <a:t>even</a:t>
            </a:r>
            <a:r>
              <a:rPr lang="fr-FR" dirty="0"/>
              <a:t>,</a:t>
            </a:r>
          </a:p>
          <a:p>
            <a:r>
              <a:rPr lang="fr-FR" dirty="0"/>
              <a:t>     winner : </a:t>
            </a:r>
          </a:p>
          <a:p>
            <a:r>
              <a:rPr lang="fr-FR" dirty="0"/>
              <a:t>  }, </a:t>
            </a:r>
          </a:p>
          <a:p>
            <a:r>
              <a:rPr lang="fr-FR" dirty="0"/>
              <a:t>  </a:t>
            </a:r>
            <a:r>
              <a:rPr lang="fr-FR" dirty="0" err="1"/>
              <a:t>details</a:t>
            </a:r>
            <a:r>
              <a:rPr lang="fr-FR" dirty="0"/>
              <a:t> : [</a:t>
            </a:r>
          </a:p>
          <a:p>
            <a:r>
              <a:rPr lang="fr-FR" dirty="0"/>
              <a:t>     {</a:t>
            </a:r>
          </a:p>
          <a:p>
            <a:r>
              <a:rPr lang="fr-FR" dirty="0"/>
              <a:t>       </a:t>
            </a:r>
            <a:r>
              <a:rPr lang="fr-FR" dirty="0" err="1"/>
              <a:t>row_id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column_id</a:t>
            </a:r>
            <a:r>
              <a:rPr lang="fr-FR" dirty="0"/>
              <a:t> : 3,</a:t>
            </a:r>
          </a:p>
          <a:p>
            <a:r>
              <a:rPr lang="fr-FR" dirty="0"/>
              <a:t>       </a:t>
            </a:r>
            <a:r>
              <a:rPr lang="fr-FR" dirty="0" err="1"/>
              <a:t>game_id</a:t>
            </a:r>
            <a:r>
              <a:rPr lang="fr-FR" dirty="0"/>
              <a:t> : 1,</a:t>
            </a:r>
          </a:p>
          <a:p>
            <a:r>
              <a:rPr lang="fr-FR" dirty="0"/>
              <a:t>       </a:t>
            </a:r>
            <a:r>
              <a:rPr lang="fr-FR" dirty="0" err="1"/>
              <a:t>user_id</a:t>
            </a:r>
            <a:r>
              <a:rPr lang="fr-FR" dirty="0"/>
              <a:t> : 1,</a:t>
            </a:r>
          </a:p>
          <a:p>
            <a:r>
              <a:rPr lang="fr-FR" dirty="0"/>
              <a:t>     }</a:t>
            </a:r>
          </a:p>
          <a:p>
            <a:r>
              <a:rPr lang="fr-FR" dirty="0"/>
              <a:t>  ]</a:t>
            </a:r>
          </a:p>
          <a:p>
            <a:r>
              <a:rPr lang="fr-F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Api (</a:t>
            </a:r>
            <a:r>
              <a:rPr lang="fr-FR" dirty="0" err="1"/>
              <a:t>Websocket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592306" y="860794"/>
            <a:ext cx="2605909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login</a:t>
            </a:r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login: </a:t>
            </a:r>
            <a:r>
              <a:rPr lang="fr-FR" sz="1600" dirty="0" err="1"/>
              <a:t>jsoto</a:t>
            </a:r>
            <a:r>
              <a:rPr lang="fr-FR" sz="1600" dirty="0"/>
              <a:t>, 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password</a:t>
            </a:r>
            <a:r>
              <a:rPr lang="fr-FR" sz="1600" dirty="0"/>
              <a:t>: hash(</a:t>
            </a:r>
            <a:r>
              <a:rPr lang="fr-FR" sz="1600" dirty="0" err="1"/>
              <a:t>pwd</a:t>
            </a:r>
            <a:r>
              <a:rPr lang="fr-FR" sz="1600" dirty="0"/>
              <a:t>)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4454212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92306" y="3110395"/>
            <a:ext cx="2605909" cy="36625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games</a:t>
            </a:r>
            <a:r>
              <a:rPr lang="fr-FR" sz="1600" dirty="0"/>
              <a:t> :[{</a:t>
            </a:r>
          </a:p>
          <a:p>
            <a:r>
              <a:rPr lang="fr-FR" sz="1600" dirty="0"/>
              <a:t>     id : 1,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r>
              <a:rPr lang="fr-FR" sz="1600" dirty="0"/>
              <a:t>     arcade : false,</a:t>
            </a:r>
          </a:p>
          <a:p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r>
              <a:rPr lang="fr-FR" sz="1600" dirty="0"/>
              <a:t>     size: 4,</a:t>
            </a:r>
          </a:p>
          <a:p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r>
              <a:rPr lang="fr-FR" sz="1600" dirty="0"/>
              <a:t>  }]</a:t>
            </a:r>
          </a:p>
          <a:p>
            <a:r>
              <a:rPr lang="fr-FR" sz="1600" dirty="0"/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805424" y="928918"/>
            <a:ext cx="331818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Game_details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5663" y="436475"/>
            <a:ext cx="260590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play_game</a:t>
            </a:r>
            <a:endParaRPr lang="fr-FR" sz="1600" b="1" dirty="0"/>
          </a:p>
          <a:p>
            <a:r>
              <a:rPr lang="fr-FR" sz="1600" dirty="0" err="1"/>
              <a:t>request</a:t>
            </a:r>
            <a:r>
              <a:rPr lang="fr-FR" sz="1600" dirty="0"/>
              <a:t> : {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token</a:t>
            </a:r>
            <a:r>
              <a:rPr lang="fr-FR" sz="1600" dirty="0"/>
              <a:t>: 44454212,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game_id</a:t>
            </a:r>
            <a:r>
              <a:rPr lang="fr-FR" sz="1600" dirty="0"/>
              <a:t>; 54,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r>
              <a:rPr lang="fr-FR" sz="1600" dirty="0"/>
              <a:t>    </a:t>
            </a:r>
            <a:r>
              <a:rPr lang="fr-FR" sz="1600" dirty="0" err="1"/>
              <a:t>column_id</a:t>
            </a:r>
            <a:r>
              <a:rPr lang="fr-FR" sz="1600" dirty="0"/>
              <a:t> : 3</a:t>
            </a:r>
          </a:p>
          <a:p>
            <a:r>
              <a:rPr lang="fr-FR" sz="1600" dirty="0"/>
              <a:t>}</a:t>
            </a:r>
          </a:p>
          <a:p>
            <a:r>
              <a:rPr lang="fr-FR" sz="1600" dirty="0" err="1"/>
              <a:t>response</a:t>
            </a:r>
            <a:r>
              <a:rPr lang="fr-FR" sz="1600" dirty="0"/>
              <a:t> : {</a:t>
            </a:r>
          </a:p>
          <a:p>
            <a:r>
              <a:rPr lang="fr-FR" sz="1600" dirty="0" err="1"/>
              <a:t>game_details</a:t>
            </a:r>
            <a:r>
              <a:rPr lang="fr-FR" sz="1600" dirty="0"/>
              <a:t>: {</a:t>
            </a:r>
          </a:p>
          <a:p>
            <a:pPr lvl="1"/>
            <a:r>
              <a:rPr lang="fr-FR" sz="1600" dirty="0" err="1"/>
              <a:t>game</a:t>
            </a:r>
            <a:r>
              <a:rPr lang="fr-FR" sz="1600" dirty="0"/>
              <a:t> :{</a:t>
            </a:r>
          </a:p>
          <a:p>
            <a:pPr lvl="1"/>
            <a:r>
              <a:rPr lang="fr-FR" sz="1600" dirty="0"/>
              <a:t>     id : 1,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game</a:t>
            </a:r>
            <a:r>
              <a:rPr lang="fr-FR" sz="1600" dirty="0"/>
              <a:t> : game_1,</a:t>
            </a:r>
          </a:p>
          <a:p>
            <a:pPr lvl="1"/>
            <a:r>
              <a:rPr lang="fr-FR" sz="1600" dirty="0"/>
              <a:t>     arcade : false,</a:t>
            </a:r>
          </a:p>
          <a:p>
            <a:pPr lvl="1"/>
            <a:r>
              <a:rPr lang="fr-FR" sz="1600" dirty="0"/>
              <a:t>     </a:t>
            </a:r>
            <a:r>
              <a:rPr lang="fr-FR" sz="1600" dirty="0" err="1"/>
              <a:t>status</a:t>
            </a:r>
            <a:r>
              <a:rPr lang="fr-FR" sz="1600" dirty="0"/>
              <a:t>: </a:t>
            </a:r>
            <a:r>
              <a:rPr lang="fr-FR" sz="1600" dirty="0" err="1"/>
              <a:t>even</a:t>
            </a:r>
            <a:r>
              <a:rPr lang="fr-FR" sz="1600" dirty="0"/>
              <a:t>,</a:t>
            </a:r>
          </a:p>
          <a:p>
            <a:pPr lvl="1"/>
            <a:r>
              <a:rPr lang="fr-FR" sz="1600" dirty="0"/>
              <a:t>     size: 4,</a:t>
            </a:r>
          </a:p>
          <a:p>
            <a:pPr lvl="1"/>
            <a:r>
              <a:rPr lang="fr-FR" sz="1600" dirty="0"/>
              <a:t>     winner : </a:t>
            </a:r>
            <a:r>
              <a:rPr lang="fr-FR" sz="1600" dirty="0" err="1"/>
              <a:t>null</a:t>
            </a:r>
            <a:endParaRPr lang="fr-FR" sz="1600" dirty="0"/>
          </a:p>
          <a:p>
            <a:pPr lvl="1"/>
            <a:r>
              <a:rPr lang="fr-FR" sz="1600" dirty="0"/>
              <a:t>  },</a:t>
            </a:r>
          </a:p>
          <a:p>
            <a:pPr lvl="1"/>
            <a:r>
              <a:rPr lang="fr-FR" sz="1600" dirty="0" err="1"/>
              <a:t>details</a:t>
            </a:r>
            <a:r>
              <a:rPr lang="fr-FR" sz="1600" dirty="0"/>
              <a:t>:[{</a:t>
            </a:r>
          </a:p>
          <a:p>
            <a:pPr lvl="1"/>
            <a:r>
              <a:rPr lang="fr-FR" sz="1600" dirty="0"/>
              <a:t>      </a:t>
            </a:r>
            <a:r>
              <a:rPr lang="fr-FR" sz="1600" dirty="0" err="1"/>
              <a:t>row_id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column_id</a:t>
            </a:r>
            <a:r>
              <a:rPr lang="fr-FR" sz="1600" dirty="0"/>
              <a:t> : 3,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game_id</a:t>
            </a:r>
            <a:r>
              <a:rPr lang="fr-FR" sz="1600" dirty="0"/>
              <a:t> : 1,</a:t>
            </a:r>
          </a:p>
          <a:p>
            <a:pPr lvl="1"/>
            <a:r>
              <a:rPr lang="fr-FR" sz="1600" dirty="0"/>
              <a:t>       </a:t>
            </a:r>
            <a:r>
              <a:rPr lang="fr-FR" sz="1600" dirty="0" err="1"/>
              <a:t>user_id</a:t>
            </a:r>
            <a:r>
              <a:rPr lang="fr-FR" sz="1600" dirty="0"/>
              <a:t> : 1</a:t>
            </a:r>
          </a:p>
          <a:p>
            <a:pPr lvl="1"/>
            <a:r>
              <a:rPr lang="fr-FR" sz="1600" dirty="0"/>
              <a:t>}]</a:t>
            </a:r>
          </a:p>
          <a:p>
            <a:r>
              <a:rPr lang="fr-FR" sz="16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9864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stack</a:t>
            </a:r>
            <a:r>
              <a:rPr lang="fr-FR" dirty="0"/>
              <a:t> – </a:t>
            </a:r>
            <a:r>
              <a:rPr lang="fr-FR" dirty="0" err="1"/>
              <a:t>Backend</a:t>
            </a:r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880844" y="1359017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jsoto</a:t>
            </a:r>
            <a:r>
              <a:rPr lang="fr-FR" dirty="0"/>
              <a:t>      | game1  | game_details1</a:t>
            </a:r>
          </a:p>
          <a:p>
            <a:r>
              <a:rPr lang="fr-FR" dirty="0"/>
              <a:t>                  game3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91633" y="2743579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rparent</a:t>
            </a:r>
            <a:r>
              <a:rPr lang="fr-FR" dirty="0"/>
              <a:t> | game2  | game_details3</a:t>
            </a:r>
          </a:p>
          <a:p>
            <a:r>
              <a:rPr lang="fr-FR" dirty="0"/>
              <a:t>                 game3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791633" y="4128141"/>
            <a:ext cx="38002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jeremy</a:t>
            </a:r>
            <a:r>
              <a:rPr lang="fr-FR" dirty="0"/>
              <a:t>  | game1  | game_details2</a:t>
            </a:r>
          </a:p>
          <a:p>
            <a:r>
              <a:rPr lang="fr-FR" dirty="0"/>
              <a:t>                 game2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199154" y="1819817"/>
            <a:ext cx="343109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Server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jsoto</a:t>
            </a:r>
            <a:r>
              <a:rPr lang="fr-FR" dirty="0"/>
              <a:t> : w1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rparent</a:t>
            </a:r>
            <a:r>
              <a:rPr lang="fr-FR" dirty="0"/>
              <a:t> : w2</a:t>
            </a:r>
            <a:endParaRPr lang="en-US" dirty="0"/>
          </a:p>
          <a:p>
            <a:pPr algn="ctr"/>
            <a:endParaRPr lang="fr-FR" dirty="0"/>
          </a:p>
          <a:p>
            <a:pPr algn="ctr"/>
            <a:r>
              <a:rPr lang="fr-FR" dirty="0" err="1"/>
              <a:t>jeremy</a:t>
            </a:r>
            <a:r>
              <a:rPr lang="fr-FR" dirty="0"/>
              <a:t> : w3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4991450" y="1875859"/>
            <a:ext cx="38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play_game</a:t>
            </a:r>
            <a:r>
              <a:rPr lang="fr-FR" dirty="0"/>
              <a:t> </a:t>
            </a:r>
          </a:p>
          <a:p>
            <a:r>
              <a:rPr lang="fr-FR" dirty="0"/>
              <a:t>game1 &amp; </a:t>
            </a:r>
            <a:r>
              <a:rPr lang="fr-FR" dirty="0" err="1"/>
              <a:t>jsoto</a:t>
            </a:r>
            <a:endParaRPr lang="en-US" dirty="0"/>
          </a:p>
        </p:txBody>
      </p:sp>
      <p:cxnSp>
        <p:nvCxnSpPr>
          <p:cNvPr id="9" name="Connecteur droit avec flèche 8"/>
          <p:cNvCxnSpPr>
            <a:stCxn id="3" idx="3"/>
          </p:cNvCxnSpPr>
          <p:nvPr/>
        </p:nvCxnSpPr>
        <p:spPr>
          <a:xfrm>
            <a:off x="4681057" y="1682183"/>
            <a:ext cx="2332139" cy="129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4770268" y="1266838"/>
            <a:ext cx="2277885" cy="1275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5" idx="3"/>
          </p:cNvCxnSpPr>
          <p:nvPr/>
        </p:nvCxnSpPr>
        <p:spPr>
          <a:xfrm flipH="1">
            <a:off x="4591846" y="3712210"/>
            <a:ext cx="2421350" cy="7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214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1071</Words>
  <Application>Microsoft Office PowerPoint</Application>
  <PresentationFormat>Grand écran</PresentationFormat>
  <Paragraphs>416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medium-content-serif-font</vt:lpstr>
      <vt:lpstr>Wingdings</vt:lpstr>
      <vt:lpstr>Thème Office</vt:lpstr>
      <vt:lpstr>Tic Tac Toe </vt:lpstr>
      <vt:lpstr>1. Introduction - Hypothesis</vt:lpstr>
      <vt:lpstr>1. Introduction – Development methodology</vt:lpstr>
      <vt:lpstr>2. Architecture</vt:lpstr>
      <vt:lpstr>2. Technical stack</vt:lpstr>
      <vt:lpstr>2. Technical stack – Front end – Redux concept</vt:lpstr>
      <vt:lpstr>2. Technical stack – Front end</vt:lpstr>
      <vt:lpstr>2. Technical stack – Api (Websocket)</vt:lpstr>
      <vt:lpstr>2. Technical stack – Backend</vt:lpstr>
      <vt:lpstr>2. Technical stack – Database</vt:lpstr>
      <vt:lpstr>2. Technical stack – Database</vt:lpstr>
      <vt:lpstr>3. Demonstration</vt:lpstr>
      <vt:lpstr>4. Next steps – Distributed Service</vt:lpstr>
      <vt:lpstr>4. Next steps – Distributed Cache</vt:lpstr>
      <vt:lpstr>4. Next steps – AI - Idea</vt:lpstr>
      <vt:lpstr>4. Next steps – AI – Fill up</vt:lpstr>
      <vt:lpstr>4. Next steps – AI – Arcade mode</vt:lpstr>
      <vt:lpstr>4. Next steps – Docker 1.13</vt:lpstr>
      <vt:lpstr>5.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BSS including Billing (Jonathan)</dc:title>
  <dc:creator>Jonathan Sotto</dc:creator>
  <cp:lastModifiedBy>Jonathan Sotto</cp:lastModifiedBy>
  <cp:revision>103</cp:revision>
  <dcterms:created xsi:type="dcterms:W3CDTF">2016-12-18T20:30:15Z</dcterms:created>
  <dcterms:modified xsi:type="dcterms:W3CDTF">2017-03-02T08:25:50Z</dcterms:modified>
</cp:coreProperties>
</file>