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AFF8E-8365-4958-B963-611A859E56AB}" v="1" dt="2024-08-10T14:09:14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B9DAFF8E-8365-4958-B963-611A859E56AB}"/>
    <pc:docChg chg="delSld modSld">
      <pc:chgData name="Erick Arostegui Cunza" userId="d89b6af450cec8f7" providerId="LiveId" clId="{B9DAFF8E-8365-4958-B963-611A859E56AB}" dt="2024-08-10T14:09:14.465" v="2" actId="478"/>
      <pc:docMkLst>
        <pc:docMk/>
      </pc:docMkLst>
      <pc:sldChg chg="delSp">
        <pc:chgData name="Erick Arostegui Cunza" userId="d89b6af450cec8f7" providerId="LiveId" clId="{B9DAFF8E-8365-4958-B963-611A859E56AB}" dt="2024-08-10T14:09:14.465" v="2" actId="478"/>
        <pc:sldMkLst>
          <pc:docMk/>
          <pc:sldMk cId="1294906338" sldId="256"/>
        </pc:sldMkLst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4" creationId="{560A03A5-996C-2ADD-493C-93677D881D7C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5" creationId="{8C36D8BD-EEB4-DE9B-9960-CD1D360CBC78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6" creationId="{BAA67F4D-B0FB-BAF5-90BA-E459B645F486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7" creationId="{729BE3E1-2181-F798-1512-5264918FECC3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8" creationId="{3A657A87-FBA0-20F1-8724-FA23A1EDB01D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9" creationId="{E934B115-42EB-86A2-9EDD-338026752442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0" creationId="{5588DE31-F9BD-D540-7338-73714B7816E5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1" creationId="{2461CA23-F47C-134F-9136-97E5F4A38738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18" creationId="{3C0C8366-059C-2E73-D636-F1F5FB98FD1E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1" creationId="{B3FBFE1C-33A4-0C86-79AD-45925F690516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4" creationId="{5DD3E81C-FE0B-73F6-12E2-B5AD392B7ED5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25" creationId="{C0DA62AD-0DFD-1BB4-1ACF-088B72F9474A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31" creationId="{C455FAC6-708D-B702-F1F1-0D54DFA7C8A3}"/>
          </ac:spMkLst>
        </pc:spChg>
        <pc:spChg chg="del">
          <ac:chgData name="Erick Arostegui Cunza" userId="d89b6af450cec8f7" providerId="LiveId" clId="{B9DAFF8E-8365-4958-B963-611A859E56AB}" dt="2024-08-10T14:09:14.465" v="2" actId="478"/>
          <ac:spMkLst>
            <pc:docMk/>
            <pc:sldMk cId="1294906338" sldId="256"/>
            <ac:spMk id="32" creationId="{9000715F-9048-FCFF-AA19-ADB4FD962F29}"/>
          </ac:spMkLst>
        </pc:sp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30" creationId="{AC81A848-7E17-28A8-C820-6B9FBE628985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26" creationId="{3F8C044C-1461-4418-CA6F-32674ABAA7CE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28" creationId="{355D37A5-A5FC-30A8-5141-B84FB46E0EF6}"/>
          </ac:picMkLst>
        </pc:picChg>
        <pc:picChg chg="del">
          <ac:chgData name="Erick Arostegui Cunza" userId="d89b6af450cec8f7" providerId="LiveId" clId="{B9DAFF8E-8365-4958-B963-611A859E56AB}" dt="2024-08-10T14:09:14.465" v="2" actId="478"/>
          <ac:picMkLst>
            <pc:docMk/>
            <pc:sldMk cId="1294906338" sldId="256"/>
            <ac:picMk id="1030" creationId="{BF029C38-6DF1-A13F-49AE-04266D770197}"/>
          </ac:picMkLst>
        </pc:pic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3" creationId="{5AFEBF24-BC8E-923C-2CE5-7A3D6AE2EF15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4" creationId="{FFB4A195-5D3F-B727-D81F-16CB7E277D5C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6" creationId="{D7577931-6CC6-389C-C374-157F98CFA44E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17" creationId="{4FC0934A-1490-2C42-AB51-72FF7DACC3FE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0" creationId="{E7E16A6B-48D6-EB90-CED4-44181D4938C4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3" creationId="{70290785-BA79-CE8E-33CE-2D81C2A53803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7" creationId="{8E20430A-9507-F0D7-CC18-6EF965B80845}"/>
          </ac:cxnSpMkLst>
        </pc:cxnChg>
        <pc:cxnChg chg="del">
          <ac:chgData name="Erick Arostegui Cunza" userId="d89b6af450cec8f7" providerId="LiveId" clId="{B9DAFF8E-8365-4958-B963-611A859E56AB}" dt="2024-08-10T14:09:14.465" v="2" actId="478"/>
          <ac:cxnSpMkLst>
            <pc:docMk/>
            <pc:sldMk cId="1294906338" sldId="256"/>
            <ac:cxnSpMk id="29" creationId="{8B9D8EC8-2062-CB39-11FE-87D819EE4875}"/>
          </ac:cxnSpMkLst>
        </pc:cxnChg>
      </pc:sldChg>
      <pc:sldChg chg="del">
        <pc:chgData name="Erick Arostegui Cunza" userId="d89b6af450cec8f7" providerId="LiveId" clId="{B9DAFF8E-8365-4958-B963-611A859E56AB}" dt="2024-08-10T14:09:12.218" v="0" actId="47"/>
        <pc:sldMkLst>
          <pc:docMk/>
          <pc:sldMk cId="4019813505" sldId="257"/>
        </pc:sldMkLst>
      </pc:sldChg>
      <pc:sldChg chg="del">
        <pc:chgData name="Erick Arostegui Cunza" userId="d89b6af450cec8f7" providerId="LiveId" clId="{B9DAFF8E-8365-4958-B963-611A859E56AB}" dt="2024-08-10T14:09:12.429" v="1" actId="47"/>
        <pc:sldMkLst>
          <pc:docMk/>
          <pc:sldMk cId="263785323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9979-4EEA-217D-3525-5C8FC0C96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43171-6312-E8E5-CCE9-D32CC970F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5376-F675-32F6-3A59-F9E5B849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FEDE-CD0E-6D39-2242-ED2A7255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1915-A397-ACD9-CA36-3FB18661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637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AED7-DFD2-03A9-3AAA-696E40FA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E641-5C91-1EDB-E1DC-452E62D5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B8BC-A0AF-6DAD-D8C1-D1FDE89E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1D0F-04CE-64CF-2733-3010E52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1779F-DF7D-A72A-3FDA-67AA5212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69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CA1F-F6B9-CA6B-63AA-C42E9DFFE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1C14F-EE65-44A0-2EAD-3E456F85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2C4F-6CCF-80E7-E8E1-CE67B9CD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73C0-BB08-DD10-F457-349E1895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CD4A-41C4-94C4-3F0B-F682D6DA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435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2FE9-2DF8-803F-ACEB-9B888FC6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0AFF-B7ED-FBD4-CF13-38A9A417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D6-E31B-0B13-63EA-56449CE1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3D2F-1885-6BA8-BAE0-665A27C2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4A5F-F069-41AF-F782-9E2353B8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212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F20D-D120-D8FB-024D-FFFD91CD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97F72-7318-6F50-15F5-46D1E04D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264B-AC2D-7B8D-B69C-04497707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6E29-6217-129A-AB6E-F34DB301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D03B-76A9-D8C1-A31A-2F5A22EE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905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5CB1-42DE-60F5-B0BA-4E759E71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19F0-1312-A3CF-AC91-E84A5D20E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F8058-1817-28C1-5CF1-C3BC4C2B9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5F6-6981-E8EA-88FF-E1F986C8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E51FA-FB74-42AA-C338-3AEF467F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8C44-777C-5CF9-4489-43A9DF20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034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775-3A3F-A710-FC8F-D7DFB805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F0D8-33E3-9A2B-F756-41BD7788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23E9D-C0B8-3EBB-D324-56D2FE4EA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E1B32-8D38-F0D3-3A5D-5F15AF520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CF734-47B1-9191-F828-4DD367572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7F471-6FA0-AE5F-8978-0392F7EC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44130-F27B-2C23-8316-380AAC5A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B327-E22E-A7F7-4266-D876CA53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94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9579-611B-A9F3-5EE2-351CC1C9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86DF5-3BBF-D59A-8F37-599D4ED0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DC3C7-AE20-15E7-3540-08BEE48A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9C4F4-4D96-4173-D30E-DE0AD160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544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B8449-F2CC-6E11-B5A2-3FD4D0A9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2D41B-1011-F591-F729-A9B90DCA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988D3-28C5-14AF-25DD-0D8331D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5203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4191-9F15-CFA4-7B63-24C3D540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0B95-6312-0D5F-8AEE-20FCC73CA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48FC-01D0-6B45-3663-BB8B9992F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CAEC-DC72-8EEC-64C3-197C05E0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9B9A0-2C76-AFA7-58CD-308F885E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C6219-D880-1BCA-F6D8-A4B64ADD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715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40AF-A0A1-5BD0-5650-FFEE0D09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C279E-47DB-5CE8-940F-9CE7CAEE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DDF55-CFCC-274C-B6C2-F953A4B49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6EE2-90EB-6831-EC1F-83438891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DBEF-10A5-52FA-1D9B-DE3AE268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6248-0EC8-D538-5B3D-D18024A7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769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FFBC7-43E6-B64B-7578-9655D79B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07C5-81FE-81D8-1CDF-50E1342A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B0333-EA3B-2D06-A239-1AD2601C8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2A46-B665-407F-96FD-F111779DA63B}" type="datetimeFigureOut">
              <a:rPr lang="es-419" smtClean="0"/>
              <a:t>10/8/2024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4EBC-D715-FFD6-7171-60AB1D9E6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55D0-3385-5117-0C90-129E1AF9B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D60D-FAF0-47B8-AFAA-8313AA06253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916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0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2</cp:revision>
  <dcterms:created xsi:type="dcterms:W3CDTF">2024-02-03T16:34:22Z</dcterms:created>
  <dcterms:modified xsi:type="dcterms:W3CDTF">2024-08-10T14:09:15Z</dcterms:modified>
</cp:coreProperties>
</file>