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063D-F7C9-4980-2715-8776E487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EB9A5-0A09-76BC-85CB-DF4B4DD8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7C86-1A3E-689C-0E5D-923F2E5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AA82-3297-3001-72D5-C22FCCA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3FD7-8380-6AAC-532A-EE21EFD3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9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4E0-91FA-919D-3601-7BF34E61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66F8-E73E-47D6-264D-BF839C39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F70E-4323-1DEC-066F-A5DEF7A8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76F8-A1A3-5276-9453-3BAF3D84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3C76-F288-45F1-0D82-E5E0F1C0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1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6E014-0FF0-C6B5-883D-74FDB9F4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72BDA-CB40-7B64-EAD1-E855229D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4D8E-A8A5-957D-3148-E731E03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D05C-0186-C121-3648-7DDDC007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A34D-DFA4-3DA3-34C0-3E7ECA8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89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17C0-F043-55BD-57E2-B7A3AAA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C-4862-0058-5AF0-6FC6452B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7D8E-701B-4419-DD65-3D1894E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3123-4056-2AF5-6EDD-24A84E47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9BF4-A59A-6C9A-2C38-98943BA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F6F4-8108-507A-8ABA-2D2537EA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2A3A-544E-0BB0-5367-5C3A0FE6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1F2B-5DA8-664A-AE66-B7E6AE4F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0A2-551C-4DF0-5C4B-598D9FC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883C-865A-4CB7-5F2B-674F64D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5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88D-25E8-164E-4170-70F4DDF5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A25-5E27-4AE1-B0CB-DDDD09351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19F5C-3325-DDF0-8FED-90716893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4D6D-7088-E72E-2D47-D4B78C3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25F4-18E6-2C92-E8EB-FF8B28C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8FC2E-9EC5-0587-A39E-BE7E5E0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3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5BD-EB35-4A4D-BC99-843CC792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1741-6284-C6D0-64D4-690A5EC5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7466-BA08-A0DE-8429-1DA5A9A4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B77B-61EC-7B7E-5220-E404B14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7058-3A3A-F4AC-BB38-FABBAB8E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A642D-2C8B-4BC7-6AC0-FC4B122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3F223-519E-93BE-6240-2E6FD92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870EC-9303-5AF6-3A9E-452572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73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E87-79B0-20EE-D45C-5B72CEA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D658-7607-1B5D-4D9C-8E9265E1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9E6C-66D9-D115-6F16-B1AE3AC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369D-18CA-A284-FE8E-15C45937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E3E8-B1D5-ABC2-7A44-DEF8E48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7258-E99E-397E-01CC-9E1D6352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A618-3B6D-05CD-3A58-108ADC5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82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870-0988-4877-3441-2B478957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786D-0F3B-0C16-0594-63A60124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7847-D56C-DD12-923A-9BD666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6E43-073D-011A-62DE-2E2F351B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B7E3-059B-0067-6F83-9962CBF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F69E-0A76-06A0-05C0-0B56595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92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525-0460-F770-907E-D025979D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6B094-58D7-4031-C1EA-F03E9A7F8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24FC-560F-8878-8E68-D2878E16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F8A4-C0E3-7312-8154-A36A628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302C9-D866-36CC-72A9-729E5D80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27E9-D757-2CDA-DC02-3E38F9BB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02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8FAB4-70E5-036B-C3CA-4B2FDF0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64BB-CB35-A74E-53C1-26F1016F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B990-A9D6-C7D4-C57C-4B3A65A9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B4CE-19AF-49D4-B966-073AB7A9B857}" type="datetimeFigureOut">
              <a:rPr lang="es-419" smtClean="0"/>
              <a:t>20/7/2024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1D97-10CA-BA56-5430-6F108F84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3534-8493-B9F3-9CCC-FF226784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7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FC4D50-EB25-CDD2-B9F3-8AF4BD0DBA70}"/>
              </a:ext>
            </a:extLst>
          </p:cNvPr>
          <p:cNvSpPr/>
          <p:nvPr/>
        </p:nvSpPr>
        <p:spPr>
          <a:xfrm>
            <a:off x="209320" y="173736"/>
            <a:ext cx="8012238" cy="65105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AE9E3-98F8-14A1-DBF4-6706B5F6D55F}"/>
              </a:ext>
            </a:extLst>
          </p:cNvPr>
          <p:cNvSpPr txBox="1"/>
          <p:nvPr/>
        </p:nvSpPr>
        <p:spPr>
          <a:xfrm>
            <a:off x="3634482" y="197596"/>
            <a:ext cx="198067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(</a:t>
            </a:r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D66346-332E-E890-4749-E82A0DF722AA}"/>
              </a:ext>
            </a:extLst>
          </p:cNvPr>
          <p:cNvSpPr/>
          <p:nvPr/>
        </p:nvSpPr>
        <p:spPr>
          <a:xfrm>
            <a:off x="3247222" y="964692"/>
            <a:ext cx="4462272" cy="53538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229BC-4198-5875-8940-3576D744607C}"/>
              </a:ext>
            </a:extLst>
          </p:cNvPr>
          <p:cNvSpPr txBox="1"/>
          <p:nvPr/>
        </p:nvSpPr>
        <p:spPr>
          <a:xfrm>
            <a:off x="4976427" y="964692"/>
            <a:ext cx="83926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2070032E-E426-F92F-26B8-401D25A39DC8}"/>
              </a:ext>
            </a:extLst>
          </p:cNvPr>
          <p:cNvSpPr/>
          <p:nvPr/>
        </p:nvSpPr>
        <p:spPr>
          <a:xfrm>
            <a:off x="8781288" y="382262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1E91F09-3160-91A6-D0FD-C21F799432EF}"/>
              </a:ext>
            </a:extLst>
          </p:cNvPr>
          <p:cNvSpPr/>
          <p:nvPr/>
        </p:nvSpPr>
        <p:spPr>
          <a:xfrm>
            <a:off x="10652132" y="437124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02480CF3-32C8-FBE7-20D9-2276E6E6962A}"/>
              </a:ext>
            </a:extLst>
          </p:cNvPr>
          <p:cNvSpPr/>
          <p:nvPr/>
        </p:nvSpPr>
        <p:spPr>
          <a:xfrm>
            <a:off x="3855298" y="1362456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1786DFB-7F5B-8B94-C4EB-6C7A079356DE}"/>
              </a:ext>
            </a:extLst>
          </p:cNvPr>
          <p:cNvCxnSpPr/>
          <p:nvPr/>
        </p:nvCxnSpPr>
        <p:spPr>
          <a:xfrm rot="10800000" flipV="1">
            <a:off x="6936826" y="839462"/>
            <a:ext cx="1844462" cy="980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F40C57-CC47-825B-C95C-1C19994BA047}"/>
              </a:ext>
            </a:extLst>
          </p:cNvPr>
          <p:cNvSpPr/>
          <p:nvPr/>
        </p:nvSpPr>
        <p:spPr>
          <a:xfrm>
            <a:off x="3343234" y="1707642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DBEDC-C468-2714-7FCF-A1C0918895B8}"/>
              </a:ext>
            </a:extLst>
          </p:cNvPr>
          <p:cNvSpPr/>
          <p:nvPr/>
        </p:nvSpPr>
        <p:spPr>
          <a:xfrm>
            <a:off x="3402670" y="2339577"/>
            <a:ext cx="4187952" cy="37960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151ED2-8ECF-85A8-2186-418E46C9CB08}"/>
              </a:ext>
            </a:extLst>
          </p:cNvPr>
          <p:cNvSpPr/>
          <p:nvPr/>
        </p:nvSpPr>
        <p:spPr>
          <a:xfrm>
            <a:off x="3681196" y="2613897"/>
            <a:ext cx="3604626" cy="221413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F1BCC8-E123-F173-978F-695A715B5CF4}"/>
              </a:ext>
            </a:extLst>
          </p:cNvPr>
          <p:cNvSpPr txBox="1"/>
          <p:nvPr/>
        </p:nvSpPr>
        <p:spPr>
          <a:xfrm>
            <a:off x="3671605" y="2611765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Network bridge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80462C39-1BD7-AE3B-76FD-58E4E1098A3E}"/>
              </a:ext>
            </a:extLst>
          </p:cNvPr>
          <p:cNvSpPr/>
          <p:nvPr/>
        </p:nvSpPr>
        <p:spPr>
          <a:xfrm>
            <a:off x="4837781" y="2719568"/>
            <a:ext cx="548640" cy="461772"/>
          </a:xfrm>
          <a:prstGeom prst="cub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A87945-8871-D40B-9C5A-403016166A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14623" y="1764368"/>
            <a:ext cx="646166" cy="126423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5486D96-DA59-43ED-B066-449065632977}"/>
              </a:ext>
            </a:extLst>
          </p:cNvPr>
          <p:cNvSpPr/>
          <p:nvPr/>
        </p:nvSpPr>
        <p:spPr>
          <a:xfrm>
            <a:off x="821724" y="2329434"/>
            <a:ext cx="646366" cy="553212"/>
          </a:xfrm>
          <a:prstGeom prst="flowChartPredefined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419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4BB2222E-A2D7-41EA-6CA0-45BFB298D91E}"/>
              </a:ext>
            </a:extLst>
          </p:cNvPr>
          <p:cNvSpPr/>
          <p:nvPr/>
        </p:nvSpPr>
        <p:spPr>
          <a:xfrm>
            <a:off x="739794" y="3118104"/>
            <a:ext cx="922812" cy="795528"/>
          </a:xfrm>
          <a:prstGeom prst="hex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50D5A0-FB22-3EDA-DCB1-46F012ED083C}"/>
              </a:ext>
            </a:extLst>
          </p:cNvPr>
          <p:cNvSpPr txBox="1"/>
          <p:nvPr/>
        </p:nvSpPr>
        <p:spPr>
          <a:xfrm>
            <a:off x="416885" y="2064173"/>
            <a:ext cx="18042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Microservices.Docker.API.dll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31CC39-C5FB-E389-4726-392C3FDABBC8}"/>
              </a:ext>
            </a:extLst>
          </p:cNvPr>
          <p:cNvSpPr/>
          <p:nvPr/>
        </p:nvSpPr>
        <p:spPr>
          <a:xfrm>
            <a:off x="657132" y="4005072"/>
            <a:ext cx="1124712" cy="3657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SDK </a:t>
            </a:r>
            <a:r>
              <a:rPr lang="es-419" sz="1200" dirty="0" err="1">
                <a:solidFill>
                  <a:schemeClr val="tx1"/>
                </a:solidFill>
              </a:rPr>
              <a:t>.Net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EC9E879-0764-B15E-6A8D-346054E53B65}"/>
              </a:ext>
            </a:extLst>
          </p:cNvPr>
          <p:cNvSpPr/>
          <p:nvPr/>
        </p:nvSpPr>
        <p:spPr>
          <a:xfrm>
            <a:off x="657132" y="4462272"/>
            <a:ext cx="1124712" cy="3657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</a:rPr>
              <a:t>Runtime</a:t>
            </a:r>
            <a:r>
              <a:rPr lang="es-419" sz="1200" dirty="0">
                <a:solidFill>
                  <a:schemeClr val="tx1"/>
                </a:solidFill>
              </a:rPr>
              <a:t> </a:t>
            </a:r>
            <a:r>
              <a:rPr lang="es-419" sz="1200" dirty="0" err="1">
                <a:solidFill>
                  <a:schemeClr val="tx1"/>
                </a:solidFill>
              </a:rPr>
              <a:t>.Net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85A3C3-7085-A0F0-3FD2-37601BA88A6A}"/>
              </a:ext>
            </a:extLst>
          </p:cNvPr>
          <p:cNvSpPr txBox="1"/>
          <p:nvPr/>
        </p:nvSpPr>
        <p:spPr>
          <a:xfrm>
            <a:off x="3753799" y="287199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Volume</a:t>
            </a:r>
            <a:endParaRPr lang="es-419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312F158E-A414-A1DE-F859-C3E88ABA7829}"/>
              </a:ext>
            </a:extLst>
          </p:cNvPr>
          <p:cNvSpPr/>
          <p:nvPr/>
        </p:nvSpPr>
        <p:spPr>
          <a:xfrm>
            <a:off x="3807314" y="3175231"/>
            <a:ext cx="466527" cy="399291"/>
          </a:xfrm>
          <a:prstGeom prst="flowChartPredefinedProcess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A84C40-B042-C4A2-66F3-9D98F0A95ED4}"/>
              </a:ext>
            </a:extLst>
          </p:cNvPr>
          <p:cNvCxnSpPr>
            <a:cxnSpLocks/>
          </p:cNvCxnSpPr>
          <p:nvPr/>
        </p:nvCxnSpPr>
        <p:spPr>
          <a:xfrm flipH="1">
            <a:off x="4273841" y="3008176"/>
            <a:ext cx="563940" cy="3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9B410C-9B43-7A90-E33A-4C1DB4CA1D39}"/>
              </a:ext>
            </a:extLst>
          </p:cNvPr>
          <p:cNvCxnSpPr/>
          <p:nvPr/>
        </p:nvCxnSpPr>
        <p:spPr>
          <a:xfrm>
            <a:off x="1468090" y="2606040"/>
            <a:ext cx="2339224" cy="7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142552-95CA-49A7-5BBD-F990A6FC7EA1}"/>
              </a:ext>
            </a:extLst>
          </p:cNvPr>
          <p:cNvSpPr/>
          <p:nvPr/>
        </p:nvSpPr>
        <p:spPr>
          <a:xfrm>
            <a:off x="4769860" y="1675008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2354672-5971-E583-6086-699DF1324BD0}"/>
              </a:ext>
            </a:extLst>
          </p:cNvPr>
          <p:cNvSpPr/>
          <p:nvPr/>
        </p:nvSpPr>
        <p:spPr>
          <a:xfrm>
            <a:off x="9247555" y="437124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E8F188-A61D-A349-B015-2C132A1FD7F0}"/>
              </a:ext>
            </a:extLst>
          </p:cNvPr>
          <p:cNvSpPr txBox="1"/>
          <p:nvPr/>
        </p:nvSpPr>
        <p:spPr>
          <a:xfrm flipH="1">
            <a:off x="4835946" y="3439538"/>
            <a:ext cx="4323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/api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C4E3E91F-B52C-30CA-665F-3356100A87D3}"/>
              </a:ext>
            </a:extLst>
          </p:cNvPr>
          <p:cNvSpPr/>
          <p:nvPr/>
        </p:nvSpPr>
        <p:spPr>
          <a:xfrm>
            <a:off x="4813085" y="3255084"/>
            <a:ext cx="548640" cy="461772"/>
          </a:xfrm>
          <a:prstGeom prst="cub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246E4C8-CFFC-B51B-92E3-9EE871A0AE20}"/>
              </a:ext>
            </a:extLst>
          </p:cNvPr>
          <p:cNvCxnSpPr/>
          <p:nvPr/>
        </p:nvCxnSpPr>
        <p:spPr>
          <a:xfrm rot="5400000">
            <a:off x="4758387" y="2644107"/>
            <a:ext cx="1387481" cy="180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751C15-53FE-22C3-DA53-0263E7C26406}"/>
              </a:ext>
            </a:extLst>
          </p:cNvPr>
          <p:cNvCxnSpPr/>
          <p:nvPr/>
        </p:nvCxnSpPr>
        <p:spPr>
          <a:xfrm flipH="1" flipV="1">
            <a:off x="4273841" y="3374877"/>
            <a:ext cx="539244" cy="16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E627CF-929B-35CE-FFCC-FEC257D09BE4}"/>
              </a:ext>
            </a:extLst>
          </p:cNvPr>
          <p:cNvSpPr txBox="1"/>
          <p:nvPr/>
        </p:nvSpPr>
        <p:spPr>
          <a:xfrm>
            <a:off x="4363070" y="3409541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912A0E-E218-52EC-931A-092CD108B4A3}"/>
              </a:ext>
            </a:extLst>
          </p:cNvPr>
          <p:cNvSpPr txBox="1"/>
          <p:nvPr/>
        </p:nvSpPr>
        <p:spPr>
          <a:xfrm>
            <a:off x="621383" y="499296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http://localhost:8085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1B41DC-4439-469B-3017-E75AEB640BB5}"/>
              </a:ext>
            </a:extLst>
          </p:cNvPr>
          <p:cNvSpPr/>
          <p:nvPr/>
        </p:nvSpPr>
        <p:spPr>
          <a:xfrm>
            <a:off x="657132" y="5016225"/>
            <a:ext cx="1124712" cy="7909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2630AD-E37B-2CCF-3940-731C78F34C88}"/>
              </a:ext>
            </a:extLst>
          </p:cNvPr>
          <p:cNvCxnSpPr/>
          <p:nvPr/>
        </p:nvCxnSpPr>
        <p:spPr>
          <a:xfrm>
            <a:off x="657132" y="5184648"/>
            <a:ext cx="112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9D89A75-A616-E0B5-5EEB-6630E663DBAB}"/>
              </a:ext>
            </a:extLst>
          </p:cNvPr>
          <p:cNvSpPr/>
          <p:nvPr/>
        </p:nvSpPr>
        <p:spPr>
          <a:xfrm>
            <a:off x="2035754" y="3171254"/>
            <a:ext cx="278370" cy="26359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0550CE-2291-E597-2BEF-1D5E8B2D5308}"/>
              </a:ext>
            </a:extLst>
          </p:cNvPr>
          <p:cNvSpPr/>
          <p:nvPr/>
        </p:nvSpPr>
        <p:spPr>
          <a:xfrm>
            <a:off x="2035754" y="3171254"/>
            <a:ext cx="278370" cy="26359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C218B0-6CEE-3E1F-DA76-8DFC1BFED1EE}"/>
              </a:ext>
            </a:extLst>
          </p:cNvPr>
          <p:cNvSpPr txBox="1"/>
          <p:nvPr/>
        </p:nvSpPr>
        <p:spPr>
          <a:xfrm>
            <a:off x="2271247" y="504614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095C9B-5C79-AE1B-A850-D6662A83A6B1}"/>
              </a:ext>
            </a:extLst>
          </p:cNvPr>
          <p:cNvCxnSpPr/>
          <p:nvPr/>
        </p:nvCxnSpPr>
        <p:spPr>
          <a:xfrm flipV="1">
            <a:off x="1781844" y="5184648"/>
            <a:ext cx="489403" cy="22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CE5A75-7629-A587-4440-23CAE451633F}"/>
              </a:ext>
            </a:extLst>
          </p:cNvPr>
          <p:cNvCxnSpPr/>
          <p:nvPr/>
        </p:nvCxnSpPr>
        <p:spPr>
          <a:xfrm flipV="1">
            <a:off x="2811780" y="3531850"/>
            <a:ext cx="1693184" cy="1652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87F8A471-FDF8-7C1D-91CE-A646FA116F9E}"/>
              </a:ext>
            </a:extLst>
          </p:cNvPr>
          <p:cNvSpPr/>
          <p:nvPr/>
        </p:nvSpPr>
        <p:spPr>
          <a:xfrm>
            <a:off x="1687313" y="1371256"/>
            <a:ext cx="646366" cy="553212"/>
          </a:xfrm>
          <a:prstGeom prst="flowChartPredefined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7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</a:t>
            </a:r>
            <a:endParaRPr lang="es-419" sz="7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Scroll: Vertical 65">
            <a:extLst>
              <a:ext uri="{FF2B5EF4-FFF2-40B4-BE49-F238E27FC236}">
                <a16:creationId xmlns:a16="http://schemas.microsoft.com/office/drawing/2014/main" id="{3457DD2F-D916-86E5-39EC-5ED2C282437D}"/>
              </a:ext>
            </a:extLst>
          </p:cNvPr>
          <p:cNvSpPr/>
          <p:nvPr/>
        </p:nvSpPr>
        <p:spPr>
          <a:xfrm>
            <a:off x="877965" y="1109177"/>
            <a:ext cx="683046" cy="566928"/>
          </a:xfrm>
          <a:prstGeom prst="verticalScrol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s-419" sz="9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1718F9-436C-78F7-938D-B45CCABD6F39}"/>
              </a:ext>
            </a:extLst>
          </p:cNvPr>
          <p:cNvCxnSpPr/>
          <p:nvPr/>
        </p:nvCxnSpPr>
        <p:spPr>
          <a:xfrm rot="16200000" flipH="1">
            <a:off x="3941634" y="-1612970"/>
            <a:ext cx="1056821" cy="6501115"/>
          </a:xfrm>
          <a:prstGeom prst="bentConnector3">
            <a:avLst>
              <a:gd name="adj1" fmla="val -21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CE06440-4711-C5D2-F86D-7B3CFE0C38D3}"/>
              </a:ext>
            </a:extLst>
          </p:cNvPr>
          <p:cNvSpPr/>
          <p:nvPr/>
        </p:nvSpPr>
        <p:spPr>
          <a:xfrm>
            <a:off x="6747625" y="2165998"/>
            <a:ext cx="1945956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microserviceseac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92DE83-268F-CB4B-62D6-265690994311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894572" y="1857888"/>
            <a:ext cx="1826031" cy="308110"/>
          </a:xfrm>
          <a:prstGeom prst="bentConnector3">
            <a:avLst>
              <a:gd name="adj1" fmla="val 1000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D562139-11D6-CD8F-7D2E-318F1E95008B}"/>
              </a:ext>
            </a:extLst>
          </p:cNvPr>
          <p:cNvCxnSpPr/>
          <p:nvPr/>
        </p:nvCxnSpPr>
        <p:spPr>
          <a:xfrm rot="16200000" flipH="1">
            <a:off x="4468178" y="-1086426"/>
            <a:ext cx="794742" cy="5710107"/>
          </a:xfrm>
          <a:prstGeom prst="bentConnector3">
            <a:avLst>
              <a:gd name="adj1" fmla="val -28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>
            <a:extLst>
              <a:ext uri="{FF2B5EF4-FFF2-40B4-BE49-F238E27FC236}">
                <a16:creationId xmlns:a16="http://schemas.microsoft.com/office/drawing/2014/main" id="{B3344558-E207-6D16-C19B-7BA69A2BA8DC}"/>
              </a:ext>
            </a:extLst>
          </p:cNvPr>
          <p:cNvSpPr/>
          <p:nvPr/>
        </p:nvSpPr>
        <p:spPr>
          <a:xfrm>
            <a:off x="4796139" y="3749489"/>
            <a:ext cx="548640" cy="461772"/>
          </a:xfrm>
          <a:prstGeom prst="cub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44DF6CC0-4506-EB3A-55F2-C43CCDA5DC01}"/>
              </a:ext>
            </a:extLst>
          </p:cNvPr>
          <p:cNvSpPr/>
          <p:nvPr/>
        </p:nvSpPr>
        <p:spPr>
          <a:xfrm>
            <a:off x="4878995" y="3917628"/>
            <a:ext cx="277771" cy="239458"/>
          </a:xfrm>
          <a:prstGeom prst="hex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5449672-568D-DFD8-C0A1-9B890DD5F7A6}"/>
              </a:ext>
            </a:extLst>
          </p:cNvPr>
          <p:cNvCxnSpPr/>
          <p:nvPr/>
        </p:nvCxnSpPr>
        <p:spPr>
          <a:xfrm rot="5400000">
            <a:off x="5837243" y="2039294"/>
            <a:ext cx="1390896" cy="23758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86DF61C-68CD-5148-F7FE-B32ACACEBB8A}"/>
              </a:ext>
            </a:extLst>
          </p:cNvPr>
          <p:cNvSpPr txBox="1"/>
          <p:nvPr/>
        </p:nvSpPr>
        <p:spPr>
          <a:xfrm>
            <a:off x="2271247" y="504614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B9674AA-01EA-B3F0-B164-E7D3E15CC1A1}"/>
              </a:ext>
            </a:extLst>
          </p:cNvPr>
          <p:cNvCxnSpPr/>
          <p:nvPr/>
        </p:nvCxnSpPr>
        <p:spPr>
          <a:xfrm flipV="1">
            <a:off x="2811780" y="4038356"/>
            <a:ext cx="1623782" cy="11462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B15F0D5-AC58-4E28-2E87-DCCDEE5A0CEC}"/>
              </a:ext>
            </a:extLst>
          </p:cNvPr>
          <p:cNvSpPr txBox="1"/>
          <p:nvPr/>
        </p:nvSpPr>
        <p:spPr>
          <a:xfrm>
            <a:off x="4335414" y="391762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:8080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141FCF3C-FE0C-3CA2-57E9-A7D145B26E8C}"/>
              </a:ext>
            </a:extLst>
          </p:cNvPr>
          <p:cNvSpPr/>
          <p:nvPr/>
        </p:nvSpPr>
        <p:spPr>
          <a:xfrm>
            <a:off x="8792397" y="1392641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A35510B-0A04-21F3-6EA5-152E50E4C329}"/>
              </a:ext>
            </a:extLst>
          </p:cNvPr>
          <p:cNvCxnSpPr/>
          <p:nvPr/>
        </p:nvCxnSpPr>
        <p:spPr>
          <a:xfrm flipV="1">
            <a:off x="8693581" y="1849841"/>
            <a:ext cx="98816" cy="499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F55A396-D1B9-8105-E339-0A9C6039C0BC}"/>
              </a:ext>
            </a:extLst>
          </p:cNvPr>
          <p:cNvSpPr/>
          <p:nvPr/>
        </p:nvSpPr>
        <p:spPr>
          <a:xfrm>
            <a:off x="10066502" y="2146554"/>
            <a:ext cx="1945956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microserviceseac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37B0DFF-C84A-4447-9A73-B9E98B9D8411}"/>
              </a:ext>
            </a:extLst>
          </p:cNvPr>
          <p:cNvSpPr/>
          <p:nvPr/>
        </p:nvSpPr>
        <p:spPr>
          <a:xfrm>
            <a:off x="8734890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A926F04-160A-B6C7-C31A-F6F82D859EA2}"/>
              </a:ext>
            </a:extLst>
          </p:cNvPr>
          <p:cNvSpPr/>
          <p:nvPr/>
        </p:nvSpPr>
        <p:spPr>
          <a:xfrm>
            <a:off x="9907769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DA3C4D4-CA13-A4DC-CAB0-945DBE21BCE1}"/>
              </a:ext>
            </a:extLst>
          </p:cNvPr>
          <p:cNvSpPr/>
          <p:nvPr/>
        </p:nvSpPr>
        <p:spPr>
          <a:xfrm>
            <a:off x="11039480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Openshift</a:t>
            </a:r>
            <a:endParaRPr lang="es-419" sz="12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78FB325-72A3-2F0F-E065-6DAA41888999}"/>
              </a:ext>
            </a:extLst>
          </p:cNvPr>
          <p:cNvCxnSpPr>
            <a:endCxn id="84" idx="0"/>
          </p:cNvCxnSpPr>
          <p:nvPr/>
        </p:nvCxnSpPr>
        <p:spPr>
          <a:xfrm rot="5400000">
            <a:off x="10413566" y="2507688"/>
            <a:ext cx="621289" cy="6305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242827-014D-BD9E-CAC2-A5F227809E1F}"/>
              </a:ext>
            </a:extLst>
          </p:cNvPr>
          <p:cNvCxnSpPr/>
          <p:nvPr/>
        </p:nvCxnSpPr>
        <p:spPr>
          <a:xfrm rot="5400000">
            <a:off x="9827126" y="1921248"/>
            <a:ext cx="621289" cy="180342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6F3506A-3956-7C96-D689-31281064E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79421" y="2572373"/>
            <a:ext cx="621289" cy="50117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A881B4-AA22-F639-5710-4FD064E6213F}"/>
              </a:ext>
            </a:extLst>
          </p:cNvPr>
          <p:cNvSpPr/>
          <p:nvPr/>
        </p:nvSpPr>
        <p:spPr>
          <a:xfrm>
            <a:off x="6076980" y="1675008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 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20A7EA7E-C5DF-3B1F-D813-73136B1B80DE}"/>
              </a:ext>
            </a:extLst>
          </p:cNvPr>
          <p:cNvSpPr/>
          <p:nvPr/>
        </p:nvSpPr>
        <p:spPr>
          <a:xfrm>
            <a:off x="4743560" y="4302085"/>
            <a:ext cx="548640" cy="461772"/>
          </a:xfrm>
          <a:prstGeom prst="cub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F9D70B1-0BD5-2DCF-D655-22E569F5AE0C}"/>
              </a:ext>
            </a:extLst>
          </p:cNvPr>
          <p:cNvCxnSpPr/>
          <p:nvPr/>
        </p:nvCxnSpPr>
        <p:spPr>
          <a:xfrm rot="5400000">
            <a:off x="4663906" y="2669062"/>
            <a:ext cx="2434482" cy="1177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4CF243-C962-7E9A-AB53-F40DAE241C89}"/>
              </a:ext>
            </a:extLst>
          </p:cNvPr>
          <p:cNvCxnSpPr/>
          <p:nvPr/>
        </p:nvCxnSpPr>
        <p:spPr>
          <a:xfrm flipH="1" flipV="1">
            <a:off x="4273841" y="3374877"/>
            <a:ext cx="686318" cy="104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621B19-4A42-9FF5-BC67-4B31C82C611C}"/>
              </a:ext>
            </a:extLst>
          </p:cNvPr>
          <p:cNvSpPr txBox="1"/>
          <p:nvPr/>
        </p:nvSpPr>
        <p:spPr>
          <a:xfrm>
            <a:off x="4307273" y="4440501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A4ED6B-44E8-E577-BD5E-538BD9D2F0A6}"/>
              </a:ext>
            </a:extLst>
          </p:cNvPr>
          <p:cNvCxnSpPr>
            <a:cxnSpLocks/>
          </p:cNvCxnSpPr>
          <p:nvPr/>
        </p:nvCxnSpPr>
        <p:spPr>
          <a:xfrm flipV="1">
            <a:off x="2811780" y="4579001"/>
            <a:ext cx="1623782" cy="6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F88AFFE-5482-DFFD-B4D1-D34747A6A57F}"/>
              </a:ext>
            </a:extLst>
          </p:cNvPr>
          <p:cNvSpPr txBox="1"/>
          <p:nvPr/>
        </p:nvSpPr>
        <p:spPr>
          <a:xfrm flipH="1">
            <a:off x="4765989" y="4485581"/>
            <a:ext cx="4323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/api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E889E8A-55B6-FA43-A790-3676FEEC9A06}"/>
              </a:ext>
            </a:extLst>
          </p:cNvPr>
          <p:cNvCxnSpPr>
            <a:cxnSpLocks/>
          </p:cNvCxnSpPr>
          <p:nvPr/>
        </p:nvCxnSpPr>
        <p:spPr>
          <a:xfrm flipV="1">
            <a:off x="5292200" y="3428249"/>
            <a:ext cx="69525" cy="1047001"/>
          </a:xfrm>
          <a:prstGeom prst="bentConnector3">
            <a:avLst>
              <a:gd name="adj1" fmla="val 122313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70862-B368-187E-CEDD-F0894CE1BAFC}"/>
              </a:ext>
            </a:extLst>
          </p:cNvPr>
          <p:cNvSpPr/>
          <p:nvPr/>
        </p:nvSpPr>
        <p:spPr>
          <a:xfrm>
            <a:off x="209320" y="173736"/>
            <a:ext cx="8012238" cy="65105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90540-C5C2-A9BC-633E-EEE892930483}"/>
              </a:ext>
            </a:extLst>
          </p:cNvPr>
          <p:cNvSpPr txBox="1"/>
          <p:nvPr/>
        </p:nvSpPr>
        <p:spPr>
          <a:xfrm>
            <a:off x="3634482" y="197596"/>
            <a:ext cx="198067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(</a:t>
            </a:r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0647D-3C6B-E21D-FF55-F1BE6694921B}"/>
              </a:ext>
            </a:extLst>
          </p:cNvPr>
          <p:cNvSpPr/>
          <p:nvPr/>
        </p:nvSpPr>
        <p:spPr>
          <a:xfrm>
            <a:off x="3247222" y="964692"/>
            <a:ext cx="4462272" cy="53538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63FAD-74B0-7D2E-ED38-E5290EA76C02}"/>
              </a:ext>
            </a:extLst>
          </p:cNvPr>
          <p:cNvSpPr txBox="1"/>
          <p:nvPr/>
        </p:nvSpPr>
        <p:spPr>
          <a:xfrm>
            <a:off x="4976427" y="964692"/>
            <a:ext cx="83926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7684568-AD88-63A8-FE11-5599D3CC46F3}"/>
              </a:ext>
            </a:extLst>
          </p:cNvPr>
          <p:cNvSpPr/>
          <p:nvPr/>
        </p:nvSpPr>
        <p:spPr>
          <a:xfrm>
            <a:off x="3855298" y="1362456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83F1F-AC28-BD32-9296-91FC6CCC336E}"/>
              </a:ext>
            </a:extLst>
          </p:cNvPr>
          <p:cNvSpPr/>
          <p:nvPr/>
        </p:nvSpPr>
        <p:spPr>
          <a:xfrm>
            <a:off x="3402670" y="2339577"/>
            <a:ext cx="4187952" cy="37960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E0B8DB59-B6BE-47DF-5C45-44260B5F21E7}"/>
              </a:ext>
            </a:extLst>
          </p:cNvPr>
          <p:cNvSpPr/>
          <p:nvPr/>
        </p:nvSpPr>
        <p:spPr>
          <a:xfrm>
            <a:off x="821724" y="2329434"/>
            <a:ext cx="646366" cy="553212"/>
          </a:xfrm>
          <a:prstGeom prst="flowChartPredefined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419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8787E-B96F-30E8-18C7-CB92CE7EE456}"/>
              </a:ext>
            </a:extLst>
          </p:cNvPr>
          <p:cNvSpPr/>
          <p:nvPr/>
        </p:nvSpPr>
        <p:spPr>
          <a:xfrm>
            <a:off x="2035754" y="3171254"/>
            <a:ext cx="278370" cy="26359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CF89A-C1B9-B808-500A-1C10D9F2467F}"/>
              </a:ext>
            </a:extLst>
          </p:cNvPr>
          <p:cNvSpPr txBox="1"/>
          <p:nvPr/>
        </p:nvSpPr>
        <p:spPr>
          <a:xfrm>
            <a:off x="2271247" y="504614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7E143-CB1F-3AE1-D34F-714F9C5236FB}"/>
              </a:ext>
            </a:extLst>
          </p:cNvPr>
          <p:cNvSpPr txBox="1"/>
          <p:nvPr/>
        </p:nvSpPr>
        <p:spPr>
          <a:xfrm>
            <a:off x="621383" y="499296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http://localhost:8085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C9D7E-4E0C-0A4F-973B-CAA44C5D76E5}"/>
              </a:ext>
            </a:extLst>
          </p:cNvPr>
          <p:cNvSpPr/>
          <p:nvPr/>
        </p:nvSpPr>
        <p:spPr>
          <a:xfrm>
            <a:off x="657132" y="5016225"/>
            <a:ext cx="1124712" cy="7909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A3907D-39E6-4164-907E-8A028F798176}"/>
              </a:ext>
            </a:extLst>
          </p:cNvPr>
          <p:cNvCxnSpPr/>
          <p:nvPr/>
        </p:nvCxnSpPr>
        <p:spPr>
          <a:xfrm>
            <a:off x="657132" y="5184648"/>
            <a:ext cx="112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1AA10D-72AA-12D7-B3F1-4B5800522532}"/>
              </a:ext>
            </a:extLst>
          </p:cNvPr>
          <p:cNvCxnSpPr/>
          <p:nvPr/>
        </p:nvCxnSpPr>
        <p:spPr>
          <a:xfrm flipV="1">
            <a:off x="1781844" y="5184648"/>
            <a:ext cx="489403" cy="22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08DC3AE8-0C6E-A249-CDD2-229CAC39DE51}"/>
              </a:ext>
            </a:extLst>
          </p:cNvPr>
          <p:cNvSpPr/>
          <p:nvPr/>
        </p:nvSpPr>
        <p:spPr>
          <a:xfrm>
            <a:off x="739794" y="3118104"/>
            <a:ext cx="922812" cy="795528"/>
          </a:xfrm>
          <a:prstGeom prst="hex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999CCB25-9285-0813-DAFA-E3A6DB713D82}"/>
              </a:ext>
            </a:extLst>
          </p:cNvPr>
          <p:cNvSpPr/>
          <p:nvPr/>
        </p:nvSpPr>
        <p:spPr>
          <a:xfrm>
            <a:off x="8781288" y="382262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2782DF9-AE43-ED46-265F-C2E82E1188F6}"/>
              </a:ext>
            </a:extLst>
          </p:cNvPr>
          <p:cNvCxnSpPr/>
          <p:nvPr/>
        </p:nvCxnSpPr>
        <p:spPr>
          <a:xfrm rot="10800000" flipV="1">
            <a:off x="6936826" y="839462"/>
            <a:ext cx="1844462" cy="980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C6700D-E7FD-DC12-AB76-6914FF60D322}"/>
              </a:ext>
            </a:extLst>
          </p:cNvPr>
          <p:cNvSpPr/>
          <p:nvPr/>
        </p:nvSpPr>
        <p:spPr>
          <a:xfrm>
            <a:off x="10652132" y="437124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3EB06F-EF60-45BE-D1A2-1F143151B09E}"/>
              </a:ext>
            </a:extLst>
          </p:cNvPr>
          <p:cNvSpPr/>
          <p:nvPr/>
        </p:nvSpPr>
        <p:spPr>
          <a:xfrm>
            <a:off x="9247555" y="437124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7C2D5A9C-9FB8-442F-46FF-F969844BEB29}"/>
              </a:ext>
            </a:extLst>
          </p:cNvPr>
          <p:cNvSpPr/>
          <p:nvPr/>
        </p:nvSpPr>
        <p:spPr>
          <a:xfrm>
            <a:off x="8792397" y="1392641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E15440-A461-8E60-EA83-0EB7B24C6764}"/>
              </a:ext>
            </a:extLst>
          </p:cNvPr>
          <p:cNvSpPr/>
          <p:nvPr/>
        </p:nvSpPr>
        <p:spPr>
          <a:xfrm>
            <a:off x="10066502" y="2146554"/>
            <a:ext cx="1945956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microserviceseac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E3CA591-C6BD-1CB3-7316-7FE975544CF0}"/>
              </a:ext>
            </a:extLst>
          </p:cNvPr>
          <p:cNvCxnSpPr/>
          <p:nvPr/>
        </p:nvCxnSpPr>
        <p:spPr>
          <a:xfrm flipV="1">
            <a:off x="8693581" y="1849841"/>
            <a:ext cx="98816" cy="499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A381C6-1C83-CDE6-A1B8-D3B27AD9EA5E}"/>
              </a:ext>
            </a:extLst>
          </p:cNvPr>
          <p:cNvSpPr/>
          <p:nvPr/>
        </p:nvSpPr>
        <p:spPr>
          <a:xfrm>
            <a:off x="8734890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E6558D-B4D6-B1C8-9A77-115399C1C66F}"/>
              </a:ext>
            </a:extLst>
          </p:cNvPr>
          <p:cNvSpPr/>
          <p:nvPr/>
        </p:nvSpPr>
        <p:spPr>
          <a:xfrm>
            <a:off x="9907769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9557C1-95FB-F3BF-2267-471AF64E7BE6}"/>
              </a:ext>
            </a:extLst>
          </p:cNvPr>
          <p:cNvSpPr/>
          <p:nvPr/>
        </p:nvSpPr>
        <p:spPr>
          <a:xfrm>
            <a:off x="11039480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Openshift</a:t>
            </a:r>
            <a:endParaRPr lang="es-419" sz="12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4396C22-4E67-39E4-F9C0-ED86A4401A2A}"/>
              </a:ext>
            </a:extLst>
          </p:cNvPr>
          <p:cNvCxnSpPr>
            <a:endCxn id="25" idx="0"/>
          </p:cNvCxnSpPr>
          <p:nvPr/>
        </p:nvCxnSpPr>
        <p:spPr>
          <a:xfrm rot="5400000">
            <a:off x="9827126" y="1921248"/>
            <a:ext cx="621289" cy="180342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8419AF-C845-15E2-FC17-B4BDDA4BC736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10979421" y="2572373"/>
            <a:ext cx="621289" cy="50117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FDAA276-DF9C-A145-EF78-8EA9E9CD5C05}"/>
              </a:ext>
            </a:extLst>
          </p:cNvPr>
          <p:cNvCxnSpPr>
            <a:endCxn id="26" idx="0"/>
          </p:cNvCxnSpPr>
          <p:nvPr/>
        </p:nvCxnSpPr>
        <p:spPr>
          <a:xfrm rot="5400000">
            <a:off x="10413566" y="2507688"/>
            <a:ext cx="621289" cy="6305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AC1E46-238B-56B7-C145-1FCF85862ABE}"/>
              </a:ext>
            </a:extLst>
          </p:cNvPr>
          <p:cNvSpPr txBox="1"/>
          <p:nvPr/>
        </p:nvSpPr>
        <p:spPr>
          <a:xfrm>
            <a:off x="416885" y="2064173"/>
            <a:ext cx="18042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Microservices.Docker.API.dll</a:t>
            </a:r>
          </a:p>
        </p:txBody>
      </p:sp>
      <p:sp>
        <p:nvSpPr>
          <p:cNvPr id="32" name="Flowchart: Predefined Process 31">
            <a:extLst>
              <a:ext uri="{FF2B5EF4-FFF2-40B4-BE49-F238E27FC236}">
                <a16:creationId xmlns:a16="http://schemas.microsoft.com/office/drawing/2014/main" id="{66DDC802-ACA8-1109-CF32-8B2B566C746E}"/>
              </a:ext>
            </a:extLst>
          </p:cNvPr>
          <p:cNvSpPr/>
          <p:nvPr/>
        </p:nvSpPr>
        <p:spPr>
          <a:xfrm>
            <a:off x="1687313" y="1371256"/>
            <a:ext cx="646366" cy="553212"/>
          </a:xfrm>
          <a:prstGeom prst="flowChartPredefined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7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</a:t>
            </a:r>
            <a:endParaRPr lang="es-419" sz="7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162CCFA9-1245-D0EC-D56F-2FD968E3A304}"/>
              </a:ext>
            </a:extLst>
          </p:cNvPr>
          <p:cNvSpPr/>
          <p:nvPr/>
        </p:nvSpPr>
        <p:spPr>
          <a:xfrm>
            <a:off x="877965" y="1109177"/>
            <a:ext cx="683046" cy="566928"/>
          </a:xfrm>
          <a:prstGeom prst="verticalScrol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s-419" sz="9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211E25E-EDC3-E18B-60D9-6173E708C29C}"/>
              </a:ext>
            </a:extLst>
          </p:cNvPr>
          <p:cNvCxnSpPr/>
          <p:nvPr/>
        </p:nvCxnSpPr>
        <p:spPr>
          <a:xfrm rot="16200000" flipH="1">
            <a:off x="3941634" y="-1612970"/>
            <a:ext cx="1056821" cy="6501115"/>
          </a:xfrm>
          <a:prstGeom prst="bentConnector3">
            <a:avLst>
              <a:gd name="adj1" fmla="val -21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7E4122-6552-305B-EF16-0AC7A24AC672}"/>
              </a:ext>
            </a:extLst>
          </p:cNvPr>
          <p:cNvSpPr/>
          <p:nvPr/>
        </p:nvSpPr>
        <p:spPr>
          <a:xfrm>
            <a:off x="657132" y="4005072"/>
            <a:ext cx="1124712" cy="3657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 </a:t>
            </a:r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36FF18-535D-25D8-AD30-BAA2C9468B56}"/>
              </a:ext>
            </a:extLst>
          </p:cNvPr>
          <p:cNvSpPr/>
          <p:nvPr/>
        </p:nvSpPr>
        <p:spPr>
          <a:xfrm>
            <a:off x="657132" y="4462272"/>
            <a:ext cx="1124712" cy="3657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1738ED-9F7C-3C1E-E926-0106BA0AB6CB}"/>
              </a:ext>
            </a:extLst>
          </p:cNvPr>
          <p:cNvSpPr/>
          <p:nvPr/>
        </p:nvSpPr>
        <p:spPr>
          <a:xfrm>
            <a:off x="3681196" y="2613897"/>
            <a:ext cx="3604626" cy="221413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4E3F8-A2F8-59E6-130A-AEE5FD245B9A}"/>
              </a:ext>
            </a:extLst>
          </p:cNvPr>
          <p:cNvSpPr txBox="1"/>
          <p:nvPr/>
        </p:nvSpPr>
        <p:spPr>
          <a:xfrm>
            <a:off x="3671605" y="2611765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bridge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BF972A72-FAAC-68A0-EF7D-0E2ADD286CB5}"/>
              </a:ext>
            </a:extLst>
          </p:cNvPr>
          <p:cNvSpPr/>
          <p:nvPr/>
        </p:nvSpPr>
        <p:spPr>
          <a:xfrm>
            <a:off x="4485606" y="3101439"/>
            <a:ext cx="548640" cy="461772"/>
          </a:xfrm>
          <a:prstGeom prst="cub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E8F71-2F4A-2690-4876-44E0D8B0D0D1}"/>
              </a:ext>
            </a:extLst>
          </p:cNvPr>
          <p:cNvSpPr txBox="1"/>
          <p:nvPr/>
        </p:nvSpPr>
        <p:spPr>
          <a:xfrm>
            <a:off x="4010870" y="3193339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:8080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4701DCC-2F46-8E63-A469-1B9D61FCEC61}"/>
              </a:ext>
            </a:extLst>
          </p:cNvPr>
          <p:cNvSpPr/>
          <p:nvPr/>
        </p:nvSpPr>
        <p:spPr>
          <a:xfrm>
            <a:off x="4585937" y="3277461"/>
            <a:ext cx="277771" cy="239458"/>
          </a:xfrm>
          <a:prstGeom prst="hex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91402E-FD87-2B51-7C92-9430AD451B1A}"/>
              </a:ext>
            </a:extLst>
          </p:cNvPr>
          <p:cNvCxnSpPr/>
          <p:nvPr/>
        </p:nvCxnSpPr>
        <p:spPr>
          <a:xfrm flipV="1">
            <a:off x="2811780" y="3378355"/>
            <a:ext cx="1365828" cy="180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269B1C-6276-AD04-3086-36F7023E3AB9}"/>
              </a:ext>
            </a:extLst>
          </p:cNvPr>
          <p:cNvCxnSpPr/>
          <p:nvPr/>
        </p:nvCxnSpPr>
        <p:spPr>
          <a:xfrm rot="16200000" flipH="1">
            <a:off x="4650225" y="-1268473"/>
            <a:ext cx="619850" cy="5899308"/>
          </a:xfrm>
          <a:prstGeom prst="bentConnector3">
            <a:avLst>
              <a:gd name="adj1" fmla="val -368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CC06B82-6BCF-BA87-2BDC-1147B7852F22}"/>
              </a:ext>
            </a:extLst>
          </p:cNvPr>
          <p:cNvSpPr/>
          <p:nvPr/>
        </p:nvSpPr>
        <p:spPr>
          <a:xfrm>
            <a:off x="6936826" y="1991106"/>
            <a:ext cx="1945956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A015CED-95F4-B7BD-C9E0-902B16F51F60}"/>
              </a:ext>
            </a:extLst>
          </p:cNvPr>
          <p:cNvCxnSpPr>
            <a:cxnSpLocks/>
          </p:cNvCxnSpPr>
          <p:nvPr/>
        </p:nvCxnSpPr>
        <p:spPr>
          <a:xfrm>
            <a:off x="7032450" y="1857888"/>
            <a:ext cx="877354" cy="133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DAC075-4E05-C7A2-83A0-2D2AB948E5C2}"/>
              </a:ext>
            </a:extLst>
          </p:cNvPr>
          <p:cNvSpPr/>
          <p:nvPr/>
        </p:nvSpPr>
        <p:spPr>
          <a:xfrm>
            <a:off x="5907738" y="1675008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 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B3BE747-E43D-B6DA-FF97-D8FEA08F1B48}"/>
              </a:ext>
            </a:extLst>
          </p:cNvPr>
          <p:cNvCxnSpPr>
            <a:cxnSpLocks/>
          </p:cNvCxnSpPr>
          <p:nvPr/>
        </p:nvCxnSpPr>
        <p:spPr>
          <a:xfrm rot="5400000">
            <a:off x="6013156" y="1377956"/>
            <a:ext cx="917738" cy="287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B769C6-3F71-2101-0F09-4583E4687DA4}"/>
              </a:ext>
            </a:extLst>
          </p:cNvPr>
          <p:cNvSpPr/>
          <p:nvPr/>
        </p:nvSpPr>
        <p:spPr>
          <a:xfrm>
            <a:off x="3681196" y="4992967"/>
            <a:ext cx="1617918" cy="10255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3862C4-62A6-B754-E009-48A42EEF3B9D}"/>
              </a:ext>
            </a:extLst>
          </p:cNvPr>
          <p:cNvSpPr/>
          <p:nvPr/>
        </p:nvSpPr>
        <p:spPr>
          <a:xfrm>
            <a:off x="5667904" y="4992967"/>
            <a:ext cx="1617918" cy="10255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A4061D-C5C7-3BA9-1DDF-5A3647C5027E}"/>
              </a:ext>
            </a:extLst>
          </p:cNvPr>
          <p:cNvSpPr txBox="1"/>
          <p:nvPr/>
        </p:nvSpPr>
        <p:spPr>
          <a:xfrm>
            <a:off x="3753799" y="49805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Network 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F00534-56FB-A0C6-AC7B-B4EB990378AC}"/>
              </a:ext>
            </a:extLst>
          </p:cNvPr>
          <p:cNvSpPr txBox="1"/>
          <p:nvPr/>
        </p:nvSpPr>
        <p:spPr>
          <a:xfrm>
            <a:off x="5644227" y="49805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Network 02</a:t>
            </a:r>
          </a:p>
        </p:txBody>
      </p:sp>
    </p:spTree>
    <p:extLst>
      <p:ext uri="{BB962C8B-B14F-4D97-AF65-F5344CB8AC3E}">
        <p14:creationId xmlns:p14="http://schemas.microsoft.com/office/powerpoint/2010/main" val="179470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65FE96-8171-0C61-AB28-1A4FC68E180A}"/>
              </a:ext>
            </a:extLst>
          </p:cNvPr>
          <p:cNvSpPr/>
          <p:nvPr/>
        </p:nvSpPr>
        <p:spPr>
          <a:xfrm>
            <a:off x="209320" y="173736"/>
            <a:ext cx="8012238" cy="65105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B270D-D3A6-F869-967A-5EBEE56A7EA9}"/>
              </a:ext>
            </a:extLst>
          </p:cNvPr>
          <p:cNvSpPr txBox="1"/>
          <p:nvPr/>
        </p:nvSpPr>
        <p:spPr>
          <a:xfrm>
            <a:off x="3634482" y="197596"/>
            <a:ext cx="198067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(</a:t>
            </a:r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83F0C-F5B8-E956-9C9F-042704B2496A}"/>
              </a:ext>
            </a:extLst>
          </p:cNvPr>
          <p:cNvSpPr/>
          <p:nvPr/>
        </p:nvSpPr>
        <p:spPr>
          <a:xfrm>
            <a:off x="3247222" y="964692"/>
            <a:ext cx="4462272" cy="53538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8979A-1931-8C59-5518-A7B6C3BA999D}"/>
              </a:ext>
            </a:extLst>
          </p:cNvPr>
          <p:cNvSpPr txBox="1"/>
          <p:nvPr/>
        </p:nvSpPr>
        <p:spPr>
          <a:xfrm>
            <a:off x="4976427" y="964692"/>
            <a:ext cx="83926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3432241-196F-54AC-0484-23353DBDAB73}"/>
              </a:ext>
            </a:extLst>
          </p:cNvPr>
          <p:cNvSpPr/>
          <p:nvPr/>
        </p:nvSpPr>
        <p:spPr>
          <a:xfrm>
            <a:off x="3855298" y="1362456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7C9C4-C2D5-B616-99E9-061D65393210}"/>
              </a:ext>
            </a:extLst>
          </p:cNvPr>
          <p:cNvSpPr/>
          <p:nvPr/>
        </p:nvSpPr>
        <p:spPr>
          <a:xfrm>
            <a:off x="3402670" y="2339577"/>
            <a:ext cx="4187952" cy="37960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92A86804-41B3-8880-01AA-90BEAF2A8340}"/>
              </a:ext>
            </a:extLst>
          </p:cNvPr>
          <p:cNvSpPr/>
          <p:nvPr/>
        </p:nvSpPr>
        <p:spPr>
          <a:xfrm>
            <a:off x="821724" y="2329434"/>
            <a:ext cx="646366" cy="553212"/>
          </a:xfrm>
          <a:prstGeom prst="flowChartPredefined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419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87D127-98A6-FFA3-ECD7-9064E2C30987}"/>
              </a:ext>
            </a:extLst>
          </p:cNvPr>
          <p:cNvSpPr/>
          <p:nvPr/>
        </p:nvSpPr>
        <p:spPr>
          <a:xfrm>
            <a:off x="2035754" y="3171254"/>
            <a:ext cx="278370" cy="26359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3B46A-7F92-ADF6-16F9-33E0C2DDBD48}"/>
              </a:ext>
            </a:extLst>
          </p:cNvPr>
          <p:cNvSpPr txBox="1"/>
          <p:nvPr/>
        </p:nvSpPr>
        <p:spPr>
          <a:xfrm>
            <a:off x="2271247" y="504614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:8085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7FF9C-6CAF-3CC9-AC57-6CB0ED30F8FB}"/>
              </a:ext>
            </a:extLst>
          </p:cNvPr>
          <p:cNvSpPr txBox="1"/>
          <p:nvPr/>
        </p:nvSpPr>
        <p:spPr>
          <a:xfrm>
            <a:off x="621383" y="499296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http://localhost:8085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BD882-2326-FA32-4822-734E07133DF2}"/>
              </a:ext>
            </a:extLst>
          </p:cNvPr>
          <p:cNvSpPr/>
          <p:nvPr/>
        </p:nvSpPr>
        <p:spPr>
          <a:xfrm>
            <a:off x="657132" y="5016225"/>
            <a:ext cx="1124712" cy="7909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EB44CE-6227-563C-6CCC-A77A6A4E919D}"/>
              </a:ext>
            </a:extLst>
          </p:cNvPr>
          <p:cNvCxnSpPr/>
          <p:nvPr/>
        </p:nvCxnSpPr>
        <p:spPr>
          <a:xfrm>
            <a:off x="657132" y="5184648"/>
            <a:ext cx="112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5D9EA0-B554-C756-9AF2-4E4F41CAC230}"/>
              </a:ext>
            </a:extLst>
          </p:cNvPr>
          <p:cNvCxnSpPr/>
          <p:nvPr/>
        </p:nvCxnSpPr>
        <p:spPr>
          <a:xfrm flipV="1">
            <a:off x="1781844" y="5184648"/>
            <a:ext cx="489403" cy="22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15FF032A-6F1A-BDBF-DFEC-8BD92E967D58}"/>
              </a:ext>
            </a:extLst>
          </p:cNvPr>
          <p:cNvSpPr/>
          <p:nvPr/>
        </p:nvSpPr>
        <p:spPr>
          <a:xfrm>
            <a:off x="739794" y="3118104"/>
            <a:ext cx="922812" cy="795528"/>
          </a:xfrm>
          <a:prstGeom prst="hex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0D4F0D77-C433-3E02-A27E-E66ADD8B6BE5}"/>
              </a:ext>
            </a:extLst>
          </p:cNvPr>
          <p:cNvSpPr/>
          <p:nvPr/>
        </p:nvSpPr>
        <p:spPr>
          <a:xfrm>
            <a:off x="8781288" y="382262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4F67E8-19D4-3BD1-F81C-977CE2BD57E7}"/>
              </a:ext>
            </a:extLst>
          </p:cNvPr>
          <p:cNvCxnSpPr/>
          <p:nvPr/>
        </p:nvCxnSpPr>
        <p:spPr>
          <a:xfrm rot="10800000" flipV="1">
            <a:off x="6936826" y="839462"/>
            <a:ext cx="1844462" cy="980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7AC01C-2F2A-2B15-FBB8-61F6CC1CF373}"/>
              </a:ext>
            </a:extLst>
          </p:cNvPr>
          <p:cNvSpPr/>
          <p:nvPr/>
        </p:nvSpPr>
        <p:spPr>
          <a:xfrm>
            <a:off x="10652132" y="437124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B7E138D9-D201-D4CC-D1FA-16358F5B389A}"/>
              </a:ext>
            </a:extLst>
          </p:cNvPr>
          <p:cNvSpPr/>
          <p:nvPr/>
        </p:nvSpPr>
        <p:spPr>
          <a:xfrm>
            <a:off x="8792397" y="1392641"/>
            <a:ext cx="3081528" cy="914400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r>
              <a:rPr lang="es-41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s-419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s-41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D80903-EF81-678C-AC68-F965065EB186}"/>
              </a:ext>
            </a:extLst>
          </p:cNvPr>
          <p:cNvSpPr/>
          <p:nvPr/>
        </p:nvSpPr>
        <p:spPr>
          <a:xfrm>
            <a:off x="10066502" y="2146554"/>
            <a:ext cx="1945956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microserviceseac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53AB9B-5CB7-F6B3-D51D-F679036F0973}"/>
              </a:ext>
            </a:extLst>
          </p:cNvPr>
          <p:cNvCxnSpPr/>
          <p:nvPr/>
        </p:nvCxnSpPr>
        <p:spPr>
          <a:xfrm flipV="1">
            <a:off x="8693581" y="1849841"/>
            <a:ext cx="98816" cy="499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EB870E-C462-9B81-FED0-3142B11E5081}"/>
              </a:ext>
            </a:extLst>
          </p:cNvPr>
          <p:cNvSpPr/>
          <p:nvPr/>
        </p:nvSpPr>
        <p:spPr>
          <a:xfrm>
            <a:off x="8734890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12872A-E964-6924-7483-145BD0C44D18}"/>
              </a:ext>
            </a:extLst>
          </p:cNvPr>
          <p:cNvSpPr/>
          <p:nvPr/>
        </p:nvSpPr>
        <p:spPr>
          <a:xfrm>
            <a:off x="9907769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DF7524-65B1-5258-B81D-A2DF9653203D}"/>
              </a:ext>
            </a:extLst>
          </p:cNvPr>
          <p:cNvSpPr/>
          <p:nvPr/>
        </p:nvSpPr>
        <p:spPr>
          <a:xfrm>
            <a:off x="11039480" y="3133603"/>
            <a:ext cx="1002340" cy="73196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Openshift</a:t>
            </a:r>
            <a:endParaRPr lang="es-419" sz="12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6232A0E-7424-6F7D-F509-A03E96DD60CD}"/>
              </a:ext>
            </a:extLst>
          </p:cNvPr>
          <p:cNvCxnSpPr>
            <a:endCxn id="24" idx="0"/>
          </p:cNvCxnSpPr>
          <p:nvPr/>
        </p:nvCxnSpPr>
        <p:spPr>
          <a:xfrm rot="5400000">
            <a:off x="9827126" y="1921248"/>
            <a:ext cx="621289" cy="180342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71191D6-A2F7-6B95-2989-F658F73A10B3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10979421" y="2572373"/>
            <a:ext cx="621289" cy="50117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62E933-F360-E117-C4A2-311FB5BDCE08}"/>
              </a:ext>
            </a:extLst>
          </p:cNvPr>
          <p:cNvCxnSpPr>
            <a:endCxn id="25" idx="0"/>
          </p:cNvCxnSpPr>
          <p:nvPr/>
        </p:nvCxnSpPr>
        <p:spPr>
          <a:xfrm rot="5400000">
            <a:off x="10413566" y="2507688"/>
            <a:ext cx="621289" cy="6305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9162AF-E379-B896-3391-033DDE06E2BB}"/>
              </a:ext>
            </a:extLst>
          </p:cNvPr>
          <p:cNvSpPr txBox="1"/>
          <p:nvPr/>
        </p:nvSpPr>
        <p:spPr>
          <a:xfrm>
            <a:off x="416885" y="2064173"/>
            <a:ext cx="18042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Microservices.Docker.API.dll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86522374-DAFF-FCF7-441F-377DFFA226FF}"/>
              </a:ext>
            </a:extLst>
          </p:cNvPr>
          <p:cNvSpPr/>
          <p:nvPr/>
        </p:nvSpPr>
        <p:spPr>
          <a:xfrm>
            <a:off x="1687313" y="1371256"/>
            <a:ext cx="646366" cy="553212"/>
          </a:xfrm>
          <a:prstGeom prst="flowChartPredefined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419" sz="7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</a:t>
            </a:r>
            <a:endParaRPr lang="es-419" sz="7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A52EB1F9-D77B-FC5E-D6C9-5AC1AAA9E03B}"/>
              </a:ext>
            </a:extLst>
          </p:cNvPr>
          <p:cNvSpPr/>
          <p:nvPr/>
        </p:nvSpPr>
        <p:spPr>
          <a:xfrm>
            <a:off x="877965" y="1109177"/>
            <a:ext cx="683046" cy="566928"/>
          </a:xfrm>
          <a:prstGeom prst="verticalScrol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s-419" sz="9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A33452-6D10-A47A-996E-79F1B45D5014}"/>
              </a:ext>
            </a:extLst>
          </p:cNvPr>
          <p:cNvCxnSpPr/>
          <p:nvPr/>
        </p:nvCxnSpPr>
        <p:spPr>
          <a:xfrm rot="16200000" flipH="1">
            <a:off x="3941634" y="-1612970"/>
            <a:ext cx="1056821" cy="6501115"/>
          </a:xfrm>
          <a:prstGeom prst="bentConnector3">
            <a:avLst>
              <a:gd name="adj1" fmla="val -21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FA219C-285B-D647-1A81-E2D5CC19D9B3}"/>
              </a:ext>
            </a:extLst>
          </p:cNvPr>
          <p:cNvSpPr/>
          <p:nvPr/>
        </p:nvSpPr>
        <p:spPr>
          <a:xfrm>
            <a:off x="657132" y="4005072"/>
            <a:ext cx="1124712" cy="3657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 </a:t>
            </a:r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EAEEFC-39AF-745A-005A-547805DF715E}"/>
              </a:ext>
            </a:extLst>
          </p:cNvPr>
          <p:cNvSpPr/>
          <p:nvPr/>
        </p:nvSpPr>
        <p:spPr>
          <a:xfrm>
            <a:off x="657132" y="4462272"/>
            <a:ext cx="1124712" cy="3657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419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s-419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68733E-B975-5B94-AAB7-6A7EC3185F66}"/>
              </a:ext>
            </a:extLst>
          </p:cNvPr>
          <p:cNvSpPr/>
          <p:nvPr/>
        </p:nvSpPr>
        <p:spPr>
          <a:xfrm>
            <a:off x="3681196" y="2613897"/>
            <a:ext cx="3604626" cy="221413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099766-6D30-6F22-EEE1-1903A86F46DD}"/>
              </a:ext>
            </a:extLst>
          </p:cNvPr>
          <p:cNvSpPr txBox="1"/>
          <p:nvPr/>
        </p:nvSpPr>
        <p:spPr>
          <a:xfrm>
            <a:off x="3671605" y="2611765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bridge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509B3123-E166-4B45-DDC4-B28B81CB478C}"/>
              </a:ext>
            </a:extLst>
          </p:cNvPr>
          <p:cNvSpPr/>
          <p:nvPr/>
        </p:nvSpPr>
        <p:spPr>
          <a:xfrm>
            <a:off x="4485606" y="3101439"/>
            <a:ext cx="548640" cy="461772"/>
          </a:xfrm>
          <a:prstGeom prst="cub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5956FE-5E63-50FE-93F8-3060E2619DE5}"/>
              </a:ext>
            </a:extLst>
          </p:cNvPr>
          <p:cNvSpPr txBox="1"/>
          <p:nvPr/>
        </p:nvSpPr>
        <p:spPr>
          <a:xfrm>
            <a:off x="4177608" y="323985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:80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08E6B4DD-DB08-91B7-7637-194EE3F5C8E6}"/>
              </a:ext>
            </a:extLst>
          </p:cNvPr>
          <p:cNvSpPr/>
          <p:nvPr/>
        </p:nvSpPr>
        <p:spPr>
          <a:xfrm>
            <a:off x="4585937" y="3277461"/>
            <a:ext cx="277771" cy="239458"/>
          </a:xfrm>
          <a:prstGeom prst="hex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730796-C81D-DCB8-2495-4461D138F9BD}"/>
              </a:ext>
            </a:extLst>
          </p:cNvPr>
          <p:cNvCxnSpPr/>
          <p:nvPr/>
        </p:nvCxnSpPr>
        <p:spPr>
          <a:xfrm flipV="1">
            <a:off x="2811780" y="3378355"/>
            <a:ext cx="1365828" cy="180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BA9E4FA-BC41-01BB-DD45-1D0C275B94C3}"/>
              </a:ext>
            </a:extLst>
          </p:cNvPr>
          <p:cNvCxnSpPr/>
          <p:nvPr/>
        </p:nvCxnSpPr>
        <p:spPr>
          <a:xfrm rot="16200000" flipH="1">
            <a:off x="4650225" y="-1268473"/>
            <a:ext cx="619850" cy="5899308"/>
          </a:xfrm>
          <a:prstGeom prst="bentConnector3">
            <a:avLst>
              <a:gd name="adj1" fmla="val -368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1B45B8-EDA7-80E3-1312-1D426C7A3707}"/>
              </a:ext>
            </a:extLst>
          </p:cNvPr>
          <p:cNvSpPr/>
          <p:nvPr/>
        </p:nvSpPr>
        <p:spPr>
          <a:xfrm>
            <a:off x="6936826" y="1991106"/>
            <a:ext cx="1945956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  <a:endParaRPr lang="es-419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A633F07-9A3F-104C-10E1-94ECF6DB7955}"/>
              </a:ext>
            </a:extLst>
          </p:cNvPr>
          <p:cNvCxnSpPr>
            <a:cxnSpLocks/>
          </p:cNvCxnSpPr>
          <p:nvPr/>
        </p:nvCxnSpPr>
        <p:spPr>
          <a:xfrm>
            <a:off x="7032450" y="1857888"/>
            <a:ext cx="877354" cy="133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13F1E19-37CA-B76E-319B-7FA0CC11F222}"/>
              </a:ext>
            </a:extLst>
          </p:cNvPr>
          <p:cNvSpPr/>
          <p:nvPr/>
        </p:nvSpPr>
        <p:spPr>
          <a:xfrm>
            <a:off x="5907738" y="1675008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 </a:t>
            </a:r>
            <a:r>
              <a:rPr lang="es-419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s-419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0375C13-5991-9BB3-FA62-A32162C9E33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5034246" y="3118104"/>
            <a:ext cx="1869320" cy="156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11A3D63-1B3F-BC23-184C-C0BE654FAE73}"/>
              </a:ext>
            </a:extLst>
          </p:cNvPr>
          <p:cNvSpPr/>
          <p:nvPr/>
        </p:nvSpPr>
        <p:spPr>
          <a:xfrm>
            <a:off x="3681196" y="4992967"/>
            <a:ext cx="1617918" cy="10255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4459FB-9CE1-59F3-CE48-FBE1500089FA}"/>
              </a:ext>
            </a:extLst>
          </p:cNvPr>
          <p:cNvSpPr/>
          <p:nvPr/>
        </p:nvSpPr>
        <p:spPr>
          <a:xfrm>
            <a:off x="5667904" y="4992967"/>
            <a:ext cx="1617918" cy="10255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51C59B-FB63-241D-1939-9C8715AA49E5}"/>
              </a:ext>
            </a:extLst>
          </p:cNvPr>
          <p:cNvSpPr txBox="1"/>
          <p:nvPr/>
        </p:nvSpPr>
        <p:spPr>
          <a:xfrm>
            <a:off x="3753799" y="49805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Network 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8E1FF5-29D7-FCEF-6BD9-68E21F03D5FA}"/>
              </a:ext>
            </a:extLst>
          </p:cNvPr>
          <p:cNvSpPr txBox="1"/>
          <p:nvPr/>
        </p:nvSpPr>
        <p:spPr>
          <a:xfrm>
            <a:off x="5644227" y="49805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Network 02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338862E-927E-56F1-5A43-FB574726D1DB}"/>
              </a:ext>
            </a:extLst>
          </p:cNvPr>
          <p:cNvSpPr/>
          <p:nvPr/>
        </p:nvSpPr>
        <p:spPr>
          <a:xfrm>
            <a:off x="6903566" y="2935224"/>
            <a:ext cx="1945956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microserviceseac</a:t>
            </a:r>
            <a:r>
              <a:rPr lang="es-419" sz="1100" dirty="0">
                <a:solidFill>
                  <a:schemeClr val="tx1"/>
                </a:solidFill>
              </a:rPr>
              <a:t>/</a:t>
            </a:r>
            <a:r>
              <a:rPr lang="es-419" sz="1100" dirty="0" err="1">
                <a:solidFill>
                  <a:schemeClr val="tx1"/>
                </a:solidFill>
              </a:rPr>
              <a:t>generator</a:t>
            </a:r>
            <a:endParaRPr lang="es-419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D5A54-96A4-3325-0B25-3C69E39E7F21}"/>
              </a:ext>
            </a:extLst>
          </p:cNvPr>
          <p:cNvSpPr txBox="1"/>
          <p:nvPr/>
        </p:nvSpPr>
        <p:spPr>
          <a:xfrm>
            <a:off x="8023940" y="2484807"/>
            <a:ext cx="6830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50" dirty="0"/>
              <a:t>/</a:t>
            </a:r>
            <a:r>
              <a:rPr lang="es-419" sz="1050" dirty="0" err="1"/>
              <a:t>publish</a:t>
            </a:r>
            <a:endParaRPr lang="es-419" sz="105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148CD8-7BBE-9295-59D8-2D2B3194984C}"/>
              </a:ext>
            </a:extLst>
          </p:cNvPr>
          <p:cNvCxnSpPr>
            <a:cxnSpLocks/>
          </p:cNvCxnSpPr>
          <p:nvPr/>
        </p:nvCxnSpPr>
        <p:spPr>
          <a:xfrm>
            <a:off x="8062599" y="2366415"/>
            <a:ext cx="0" cy="568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3F7A4C4-A194-31F2-F09A-166FE83660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2778" y="711457"/>
            <a:ext cx="902503" cy="354502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76C798A-2964-53F7-23BB-4B08B5CE193B}"/>
              </a:ext>
            </a:extLst>
          </p:cNvPr>
          <p:cNvSpPr/>
          <p:nvPr/>
        </p:nvSpPr>
        <p:spPr>
          <a:xfrm>
            <a:off x="3769159" y="1666961"/>
            <a:ext cx="1124712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Runtime</a:t>
            </a:r>
            <a:r>
              <a:rPr lang="es-419" sz="1100" dirty="0">
                <a:solidFill>
                  <a:schemeClr val="tx1"/>
                </a:solidFill>
              </a:rPr>
              <a:t> </a:t>
            </a:r>
            <a:r>
              <a:rPr lang="es-419" sz="1100" dirty="0" err="1">
                <a:solidFill>
                  <a:schemeClr val="tx1"/>
                </a:solidFill>
              </a:rPr>
              <a:t>ASP.Net</a:t>
            </a:r>
            <a:r>
              <a:rPr lang="es-419" sz="1100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80E5E1-170D-4D91-4C8A-B4A3ABD0CC8A}"/>
              </a:ext>
            </a:extLst>
          </p:cNvPr>
          <p:cNvSpPr/>
          <p:nvPr/>
        </p:nvSpPr>
        <p:spPr>
          <a:xfrm>
            <a:off x="8895985" y="467045"/>
            <a:ext cx="1257551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mailhog</a:t>
            </a:r>
            <a:r>
              <a:rPr lang="es-419" sz="1100" dirty="0">
                <a:solidFill>
                  <a:schemeClr val="tx1"/>
                </a:solidFill>
              </a:rPr>
              <a:t>/</a:t>
            </a:r>
            <a:r>
              <a:rPr lang="es-419" sz="1100" dirty="0" err="1">
                <a:solidFill>
                  <a:schemeClr val="tx1"/>
                </a:solidFill>
              </a:rPr>
              <a:t>mailhog</a:t>
            </a:r>
            <a:endParaRPr lang="es-419" sz="11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354654E-CAE1-00BC-795C-4508FB4717D2}"/>
              </a:ext>
            </a:extLst>
          </p:cNvPr>
          <p:cNvSpPr/>
          <p:nvPr/>
        </p:nvSpPr>
        <p:spPr>
          <a:xfrm>
            <a:off x="4793534" y="2032720"/>
            <a:ext cx="1257551" cy="36576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mailhog</a:t>
            </a:r>
            <a:r>
              <a:rPr lang="es-419" sz="1100" dirty="0">
                <a:solidFill>
                  <a:schemeClr val="tx1"/>
                </a:solidFill>
              </a:rPr>
              <a:t>/</a:t>
            </a:r>
            <a:r>
              <a:rPr lang="es-419" sz="1100" dirty="0" err="1">
                <a:solidFill>
                  <a:schemeClr val="tx1"/>
                </a:solidFill>
              </a:rPr>
              <a:t>mailhog</a:t>
            </a:r>
            <a:endParaRPr lang="es-419" sz="11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4087A0-2608-ECD1-CA1B-C40CBA28F83C}"/>
              </a:ext>
            </a:extLst>
          </p:cNvPr>
          <p:cNvSpPr txBox="1"/>
          <p:nvPr/>
        </p:nvSpPr>
        <p:spPr>
          <a:xfrm>
            <a:off x="4439139" y="4407979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Servidor </a:t>
            </a:r>
            <a:r>
              <a:rPr lang="es-419" sz="800" dirty="0" err="1"/>
              <a:t>smtp</a:t>
            </a:r>
            <a:endParaRPr lang="es-419" sz="800" dirty="0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79F0DBF5-D3FB-258A-5C1C-B60949D51ADE}"/>
              </a:ext>
            </a:extLst>
          </p:cNvPr>
          <p:cNvSpPr/>
          <p:nvPr/>
        </p:nvSpPr>
        <p:spPr>
          <a:xfrm>
            <a:off x="4485606" y="3933162"/>
            <a:ext cx="548640" cy="461772"/>
          </a:xfrm>
          <a:prstGeom prst="cub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07C6FC-77F5-F6D1-B639-04119F7197ED}"/>
              </a:ext>
            </a:extLst>
          </p:cNvPr>
          <p:cNvSpPr txBox="1"/>
          <p:nvPr/>
        </p:nvSpPr>
        <p:spPr>
          <a:xfrm>
            <a:off x="4791790" y="359530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mail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B1805A1-9F2B-44A9-4366-A4A482C92DB0}"/>
              </a:ext>
            </a:extLst>
          </p:cNvPr>
          <p:cNvCxnSpPr/>
          <p:nvPr/>
        </p:nvCxnSpPr>
        <p:spPr>
          <a:xfrm rot="5400000">
            <a:off x="4374355" y="3058371"/>
            <a:ext cx="1707847" cy="388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7EA380-AA02-211E-C36C-2FBFEF3863B0}"/>
              </a:ext>
            </a:extLst>
          </p:cNvPr>
          <p:cNvSpPr txBox="1"/>
          <p:nvPr/>
        </p:nvSpPr>
        <p:spPr>
          <a:xfrm>
            <a:off x="3974112" y="396160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:8025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D126BD-FE3A-3FD5-6C9B-1B3C643EF354}"/>
              </a:ext>
            </a:extLst>
          </p:cNvPr>
          <p:cNvSpPr txBox="1"/>
          <p:nvPr/>
        </p:nvSpPr>
        <p:spPr>
          <a:xfrm>
            <a:off x="3974112" y="419154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:1025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C2B355-07DF-78E9-2713-758587C0FC78}"/>
              </a:ext>
            </a:extLst>
          </p:cNvPr>
          <p:cNvSpPr txBox="1"/>
          <p:nvPr/>
        </p:nvSpPr>
        <p:spPr>
          <a:xfrm>
            <a:off x="2271247" y="532314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:8025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04EE7A-3865-5BC4-3650-E34042D74C6A}"/>
              </a:ext>
            </a:extLst>
          </p:cNvPr>
          <p:cNvSpPr txBox="1"/>
          <p:nvPr/>
        </p:nvSpPr>
        <p:spPr>
          <a:xfrm>
            <a:off x="2271247" y="558820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:1025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67CE104-52C5-BB39-BC28-5F9164EBF46B}"/>
              </a:ext>
            </a:extLst>
          </p:cNvPr>
          <p:cNvCxnSpPr/>
          <p:nvPr/>
        </p:nvCxnSpPr>
        <p:spPr>
          <a:xfrm flipV="1">
            <a:off x="2811780" y="4100100"/>
            <a:ext cx="1162332" cy="136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C48563-5B7B-2BC2-3E47-B960CAB6598B}"/>
              </a:ext>
            </a:extLst>
          </p:cNvPr>
          <p:cNvCxnSpPr/>
          <p:nvPr/>
        </p:nvCxnSpPr>
        <p:spPr>
          <a:xfrm flipV="1">
            <a:off x="2811780" y="4330040"/>
            <a:ext cx="1162332" cy="139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35C149-BD44-7A0A-73C7-D2FFD97E233F}"/>
              </a:ext>
            </a:extLst>
          </p:cNvPr>
          <p:cNvCxnSpPr/>
          <p:nvPr/>
        </p:nvCxnSpPr>
        <p:spPr>
          <a:xfrm rot="16200000" flipH="1">
            <a:off x="4523604" y="3639117"/>
            <a:ext cx="416243" cy="171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8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248</Words>
  <Application>Microsoft Office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9</cp:revision>
  <dcterms:created xsi:type="dcterms:W3CDTF">2023-06-24T14:09:46Z</dcterms:created>
  <dcterms:modified xsi:type="dcterms:W3CDTF">2024-07-20T20:05:57Z</dcterms:modified>
</cp:coreProperties>
</file>