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375DA-8634-43BE-8C89-E790BBF6E16E}" v="1" dt="2024-08-31T14:19:2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9DF375DA-8634-43BE-8C89-E790BBF6E16E}"/>
    <pc:docChg chg="delSld modSld">
      <pc:chgData name="Erick Arostegui Cunza" userId="d89b6af450cec8f7" providerId="LiveId" clId="{9DF375DA-8634-43BE-8C89-E790BBF6E16E}" dt="2024-08-31T14:19:28.367" v="2" actId="47"/>
      <pc:docMkLst>
        <pc:docMk/>
      </pc:docMkLst>
      <pc:sldChg chg="delSp">
        <pc:chgData name="Erick Arostegui Cunza" userId="d89b6af450cec8f7" providerId="LiveId" clId="{9DF375DA-8634-43BE-8C89-E790BBF6E16E}" dt="2024-08-31T14:19:26.385" v="0" actId="478"/>
        <pc:sldMkLst>
          <pc:docMk/>
          <pc:sldMk cId="2556419871" sldId="256"/>
        </pc:sldMkLst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7" creationId="{D18738E4-1DB3-8BAB-CE7C-01F20A0BAB93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8" creationId="{35794BB6-1B04-7914-FB5A-94E49299DA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" creationId="{6E9C0990-F111-2982-CA86-B6B3AA24FFF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" creationId="{A4F0A2AA-C4BF-C887-31B7-074558C30C18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" creationId="{539097E2-B545-2CE8-E625-6AFFEDF810A7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7" creationId="{A9E1281F-4665-F493-169D-3A1111C1E0D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8" creationId="{D3591936-E138-CDB7-CEBA-9924130F4A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0" creationId="{E8BB8B0C-AB30-F54E-1BAD-F2072FAC41B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1" creationId="{3836656D-E8EA-D288-8D20-0F6640EF00AB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4" creationId="{6F497196-6526-3D60-0401-1FB0A017D0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5" creationId="{78FF5153-A216-31F2-E5C7-7722BA0DB0A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2" creationId="{821D6CCA-EF21-B1D1-C452-2CA5787C732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3" creationId="{8534B165-0DC5-30BE-DE4F-78B977E33078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5" creationId="{69D11166-6957-04A5-B28D-2D22ED9E5FA5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4" creationId="{B89932C8-D0B5-925A-A18C-5635EB9EACB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5" creationId="{5DB360AE-89CC-907F-B53F-5A474F837211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7" creationId="{123598A6-959C-3144-9FDF-0E68340DF89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8" creationId="{EFA77D62-0C84-1909-C6C4-F1314E1DF6B9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54" creationId="{081EFEF0-04DE-7159-6D73-CF3499771AE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56" creationId="{83F5E7FC-6D1A-AA02-0F32-6AA3F9183607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74" creationId="{3A820D53-AEFE-24A7-F7CD-ADB05A2D47EE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05" creationId="{0DE06D2A-D5A1-88D3-3049-3CDC9B65D9C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6" creationId="{52166A3C-8DFC-2E30-9FFD-20722D9B4CB6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7" creationId="{8610FB70-0436-15CE-F133-190D9F59B3D5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9" creationId="{A2049341-A2D5-F503-7092-3F055E98C0D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5" creationId="{FE1CC70D-4480-DCDC-A378-333FBFFBAD8A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6" creationId="{89F609DD-921F-6EA4-7509-E54D194FC7B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7" creationId="{34BC4DFF-E705-8F7B-EA10-EE23AFA03D2C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2" creationId="{86DD8E9F-43EE-4BC6-4010-2BDBB6F823FE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6" creationId="{06051B0B-9D5A-ED33-2146-FE78756C2E6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7" creationId="{019C858C-5812-96FF-7AE2-5ECF0C4D878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8" creationId="{EC51874B-115E-BBA2-72FD-15E18726180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9" creationId="{067839B5-64AE-DAAC-9083-0A6C5AB75841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0" creationId="{40DBFB8F-D80F-FF78-E96E-BB2BA7138783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1" creationId="{C3985D02-E69E-6C74-2BDF-C9F414C344A2}"/>
          </ac:spMkLst>
        </pc:s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75" creationId="{94ECFA9F-DFA3-31D5-4B38-A047085F6719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80" creationId="{1E6F3ACE-3DF4-B209-E43C-16FF68B5C7BE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85" creationId="{E956DF75-C752-293F-DC63-7C9C28EADE5A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90" creationId="{92965D15-9816-2716-AF25-84BEE2CDD460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95" creationId="{869A388A-A657-9FCD-1048-4C61987741EC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00" creationId="{6F716BCE-F6AD-CB35-9FA4-BE7474C24484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06" creationId="{67B48636-AB79-B3C0-4727-CDF6329C3CED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11" creationId="{EF3F51EE-325C-E49F-0424-9B78391A06A7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16" creationId="{80A7B68A-6CF7-13F6-EAF7-44ABFD3B6BE3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21" creationId="{7129AF0B-C50E-17FC-8DE5-B85E6A88CA9E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26" creationId="{2BFF872A-3151-10C1-B0D8-0FA00473AC68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31" creationId="{945CF569-4AEF-2114-C0AC-D2F6EAAEC83C}"/>
          </ac:grpSpMkLst>
        </pc:grp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9" creationId="{7B5ADB6B-ABB0-308D-DB4A-80092992E5F3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2" creationId="{0588B86B-CAEA-CF7B-389F-F6B48D0AAE0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3" creationId="{97836FCC-C3DA-3B95-E83A-6A88290D2746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6" creationId="{84892AAD-97CE-4BA0-D3DC-06AEA8F828CF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7" creationId="{A2F5D0BD-4A65-9CBE-2DE9-38F81D814BA7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8" creationId="{57F96066-C0DE-33A2-91C3-2E864D3A210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36" creationId="{6106AA3B-8633-AA52-F94B-47D112C8CF1F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53" creationId="{600D32D4-5D56-D513-7CA3-149D6457B205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55" creationId="{1A0DF461-CBB2-0251-98C2-FFA5E67B2AC1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38" creationId="{39BA7B57-7327-F1CF-3F23-3E1FAB09F96B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43" creationId="{C6CEE39E-42F3-2C5B-6C8B-9C8E8CBF59D1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44" creationId="{7995C189-454D-137A-B190-97B16C43D9C7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51" creationId="{6AB7F0D7-B777-5AEA-F922-EE98F26C3A29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55" creationId="{890F1511-9C22-2B05-B9FB-192A4AB8664D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2" creationId="{C2E9FECD-B624-CBA2-F1F8-2B45FD8FA1C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3" creationId="{6C9566C4-766F-8912-4250-C83231CBE698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4" creationId="{E651C977-B19B-B3FC-E22E-35C8F5829F93}"/>
          </ac:picMkLst>
        </pc:pic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29" creationId="{426B8F29-2EF3-B94D-B23C-5A19F5299960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0" creationId="{C6CDB239-290B-0287-1C3D-C26DF679386A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4" creationId="{0F606950-56D8-4607-D419-58871733FF1B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8" creationId="{0DAFE46C-2E8B-A194-896E-5ADD2A1228B7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9" creationId="{9F6436F5-8F6E-33DC-B201-B8F334BC8738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0" creationId="{94C85738-2A84-A728-0E3C-9193AAB74A40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1" creationId="{825381EB-82AA-0FFC-72FD-004CA17E8BC4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2" creationId="{2BD92972-F954-6662-5B51-711C98FD4E52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3" creationId="{A5ECDA20-8280-0757-A49A-1D9C0C1FC489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9" creationId="{E5709555-04B1-892D-91CF-2B06392BF9F2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0" creationId="{F30B98A4-09EC-58B2-BEA2-754BD29E867E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1" creationId="{DD7F7C72-5453-3875-2C72-949BA255A4DC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2" creationId="{B6524006-7F03-E558-2C99-607C79770241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0" creationId="{0F727425-B4A8-D5F9-FBD5-72CD72EF0EA6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1" creationId="{61B7C29C-E643-1326-EA02-2EEEDF3BC35F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2" creationId="{20FA9B3D-A034-377E-F060-270381E41A91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8" creationId="{347DA80A-533C-16BF-4FBC-0126008F78D5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9" creationId="{C4710FDA-2A42-52F5-4674-EEAB7A156E79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50" creationId="{AACD90C3-2CB2-D1DC-C769-663408349A58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54" creationId="{0C1B5EDA-ACC1-5249-3C02-A61CE67E4115}"/>
          </ac:cxnSpMkLst>
        </pc:cxnChg>
      </pc:sldChg>
      <pc:sldChg chg="del">
        <pc:chgData name="Erick Arostegui Cunza" userId="d89b6af450cec8f7" providerId="LiveId" clId="{9DF375DA-8634-43BE-8C89-E790BBF6E16E}" dt="2024-08-31T14:19:28.240" v="1" actId="47"/>
        <pc:sldMkLst>
          <pc:docMk/>
          <pc:sldMk cId="3143207570" sldId="257"/>
        </pc:sldMkLst>
      </pc:sldChg>
      <pc:sldChg chg="del">
        <pc:chgData name="Erick Arostegui Cunza" userId="d89b6af450cec8f7" providerId="LiveId" clId="{9DF375DA-8634-43BE-8C89-E790BBF6E16E}" dt="2024-08-31T14:19:28.367" v="2" actId="47"/>
        <pc:sldMkLst>
          <pc:docMk/>
          <pc:sldMk cId="4226463071" sldId="258"/>
        </pc:sldMkLst>
      </pc:sldChg>
    </pc:docChg>
  </pc:docChgLst>
  <pc:docChgLst>
    <pc:chgData name="Erick Arostegui Cunza" userId="d89b6af450cec8f7" providerId="LiveId" clId="{167673D0-F6FB-4C74-BBB6-8B7BC243AFFA}"/>
    <pc:docChg chg="undo custSel addSld delSld modSld">
      <pc:chgData name="Erick Arostegui Cunza" userId="d89b6af450cec8f7" providerId="LiveId" clId="{167673D0-F6FB-4C74-BBB6-8B7BC243AFFA}" dt="2024-05-18T18:55:20.302" v="19" actId="20577"/>
      <pc:docMkLst>
        <pc:docMk/>
      </pc:docMkLst>
      <pc:sldChg chg="modSp mod">
        <pc:chgData name="Erick Arostegui Cunza" userId="d89b6af450cec8f7" providerId="LiveId" clId="{167673D0-F6FB-4C74-BBB6-8B7BC243AFFA}" dt="2024-05-18T17:33:04.770" v="7" actId="1076"/>
        <pc:sldMkLst>
          <pc:docMk/>
          <pc:sldMk cId="2556419871" sldId="256"/>
        </pc:sldMkLst>
        <pc:spChg chg="mod">
          <ac:chgData name="Erick Arostegui Cunza" userId="d89b6af450cec8f7" providerId="LiveId" clId="{167673D0-F6FB-4C74-BBB6-8B7BC243AFFA}" dt="2024-05-18T17:18:33.837" v="5" actId="1076"/>
          <ac:spMkLst>
            <pc:docMk/>
            <pc:sldMk cId="2556419871" sldId="256"/>
            <ac:spMk id="7" creationId="{D18738E4-1DB3-8BAB-CE7C-01F20A0BAB93}"/>
          </ac:spMkLst>
        </pc:spChg>
        <pc:cxnChg chg="mod">
          <ac:chgData name="Erick Arostegui Cunza" userId="d89b6af450cec8f7" providerId="LiveId" clId="{167673D0-F6FB-4C74-BBB6-8B7BC243AFFA}" dt="2024-05-18T17:33:04.770" v="7" actId="1076"/>
          <ac:cxnSpMkLst>
            <pc:docMk/>
            <pc:sldMk cId="2556419871" sldId="256"/>
            <ac:cxnSpMk id="29" creationId="{426B8F29-2EF3-B94D-B23C-5A19F5299960}"/>
          </ac:cxnSpMkLst>
        </pc:cxnChg>
      </pc:sldChg>
      <pc:sldChg chg="modSp mod">
        <pc:chgData name="Erick Arostegui Cunza" userId="d89b6af450cec8f7" providerId="LiveId" clId="{167673D0-F6FB-4C74-BBB6-8B7BC243AFFA}" dt="2024-05-18T17:47:37.519" v="9" actId="6549"/>
        <pc:sldMkLst>
          <pc:docMk/>
          <pc:sldMk cId="3143207570" sldId="257"/>
        </pc:sldMkLst>
        <pc:spChg chg="mod">
          <ac:chgData name="Erick Arostegui Cunza" userId="d89b6af450cec8f7" providerId="LiveId" clId="{167673D0-F6FB-4C74-BBB6-8B7BC243AFFA}" dt="2024-05-18T17:47:37.519" v="9" actId="6549"/>
          <ac:spMkLst>
            <pc:docMk/>
            <pc:sldMk cId="3143207570" sldId="257"/>
            <ac:spMk id="20" creationId="{D5125795-4E99-6AC4-F400-4BA1F216FC28}"/>
          </ac:spMkLst>
        </pc:spChg>
      </pc:sldChg>
      <pc:sldChg chg="modSp mod">
        <pc:chgData name="Erick Arostegui Cunza" userId="d89b6af450cec8f7" providerId="LiveId" clId="{167673D0-F6FB-4C74-BBB6-8B7BC243AFFA}" dt="2024-05-18T18:55:20.302" v="19" actId="20577"/>
        <pc:sldMkLst>
          <pc:docMk/>
          <pc:sldMk cId="4226463071" sldId="258"/>
        </pc:sldMkLst>
        <pc:spChg chg="mod">
          <ac:chgData name="Erick Arostegui Cunza" userId="d89b6af450cec8f7" providerId="LiveId" clId="{167673D0-F6FB-4C74-BBB6-8B7BC243AFFA}" dt="2024-05-18T18:55:13.831" v="15" actId="20577"/>
          <ac:spMkLst>
            <pc:docMk/>
            <pc:sldMk cId="4226463071" sldId="258"/>
            <ac:spMk id="15" creationId="{E7DC1E8E-05B4-7A84-086B-B8B4FDEF44DD}"/>
          </ac:spMkLst>
        </pc:spChg>
        <pc:spChg chg="mod">
          <ac:chgData name="Erick Arostegui Cunza" userId="d89b6af450cec8f7" providerId="LiveId" clId="{167673D0-F6FB-4C74-BBB6-8B7BC243AFFA}" dt="2024-05-18T18:55:17.287" v="17" actId="20577"/>
          <ac:spMkLst>
            <pc:docMk/>
            <pc:sldMk cId="4226463071" sldId="258"/>
            <ac:spMk id="21" creationId="{898D539A-8180-0445-BA96-109756D20AAE}"/>
          </ac:spMkLst>
        </pc:spChg>
        <pc:spChg chg="mod">
          <ac:chgData name="Erick Arostegui Cunza" userId="d89b6af450cec8f7" providerId="LiveId" clId="{167673D0-F6FB-4C74-BBB6-8B7BC243AFFA}" dt="2024-05-18T18:55:20.302" v="19" actId="20577"/>
          <ac:spMkLst>
            <pc:docMk/>
            <pc:sldMk cId="4226463071" sldId="258"/>
            <ac:spMk id="30" creationId="{30ADE087-062F-8227-D5EF-6FA512340B5B}"/>
          </ac:spMkLst>
        </pc:spChg>
      </pc:sldChg>
      <pc:sldChg chg="new del">
        <pc:chgData name="Erick Arostegui Cunza" userId="d89b6af450cec8f7" providerId="LiveId" clId="{167673D0-F6FB-4C74-BBB6-8B7BC243AFFA}" dt="2024-05-18T17:12:37.558" v="3" actId="680"/>
        <pc:sldMkLst>
          <pc:docMk/>
          <pc:sldMk cId="1137511692" sldId="259"/>
        </pc:sldMkLst>
      </pc:sldChg>
      <pc:sldChg chg="new del">
        <pc:chgData name="Erick Arostegui Cunza" userId="d89b6af450cec8f7" providerId="LiveId" clId="{167673D0-F6FB-4C74-BBB6-8B7BC243AFFA}" dt="2024-05-18T18:41:19.393" v="13" actId="680"/>
        <pc:sldMkLst>
          <pc:docMk/>
          <pc:sldMk cId="1138959906" sldId="259"/>
        </pc:sldMkLst>
      </pc:sldChg>
      <pc:sldChg chg="new del">
        <pc:chgData name="Erick Arostegui Cunza" userId="d89b6af450cec8f7" providerId="LiveId" clId="{167673D0-F6FB-4C74-BBB6-8B7BC243AFFA}" dt="2024-05-18T17:09:43.498" v="1" actId="680"/>
        <pc:sldMkLst>
          <pc:docMk/>
          <pc:sldMk cId="2835609294" sldId="259"/>
        </pc:sldMkLst>
      </pc:sldChg>
      <pc:sldChg chg="new del">
        <pc:chgData name="Erick Arostegui Cunza" userId="d89b6af450cec8f7" providerId="LiveId" clId="{167673D0-F6FB-4C74-BBB6-8B7BC243AFFA}" dt="2024-05-18T17:56:56.584" v="11" actId="680"/>
        <pc:sldMkLst>
          <pc:docMk/>
          <pc:sldMk cId="380000917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EE35-01E4-0BBD-2B2D-7C4286A3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A5C9-8258-7913-01B9-DB88A23D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0510-8C64-2C6A-01D1-9E3BFCC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A35F-49A2-59CA-1696-A390193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077A-AC5C-961A-CCA1-5EF7852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115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34B1-A554-BEA2-BB10-7F754EE7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0847-E08B-577D-CB4D-B40D69E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9BCD-6E92-AE22-FC13-12B3A8B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EFEB-675B-C348-4DDD-E7AB25C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F90B-C6A6-B08D-1BEE-C0AB69E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274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CC5BE-AD36-50D2-A4BC-7BAD9B7EB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A722-B2C5-D18C-328E-34CC0E31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09FB-FDB5-BF05-4082-10AC805F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C2BB-CBAD-44C0-D5A0-5AA362E1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6B81-DF78-A2E7-DABB-631EEFEA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25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8E2B-812F-D01F-37C9-1A6F244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6F-AA1A-ED90-A9E7-4C5F6D44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F0B2-A449-6E4A-DC88-ED8A1D00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6C12-EA37-A54C-D514-4C47E9A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0EA3-9634-FB63-7F1C-97CA5D6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332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61C3-58A2-D19B-F894-BDBEE23C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4996-5B39-C9A9-DCB5-C158FA90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478F-1349-34E3-E48B-2E54917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B787-644F-FA7B-949C-4F991E2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BF05-6DA0-5F56-6E76-2F883435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63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824-317A-C391-299A-46111230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06E3-9067-1640-7176-402D0462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685A4-957B-FE2B-0AB2-2A2B651E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01C09-DA2A-ED80-692D-C9B4724F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C1649-86E5-2E89-115C-24CBBDFB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E9AF-7C6F-FFCC-1098-C6DABAC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19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EEA4-A656-F0DA-E7A5-A1B09CE4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E27D5-D394-6E50-4B35-EDFA1F6F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831E-30E5-A7BA-18C4-42929B66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5C3D0-98D2-9E56-B81D-58CA4D883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7205-9197-8492-3916-99DD6E299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3DD3B-CDE5-2DC9-D8AC-22336A18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2829B-FFAB-645E-8C6F-719EF869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93826-A170-473B-A57F-AE17C29F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96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18F3-CEC1-C221-BCBB-58559C1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5B28-0238-E70E-79D9-A3F7773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EB49D-42FC-53ED-95B6-6E8EAE6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A9D62-75EE-BB83-1236-41D508D0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72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854DA-B95C-753C-8F60-F1B97CE4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42B9-A6D3-9945-8E0A-7C74872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F6D95-54DF-D660-A65D-BA9927F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12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CA23-364D-9392-1364-60C607DE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B977-08ED-3FCD-200E-01A9BC4C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959C8-8DC5-774B-41AC-8F8170EB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01495-7376-D87C-7D88-A7595F00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E105-E12C-A4C9-183B-F6E70D5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37FB-033E-1F4E-E4B9-EF604BD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4A7-6A0A-6429-C73B-DE8B9249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30915-6CCF-5B7E-E3F1-1CD3945E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2C1D-6CA0-E034-D62B-45E11ED9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3C121-E357-0011-71BB-090534C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6AE22-1BD8-7FCF-D44D-85DB3B4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3627-5455-B3BA-A27E-87347E0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13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D8743-18F8-AD9F-A33A-713983B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75D69-ABFC-07BB-9E90-C5AD0722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C1FF-E83D-C446-9017-9D472A3B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E219-9BFB-62AC-B343-5E3F2F35E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813D-FC1C-C703-DE42-F01E2BF4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45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1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6</cp:revision>
  <dcterms:created xsi:type="dcterms:W3CDTF">2024-02-17T14:17:29Z</dcterms:created>
  <dcterms:modified xsi:type="dcterms:W3CDTF">2024-08-31T14:19:29Z</dcterms:modified>
</cp:coreProperties>
</file>