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B821C57B-2675-4AD5-BDF9-D407486EC82B}"/>
    <pc:docChg chg="custSel modSld">
      <pc:chgData name="Erick Arostegui Cunza" userId="d89b6af450cec8f7" providerId="LiveId" clId="{B821C57B-2675-4AD5-BDF9-D407486EC82B}" dt="2024-08-03T14:26:11.969" v="0" actId="478"/>
      <pc:docMkLst>
        <pc:docMk/>
      </pc:docMkLst>
      <pc:sldChg chg="delSp modSp mod">
        <pc:chgData name="Erick Arostegui Cunza" userId="d89b6af450cec8f7" providerId="LiveId" clId="{B821C57B-2675-4AD5-BDF9-D407486EC82B}" dt="2024-08-03T14:26:11.969" v="0" actId="478"/>
        <pc:sldMkLst>
          <pc:docMk/>
          <pc:sldMk cId="3054913601" sldId="256"/>
        </pc:sldMkLst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7" creationId="{23980D0D-B7A9-D3F6-2AD0-8612A00552F1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8" creationId="{FBF78CD5-3EDB-BAE9-F723-FDC1D399488A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9" creationId="{6C0E0B96-47E0-BDD8-BC16-859C812D3885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12" creationId="{33C1B6BC-184C-91E8-D5C9-3CF4632DF528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15" creationId="{BFAE9316-2132-9399-3487-F40EB1D55453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16" creationId="{66D76D3A-BE6B-D9F5-27F7-0FA39BE59A43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18" creationId="{8E5E9054-40BF-BD21-BDA3-9892F8C492A9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19" creationId="{E8985433-3A39-9DDD-65D9-9C45AC87B656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20" creationId="{D9351476-1F03-1C57-66DF-94FE0D00E323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21" creationId="{DA8CD097-ECCF-1A50-50EC-6BA9962A34F6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22" creationId="{DDE5D932-1D1E-5AA3-9350-A8A9CDDF457E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23" creationId="{A553B669-22B5-C53C-2A11-33617DE43E18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27" creationId="{79DC9EDA-0532-5A50-7F4E-FB78D2726049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28" creationId="{03A73937-CE4B-4516-046A-FE445514DF9D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37" creationId="{26465A8A-DA5D-414B-39B5-B04E3FE214AD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38" creationId="{3367CB1B-F3DC-5FCB-0DEF-4416F7CBC5E2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42" creationId="{89043C69-85A8-04CC-F684-A7D943461233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44" creationId="{48E8B9A0-0C95-1DF3-6D9E-9540C84F7361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45" creationId="{53987986-58A9-67DA-CD47-CF6647CD28A0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65" creationId="{CC5F5E29-6290-948D-E7C1-FD0A8E111C88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97" creationId="{221F3F36-3402-F0DF-FC87-CBA88240E0F7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98" creationId="{599FB1B9-AEAD-85F2-98EA-BFCA239D941C}"/>
          </ac:spMkLst>
        </pc:spChg>
        <pc:spChg chg="del">
          <ac:chgData name="Erick Arostegui Cunza" userId="d89b6af450cec8f7" providerId="LiveId" clId="{B821C57B-2675-4AD5-BDF9-D407486EC82B}" dt="2024-08-03T14:26:11.969" v="0" actId="478"/>
          <ac:spMkLst>
            <pc:docMk/>
            <pc:sldMk cId="3054913601" sldId="256"/>
            <ac:spMk id="99" creationId="{E51088CE-F1AA-8A23-435F-BE1777EEA4F5}"/>
          </ac:spMkLst>
        </pc:spChg>
        <pc:grpChg chg="del">
          <ac:chgData name="Erick Arostegui Cunza" userId="d89b6af450cec8f7" providerId="LiveId" clId="{B821C57B-2675-4AD5-BDF9-D407486EC82B}" dt="2024-08-03T14:26:11.969" v="0" actId="478"/>
          <ac:grpSpMkLst>
            <pc:docMk/>
            <pc:sldMk cId="3054913601" sldId="256"/>
            <ac:grpSpMk id="61" creationId="{560EE44A-89DA-9DF4-72D0-ADD8AFDBE831}"/>
          </ac:grpSpMkLst>
        </pc:grpChg>
        <pc:grpChg chg="del">
          <ac:chgData name="Erick Arostegui Cunza" userId="d89b6af450cec8f7" providerId="LiveId" clId="{B821C57B-2675-4AD5-BDF9-D407486EC82B}" dt="2024-08-03T14:26:11.969" v="0" actId="478"/>
          <ac:grpSpMkLst>
            <pc:docMk/>
            <pc:sldMk cId="3054913601" sldId="256"/>
            <ac:grpSpMk id="80" creationId="{E9A01A9F-141A-5309-BF59-A74A53E56385}"/>
          </ac:grpSpMkLst>
        </pc:grpChg>
        <pc:cxnChg chg="del mod">
          <ac:chgData name="Erick Arostegui Cunza" userId="d89b6af450cec8f7" providerId="LiveId" clId="{B821C57B-2675-4AD5-BDF9-D407486EC82B}" dt="2024-08-03T14:26:11.969" v="0" actId="478"/>
          <ac:cxnSpMkLst>
            <pc:docMk/>
            <pc:sldMk cId="3054913601" sldId="256"/>
            <ac:cxnSpMk id="11" creationId="{090F2A41-DD43-22B5-C2CB-521BC70F77E4}"/>
          </ac:cxnSpMkLst>
        </pc:cxnChg>
        <pc:cxnChg chg="del mod">
          <ac:chgData name="Erick Arostegui Cunza" userId="d89b6af450cec8f7" providerId="LiveId" clId="{B821C57B-2675-4AD5-BDF9-D407486EC82B}" dt="2024-08-03T14:26:11.969" v="0" actId="478"/>
          <ac:cxnSpMkLst>
            <pc:docMk/>
            <pc:sldMk cId="3054913601" sldId="256"/>
            <ac:cxnSpMk id="32" creationId="{F0428BB7-2E3D-97E1-86D2-42F2BE391C36}"/>
          </ac:cxnSpMkLst>
        </pc:cxnChg>
        <pc:cxnChg chg="del mod">
          <ac:chgData name="Erick Arostegui Cunza" userId="d89b6af450cec8f7" providerId="LiveId" clId="{B821C57B-2675-4AD5-BDF9-D407486EC82B}" dt="2024-08-03T14:26:11.969" v="0" actId="478"/>
          <ac:cxnSpMkLst>
            <pc:docMk/>
            <pc:sldMk cId="3054913601" sldId="256"/>
            <ac:cxnSpMk id="34" creationId="{97F638BD-542B-3620-295A-39421A5AAF23}"/>
          </ac:cxnSpMkLst>
        </pc:cxnChg>
        <pc:cxnChg chg="del mod">
          <ac:chgData name="Erick Arostegui Cunza" userId="d89b6af450cec8f7" providerId="LiveId" clId="{B821C57B-2675-4AD5-BDF9-D407486EC82B}" dt="2024-08-03T14:26:11.969" v="0" actId="478"/>
          <ac:cxnSpMkLst>
            <pc:docMk/>
            <pc:sldMk cId="3054913601" sldId="256"/>
            <ac:cxnSpMk id="40" creationId="{AA489AA2-0B2C-9D5A-2304-41D121738D01}"/>
          </ac:cxnSpMkLst>
        </pc:cxnChg>
        <pc:cxnChg chg="mod">
          <ac:chgData name="Erick Arostegui Cunza" userId="d89b6af450cec8f7" providerId="LiveId" clId="{B821C57B-2675-4AD5-BDF9-D407486EC82B}" dt="2024-08-03T14:26:11.969" v="0" actId="478"/>
          <ac:cxnSpMkLst>
            <pc:docMk/>
            <pc:sldMk cId="3054913601" sldId="256"/>
            <ac:cxnSpMk id="56" creationId="{755BF461-FD01-3D53-E431-7120977B590E}"/>
          </ac:cxnSpMkLst>
        </pc:cxnChg>
        <pc:cxnChg chg="mod">
          <ac:chgData name="Erick Arostegui Cunza" userId="d89b6af450cec8f7" providerId="LiveId" clId="{B821C57B-2675-4AD5-BDF9-D407486EC82B}" dt="2024-08-03T14:26:11.969" v="0" actId="478"/>
          <ac:cxnSpMkLst>
            <pc:docMk/>
            <pc:sldMk cId="3054913601" sldId="256"/>
            <ac:cxnSpMk id="57" creationId="{08361615-2A59-E742-4023-321A9315E2DF}"/>
          </ac:cxnSpMkLst>
        </pc:cxnChg>
        <pc:cxnChg chg="mod">
          <ac:chgData name="Erick Arostegui Cunza" userId="d89b6af450cec8f7" providerId="LiveId" clId="{B821C57B-2675-4AD5-BDF9-D407486EC82B}" dt="2024-08-03T14:26:11.969" v="0" actId="478"/>
          <ac:cxnSpMkLst>
            <pc:docMk/>
            <pc:sldMk cId="3054913601" sldId="256"/>
            <ac:cxnSpMk id="59" creationId="{5806CE4A-31FD-0274-601F-873542624939}"/>
          </ac:cxnSpMkLst>
        </pc:cxnChg>
        <pc:cxnChg chg="del mod">
          <ac:chgData name="Erick Arostegui Cunza" userId="d89b6af450cec8f7" providerId="LiveId" clId="{B821C57B-2675-4AD5-BDF9-D407486EC82B}" dt="2024-08-03T14:26:11.969" v="0" actId="478"/>
          <ac:cxnSpMkLst>
            <pc:docMk/>
            <pc:sldMk cId="3054913601" sldId="256"/>
            <ac:cxnSpMk id="63" creationId="{AAB15A0F-9B2C-36CF-7756-22E8A6BC4B67}"/>
          </ac:cxnSpMkLst>
        </pc:cxnChg>
        <pc:cxnChg chg="mod">
          <ac:chgData name="Erick Arostegui Cunza" userId="d89b6af450cec8f7" providerId="LiveId" clId="{B821C57B-2675-4AD5-BDF9-D407486EC82B}" dt="2024-08-03T14:26:11.969" v="0" actId="478"/>
          <ac:cxnSpMkLst>
            <pc:docMk/>
            <pc:sldMk cId="3054913601" sldId="256"/>
            <ac:cxnSpMk id="91" creationId="{03D8054F-B3C2-E842-AE03-4608C4F2651E}"/>
          </ac:cxnSpMkLst>
        </pc:cxnChg>
        <pc:cxnChg chg="mod">
          <ac:chgData name="Erick Arostegui Cunza" userId="d89b6af450cec8f7" providerId="LiveId" clId="{B821C57B-2675-4AD5-BDF9-D407486EC82B}" dt="2024-08-03T14:26:11.969" v="0" actId="478"/>
          <ac:cxnSpMkLst>
            <pc:docMk/>
            <pc:sldMk cId="3054913601" sldId="256"/>
            <ac:cxnSpMk id="92" creationId="{B1A73FF8-AF72-5350-3D15-227FF24E3A9D}"/>
          </ac:cxnSpMkLst>
        </pc:cxnChg>
        <pc:cxnChg chg="mod">
          <ac:chgData name="Erick Arostegui Cunza" userId="d89b6af450cec8f7" providerId="LiveId" clId="{B821C57B-2675-4AD5-BDF9-D407486EC82B}" dt="2024-08-03T14:26:11.969" v="0" actId="478"/>
          <ac:cxnSpMkLst>
            <pc:docMk/>
            <pc:sldMk cId="3054913601" sldId="256"/>
            <ac:cxnSpMk id="94" creationId="{CEB12A33-FAB1-E0B4-0C55-418D27A11E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D51A-CD9D-E0AB-034E-50E9922F6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0E364-2B53-B04B-5403-6E91A3DB2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43EBE-BCF1-9520-9EAF-1F841A98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4306-2CF6-45E1-97A4-B23993654824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AE4F-0909-356E-9AF8-37A4CD02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72BB-FB84-7270-EDDE-D210A4EF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117A-6D0A-4681-8AEB-5C141DA07C4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8179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83E2-1035-8841-5C0B-C6A54E4B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E84D6-A1E9-95EF-B9A0-9AE0A6899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1261B-4BDE-9CBD-2654-9DC50E97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4306-2CF6-45E1-97A4-B23993654824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D9814-0024-4E6A-A88A-6CB075AA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25D5-6B68-AF0B-05F4-52365EDE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117A-6D0A-4681-8AEB-5C141DA07C4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4364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1AE76-2A4F-1D0A-23BA-BE5110736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DB26E-5C69-BC43-FF51-A2914199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1FFB6-B036-3790-7DD8-2BEDA8B5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4306-2CF6-45E1-97A4-B23993654824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1041-3F31-6665-A1E2-8A6BDB66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834E6-6211-E311-3207-AC1ABD10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117A-6D0A-4681-8AEB-5C141DA07C4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3978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FFCE-6B24-57DF-2D5F-28982B37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81FD-D5DD-EFF3-7731-D3C0D154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F164D-EDC1-2C0D-E2FD-C4325291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4306-2CF6-45E1-97A4-B23993654824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17A63-D79A-1181-30D9-401FD553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F0AF3-D48F-AE7C-38DF-7C123214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117A-6D0A-4681-8AEB-5C141DA07C4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191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9343-EF3A-B371-BB73-2B7134F8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C06CD-4B72-B29E-AD42-BD7E3F1EE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561B-93B9-0B2A-9E26-BADB17DA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4306-2CF6-45E1-97A4-B23993654824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8B96-9B01-2F9F-5DD9-FAE2F2FE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57C0-BE3C-0738-2C08-511EDE2D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117A-6D0A-4681-8AEB-5C141DA07C4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9684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08FE-D16E-B3CB-EE67-3294E0E6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0334-12C3-23ED-2586-EC81444C0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CF470-952D-92EC-5579-65E4206A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C2995-EB87-61DE-3F7D-B3CFCDC0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4306-2CF6-45E1-97A4-B23993654824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F05D2-CDE7-A8A4-506F-B0765EE2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A0C6D-5D75-A9AF-E487-C3A0D76A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117A-6D0A-4681-8AEB-5C141DA07C4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606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D52C-0103-4BF2-9C5C-E26258BF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727C0-8FC9-48E6-35C3-F8B7A634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38875-9B25-72C4-0FD4-A053094B4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2D809-7F30-1B14-E44D-6564DEB76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C0751-F132-79CF-826D-EFB54B3E7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40275-BFFF-BAE9-F1A5-0A0DC089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4306-2CF6-45E1-97A4-B23993654824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4D99F-0E9D-C9EA-91D4-1128AFDC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4104F-A801-0D84-A394-5B9AF6C3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117A-6D0A-4681-8AEB-5C141DA07C4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5533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BC2A-055E-822D-6D6D-03E30B32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03D1C-9D0D-5233-A968-C176CA95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4306-2CF6-45E1-97A4-B23993654824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EDEB4-464C-6E73-19AB-787F51BF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E334A-0BD1-CB43-DD6E-5F8AD512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117A-6D0A-4681-8AEB-5C141DA07C4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221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A6F59-E889-628A-863C-5C739407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4306-2CF6-45E1-97A4-B23993654824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8C5B7-E084-45D9-D45A-42401A99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CDFF9-E154-8000-9BAF-9717C147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117A-6D0A-4681-8AEB-5C141DA07C4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13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A4FC-3D07-64D8-8AB5-62666265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5AC0-FC61-A5EE-FD72-B6F40DFE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0C1A0-EA74-7376-39A8-85A3B2FB6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7C1DB-8827-5C09-634B-6CE0538B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4306-2CF6-45E1-97A4-B23993654824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6991-5235-B85D-8B13-C7DDA837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5C230-1D18-56CC-6486-02A903B4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117A-6D0A-4681-8AEB-5C141DA07C4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1411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BF91-96A8-2929-EA25-BF188014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341F2-C02E-1AA3-9156-85FA49612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FEF66-23B9-A2FD-72DD-3449A451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8B73D-3703-52BB-E463-1434A60A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4306-2CF6-45E1-97A4-B23993654824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1A9E5-DF55-BABD-BC6D-6AA44D93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FDA19-61D6-72A9-FBBC-07C55F04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117A-6D0A-4681-8AEB-5C141DA07C4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8359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0A79B-215A-2BE4-3F51-E0719C02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75475-AD7E-2CC8-28D6-79E66357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BA02-6688-1569-7FD8-2D599C05B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94306-2CF6-45E1-97A4-B23993654824}" type="datetimeFigureOut">
              <a:rPr lang="es-419" smtClean="0"/>
              <a:t>3/8/2024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C589-F9BF-3FA1-8629-AC0247AA7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7DD3-E1DE-3584-6764-4A83C706B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9117A-6D0A-4681-8AEB-5C141DA07C43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9218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91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3</cp:revision>
  <dcterms:created xsi:type="dcterms:W3CDTF">2024-01-20T15:19:23Z</dcterms:created>
  <dcterms:modified xsi:type="dcterms:W3CDTF">2024-08-03T14:26:13Z</dcterms:modified>
</cp:coreProperties>
</file>