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13D8EACF-FE82-4C78-BA4B-798DD8EDEE8F}"/>
    <pc:docChg chg="undo custSel addSld delSld modSld">
      <pc:chgData name="Erick Arostegui Cunza" userId="d89b6af450cec8f7" providerId="LiveId" clId="{13D8EACF-FE82-4C78-BA4B-798DD8EDEE8F}" dt="2024-04-27T18:53:49.937" v="8" actId="14100"/>
      <pc:docMkLst>
        <pc:docMk/>
      </pc:docMkLst>
      <pc:sldChg chg="modSp mod">
        <pc:chgData name="Erick Arostegui Cunza" userId="d89b6af450cec8f7" providerId="LiveId" clId="{13D8EACF-FE82-4C78-BA4B-798DD8EDEE8F}" dt="2024-04-27T18:37:10.482" v="2" actId="1076"/>
        <pc:sldMkLst>
          <pc:docMk/>
          <pc:sldMk cId="3332855372" sldId="258"/>
        </pc:sldMkLst>
        <pc:cxnChg chg="mod">
          <ac:chgData name="Erick Arostegui Cunza" userId="d89b6af450cec8f7" providerId="LiveId" clId="{13D8EACF-FE82-4C78-BA4B-798DD8EDEE8F}" dt="2024-04-27T18:37:10.482" v="2" actId="1076"/>
          <ac:cxnSpMkLst>
            <pc:docMk/>
            <pc:sldMk cId="3332855372" sldId="258"/>
            <ac:cxnSpMk id="87" creationId="{D36164FD-453A-2957-576B-3A168D359E1F}"/>
          </ac:cxnSpMkLst>
        </pc:cxnChg>
      </pc:sldChg>
      <pc:sldChg chg="addSp modSp mod">
        <pc:chgData name="Erick Arostegui Cunza" userId="d89b6af450cec8f7" providerId="LiveId" clId="{13D8EACF-FE82-4C78-BA4B-798DD8EDEE8F}" dt="2024-04-27T18:53:49.937" v="8" actId="14100"/>
        <pc:sldMkLst>
          <pc:docMk/>
          <pc:sldMk cId="334765817" sldId="259"/>
        </pc:sldMkLst>
        <pc:spChg chg="add mod">
          <ac:chgData name="Erick Arostegui Cunza" userId="d89b6af450cec8f7" providerId="LiveId" clId="{13D8EACF-FE82-4C78-BA4B-798DD8EDEE8F}" dt="2024-04-27T18:50:34.918" v="3"/>
          <ac:spMkLst>
            <pc:docMk/>
            <pc:sldMk cId="334765817" sldId="259"/>
            <ac:spMk id="2" creationId="{06E96AEA-0AB7-EF35-3B89-3A258F236727}"/>
          </ac:spMkLst>
        </pc:spChg>
        <pc:spChg chg="add mod">
          <ac:chgData name="Erick Arostegui Cunza" userId="d89b6af450cec8f7" providerId="LiveId" clId="{13D8EACF-FE82-4C78-BA4B-798DD8EDEE8F}" dt="2024-04-27T18:50:34.918" v="3"/>
          <ac:spMkLst>
            <pc:docMk/>
            <pc:sldMk cId="334765817" sldId="259"/>
            <ac:spMk id="3" creationId="{C499107E-C46C-04B4-4BE4-BABCD6814CC2}"/>
          </ac:spMkLst>
        </pc:spChg>
        <pc:cxnChg chg="add mod">
          <ac:chgData name="Erick Arostegui Cunza" userId="d89b6af450cec8f7" providerId="LiveId" clId="{13D8EACF-FE82-4C78-BA4B-798DD8EDEE8F}" dt="2024-04-27T18:53:49.937" v="8" actId="14100"/>
          <ac:cxnSpMkLst>
            <pc:docMk/>
            <pc:sldMk cId="334765817" sldId="259"/>
            <ac:cxnSpMk id="13" creationId="{CC167BE3-EAC1-A8E5-DA3A-1821E2930AB7}"/>
          </ac:cxnSpMkLst>
        </pc:cxnChg>
        <pc:cxnChg chg="mod">
          <ac:chgData name="Erick Arostegui Cunza" userId="d89b6af450cec8f7" providerId="LiveId" clId="{13D8EACF-FE82-4C78-BA4B-798DD8EDEE8F}" dt="2024-04-27T18:52:21.474" v="5" actId="14100"/>
          <ac:cxnSpMkLst>
            <pc:docMk/>
            <pc:sldMk cId="334765817" sldId="259"/>
            <ac:cxnSpMk id="66" creationId="{F0BD8806-35FB-5DDE-0AB7-661461538AA3}"/>
          </ac:cxnSpMkLst>
        </pc:cxnChg>
      </pc:sldChg>
      <pc:sldChg chg="new del">
        <pc:chgData name="Erick Arostegui Cunza" userId="d89b6af450cec8f7" providerId="LiveId" clId="{13D8EACF-FE82-4C78-BA4B-798DD8EDEE8F}" dt="2024-04-27T17:03:49.822" v="1" actId="680"/>
        <pc:sldMkLst>
          <pc:docMk/>
          <pc:sldMk cId="1938526940" sldId="261"/>
        </pc:sldMkLst>
      </pc:sldChg>
    </pc:docChg>
  </pc:docChgLst>
  <pc:docChgLst>
    <pc:chgData name="Erick Arostegui Cunza" userId="d89b6af450cec8f7" providerId="LiveId" clId="{B32B71FB-6586-4929-8CC8-F2A9938B5BCC}"/>
    <pc:docChg chg="undo custSel addSld delSld modSld">
      <pc:chgData name="Erick Arostegui Cunza" userId="d89b6af450cec8f7" providerId="LiveId" clId="{B32B71FB-6586-4929-8CC8-F2A9938B5BCC}" dt="2024-08-03T14:27:05.483" v="6" actId="47"/>
      <pc:docMkLst>
        <pc:docMk/>
      </pc:docMkLst>
      <pc:sldChg chg="delSp modSp add del mod">
        <pc:chgData name="Erick Arostegui Cunza" userId="d89b6af450cec8f7" providerId="LiveId" clId="{B32B71FB-6586-4929-8CC8-F2A9938B5BCC}" dt="2024-08-03T14:27:05.483" v="6" actId="47"/>
        <pc:sldMkLst>
          <pc:docMk/>
          <pc:sldMk cId="1928419945" sldId="256"/>
        </pc:sldMkLst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" creationId="{0403B269-61E7-773A-763B-D228BCD2CA77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5" creationId="{7922DF55-F597-4AE6-394D-CEF0E69ACB2C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8" creationId="{5019082E-A036-72C7-554A-0143BD71D21D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9" creationId="{86FB6E07-7F53-32E0-E744-FDEE3E18424E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19" creationId="{63D4763E-29EE-E326-B044-A06EA7420522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0" creationId="{A5185FA4-077A-2E77-D67D-0F779F46A1BB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2" creationId="{5478306C-726F-9287-70C7-236CCDABC7FD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3" creationId="{038066A9-80E9-4B5D-2149-1D562799EEF1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8" creationId="{99DB200E-41CA-3164-8235-01742322BFFE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0" creationId="{A776F9D5-9FB7-D904-45D1-F3D9DECD6D8A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3" creationId="{08604798-F257-4845-2507-84D5539EC6A1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4" creationId="{AEA67A37-A114-065A-20C1-94DC6AD5E3ED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8" creationId="{16ED6CD5-5C45-C0E4-F2A9-30860E83A1D1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9" creationId="{E127BAF3-DCF9-3D11-46B2-B8147C852329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1" creationId="{3482FC2C-9E2A-5D6F-C15F-9B89467D5259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2" creationId="{662B8325-3C6A-9E1C-417E-713CB99CC322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7" creationId="{736D16AD-6D1B-6215-9B1F-1C9765C80433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8" creationId="{DC709C5B-5297-88FA-B4C1-F5277418455A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9" creationId="{98678284-3559-5A49-DF35-A5C499254E8B}"/>
          </ac:spMkLst>
        </pc:sp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7" creationId="{C18F76D0-1145-B058-C9B9-2CCB1F999E63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11" creationId="{789CC109-B869-1AB8-F952-8993931A8B0A}"/>
          </ac:cxnSpMkLst>
        </pc:cxnChg>
        <pc:cxnChg chg="del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14" creationId="{6E7A61D2-B3B6-49C9-410B-6BBE3045E11E}"/>
          </ac:cxnSpMkLst>
        </pc:cxnChg>
        <pc:cxnChg chg="del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16" creationId="{6B0E7564-916A-4886-7407-D80DA811B81E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21" creationId="{FE733DFA-1183-66F7-3D8D-0231EE593FA9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24" creationId="{0D5295D4-2DE9-DB10-6FCB-52958A8FBE45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36" creationId="{C931DC03-E8CC-777D-9EE2-25925CBBA538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40" creationId="{776E31D6-1116-6146-D4BC-D2D9B56A8E0B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44" creationId="{C71AF44B-C169-605C-D28B-73BDF788563B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51" creationId="{2B196258-F34C-3A6A-E383-3FE0F4AA08B1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52" creationId="{1BF322CE-41CA-FCD1-9F1C-0A1E333D5044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57" creationId="{0AAA246D-FCFC-14AA-A01F-598274491AEE}"/>
          </ac:cxnSpMkLst>
        </pc:cxnChg>
      </pc:sldChg>
      <pc:sldChg chg="del">
        <pc:chgData name="Erick Arostegui Cunza" userId="d89b6af450cec8f7" providerId="LiveId" clId="{B32B71FB-6586-4929-8CC8-F2A9938B5BCC}" dt="2024-08-03T14:27:03.883" v="1" actId="47"/>
        <pc:sldMkLst>
          <pc:docMk/>
          <pc:sldMk cId="1626145522" sldId="257"/>
        </pc:sldMkLst>
      </pc:sldChg>
      <pc:sldChg chg="del">
        <pc:chgData name="Erick Arostegui Cunza" userId="d89b6af450cec8f7" providerId="LiveId" clId="{B32B71FB-6586-4929-8CC8-F2A9938B5BCC}" dt="2024-08-03T14:27:04.050" v="2" actId="47"/>
        <pc:sldMkLst>
          <pc:docMk/>
          <pc:sldMk cId="3332855372" sldId="258"/>
        </pc:sldMkLst>
      </pc:sldChg>
      <pc:sldChg chg="del">
        <pc:chgData name="Erick Arostegui Cunza" userId="d89b6af450cec8f7" providerId="LiveId" clId="{B32B71FB-6586-4929-8CC8-F2A9938B5BCC}" dt="2024-08-03T14:27:04.204" v="3" actId="47"/>
        <pc:sldMkLst>
          <pc:docMk/>
          <pc:sldMk cId="334765817" sldId="259"/>
        </pc:sldMkLst>
      </pc:sldChg>
      <pc:sldChg chg="del">
        <pc:chgData name="Erick Arostegui Cunza" userId="d89b6af450cec8f7" providerId="LiveId" clId="{B32B71FB-6586-4929-8CC8-F2A9938B5BCC}" dt="2024-08-03T14:27:04.326" v="4" actId="47"/>
        <pc:sldMkLst>
          <pc:docMk/>
          <pc:sldMk cId="376077973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3DBD-9D8A-F0E4-C95B-6153F062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132E2-72C5-ED62-FDF9-102298BFD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005D-08DA-D0B6-7C3B-F2C75156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AA10-5419-F014-B6C3-8F27CF37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2A1C-2B73-26E3-890A-92FAA00C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036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E05-ADAD-FEEC-0D08-E4A8DFC5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F908B-7C66-B333-BE23-C7BCFBC7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CC9E-2E97-EC03-9D43-AFD1629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0A5D-237C-E1F6-2569-8054B7DA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1BCF-8160-0A1C-7F1F-D09B6D49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320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009BF-49C6-12C5-0EDD-458795BE9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100-7B8E-23A6-23A9-772D238C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F684-DF93-A737-E1CC-5C789A58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86BA-428A-6EC4-5614-7CFD866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ED86-19B1-FC07-FF77-B296B8DB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2798-2F7D-967C-CF54-00E2DBD3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9DB1-4F3A-9D45-8066-D94A2A4A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674C-846D-D58F-ABE8-B421C78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8270-28A8-F8FA-DBAA-7C98EFF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0F3A-C63E-8760-1390-030B864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107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A507-0240-2E6A-CC8A-C2CA2B2B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5D14-AA56-C7B0-6800-300ED0CD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588E-13F9-92D4-C893-B8E88DBF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A384-6434-28F8-F369-8A84F38B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B3F1-0D8B-BF6A-AAE5-4207FF0F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24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2792-639A-D02C-C5E5-4A0513C8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76FD-65BA-9A29-EEF5-F16B38234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EBAF-0188-2AE4-5F71-D12B17B8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CA2B-B0CE-4E5D-B111-F7F32289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A8DD-A7BA-604A-1A64-DAE174F7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71D1-E185-8F89-B137-2A488F89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335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841-E20D-A52E-EDD8-B4348511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2650-5628-A9AE-77F9-E417A9C5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6B10-22FC-5DB2-A163-D89F8EBB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2193A-58CF-891F-3583-1C26A1294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DEE24-2DFC-9F7D-2BBD-D61BB3E7D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C5843-D0F7-D5CC-5EB9-0290CCC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D3A23-FE98-2CE9-80E5-E1AB46F6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FA9CE-0AC1-72B9-A475-9D0903EB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409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87B1-D99D-F29F-2681-47B3A29E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5CBD5-B8D6-244D-3D6D-400DD157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CB80-240A-00D5-D69A-84455418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0D524-EE3A-E073-63D2-5E42068A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00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B3586-D37E-5706-6086-EE5D0185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96D8E-719D-7728-99FB-6CD78F4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CE6C7-A728-C5B6-8026-0EE9EB2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25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1877-DA8C-7860-4E36-1047D371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FCAB-AF93-BADF-BBA5-B0E20B65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FE0A-A410-8086-1BEA-F7F4EC7B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1D5F-8D84-CFD3-A591-943AB17E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8C906-7A91-B290-9EC8-D53AA403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49947-FA00-D7BD-E5EB-78D573C7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145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3E1-F8E2-CED1-D244-157E38E2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EEF11-9FE0-7FC7-5DB1-A0F39D977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1576-59B3-AFA5-5912-9CCE9403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F5B9-4779-5F25-C7BC-564DDDB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DC97-E368-4C59-36EF-CE2A7B68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E2E0-FB9D-ACCA-D987-A60945C4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51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C5E3D-D5D6-4908-6347-C48650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61FC-9083-ED7B-AC17-CC75B0B8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EF9E-0315-BE07-9794-6DD44ABC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D651-40AE-4EBA-A385-FF0E8C0B2293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373E-B1B6-5A7E-BCF2-12BC48764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BF90-377A-0D1A-1CAC-041FA4B82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290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4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17</cp:revision>
  <dcterms:created xsi:type="dcterms:W3CDTF">2023-07-08T16:11:13Z</dcterms:created>
  <dcterms:modified xsi:type="dcterms:W3CDTF">2024-08-03T14:27:06Z</dcterms:modified>
</cp:coreProperties>
</file>