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32B71FB-6586-4929-8CC8-F2A9938B5BCC}"/>
    <pc:docChg chg="undo custSel addSld delSld modSld">
      <pc:chgData name="Erick Arostegui Cunza" userId="d89b6af450cec8f7" providerId="LiveId" clId="{B32B71FB-6586-4929-8CC8-F2A9938B5BCC}" dt="2024-08-03T14:27:05.483" v="6" actId="47"/>
      <pc:docMkLst>
        <pc:docMk/>
      </pc:docMkLst>
      <pc:sldChg chg="delSp modSp add del mod">
        <pc:chgData name="Erick Arostegui Cunza" userId="d89b6af450cec8f7" providerId="LiveId" clId="{B32B71FB-6586-4929-8CC8-F2A9938B5BCC}" dt="2024-08-03T14:27:05.483" v="6" actId="47"/>
        <pc:sldMkLst>
          <pc:docMk/>
          <pc:sldMk cId="1928419945" sldId="256"/>
        </pc:sldMkLst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" creationId="{0403B269-61E7-773A-763B-D228BCD2CA77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5" creationId="{7922DF55-F597-4AE6-394D-CEF0E69ACB2C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8" creationId="{5019082E-A036-72C7-554A-0143BD71D21D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9" creationId="{86FB6E07-7F53-32E0-E744-FDEE3E18424E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19" creationId="{63D4763E-29EE-E326-B044-A06EA7420522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0" creationId="{A5185FA4-077A-2E77-D67D-0F779F46A1BB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2" creationId="{5478306C-726F-9287-70C7-236CCDABC7FD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3" creationId="{038066A9-80E9-4B5D-2149-1D562799EEF1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28" creationId="{99DB200E-41CA-3164-8235-01742322BFFE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0" creationId="{A776F9D5-9FB7-D904-45D1-F3D9DECD6D8A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3" creationId="{08604798-F257-4845-2507-84D5539EC6A1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4" creationId="{AEA67A37-A114-065A-20C1-94DC6AD5E3ED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8" creationId="{16ED6CD5-5C45-C0E4-F2A9-30860E83A1D1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39" creationId="{E127BAF3-DCF9-3D11-46B2-B8147C852329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1" creationId="{3482FC2C-9E2A-5D6F-C15F-9B89467D5259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2" creationId="{662B8325-3C6A-9E1C-417E-713CB99CC322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7" creationId="{736D16AD-6D1B-6215-9B1F-1C9765C80433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8" creationId="{DC709C5B-5297-88FA-B4C1-F5277418455A}"/>
          </ac:spMkLst>
        </pc:spChg>
        <pc:spChg chg="del">
          <ac:chgData name="Erick Arostegui Cunza" userId="d89b6af450cec8f7" providerId="LiveId" clId="{B32B71FB-6586-4929-8CC8-F2A9938B5BCC}" dt="2024-08-03T14:27:01.878" v="0" actId="478"/>
          <ac:spMkLst>
            <pc:docMk/>
            <pc:sldMk cId="1928419945" sldId="256"/>
            <ac:spMk id="49" creationId="{98678284-3559-5A49-DF35-A5C499254E8B}"/>
          </ac:spMkLst>
        </pc:sp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7" creationId="{C18F76D0-1145-B058-C9B9-2CCB1F999E63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11" creationId="{789CC109-B869-1AB8-F952-8993931A8B0A}"/>
          </ac:cxnSpMkLst>
        </pc:cxnChg>
        <pc:cxnChg chg="del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14" creationId="{6E7A61D2-B3B6-49C9-410B-6BBE3045E11E}"/>
          </ac:cxnSpMkLst>
        </pc:cxnChg>
        <pc:cxnChg chg="del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16" creationId="{6B0E7564-916A-4886-7407-D80DA811B81E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21" creationId="{FE733DFA-1183-66F7-3D8D-0231EE593FA9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24" creationId="{0D5295D4-2DE9-DB10-6FCB-52958A8FBE45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36" creationId="{C931DC03-E8CC-777D-9EE2-25925CBBA538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40" creationId="{776E31D6-1116-6146-D4BC-D2D9B56A8E0B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44" creationId="{C71AF44B-C169-605C-D28B-73BDF788563B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51" creationId="{2B196258-F34C-3A6A-E383-3FE0F4AA08B1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52" creationId="{1BF322CE-41CA-FCD1-9F1C-0A1E333D5044}"/>
          </ac:cxnSpMkLst>
        </pc:cxnChg>
        <pc:cxnChg chg="del mod">
          <ac:chgData name="Erick Arostegui Cunza" userId="d89b6af450cec8f7" providerId="LiveId" clId="{B32B71FB-6586-4929-8CC8-F2A9938B5BCC}" dt="2024-08-03T14:27:01.878" v="0" actId="478"/>
          <ac:cxnSpMkLst>
            <pc:docMk/>
            <pc:sldMk cId="1928419945" sldId="256"/>
            <ac:cxnSpMk id="57" creationId="{0AAA246D-FCFC-14AA-A01F-598274491AEE}"/>
          </ac:cxnSpMkLst>
        </pc:cxnChg>
      </pc:sldChg>
      <pc:sldChg chg="del">
        <pc:chgData name="Erick Arostegui Cunza" userId="d89b6af450cec8f7" providerId="LiveId" clId="{B32B71FB-6586-4929-8CC8-F2A9938B5BCC}" dt="2024-08-03T14:27:03.883" v="1" actId="47"/>
        <pc:sldMkLst>
          <pc:docMk/>
          <pc:sldMk cId="1626145522" sldId="257"/>
        </pc:sldMkLst>
      </pc:sldChg>
      <pc:sldChg chg="del">
        <pc:chgData name="Erick Arostegui Cunza" userId="d89b6af450cec8f7" providerId="LiveId" clId="{B32B71FB-6586-4929-8CC8-F2A9938B5BCC}" dt="2024-08-03T14:27:04.050" v="2" actId="47"/>
        <pc:sldMkLst>
          <pc:docMk/>
          <pc:sldMk cId="3332855372" sldId="258"/>
        </pc:sldMkLst>
      </pc:sldChg>
      <pc:sldChg chg="del">
        <pc:chgData name="Erick Arostegui Cunza" userId="d89b6af450cec8f7" providerId="LiveId" clId="{B32B71FB-6586-4929-8CC8-F2A9938B5BCC}" dt="2024-08-03T14:27:04.204" v="3" actId="47"/>
        <pc:sldMkLst>
          <pc:docMk/>
          <pc:sldMk cId="334765817" sldId="259"/>
        </pc:sldMkLst>
      </pc:sldChg>
      <pc:sldChg chg="del">
        <pc:chgData name="Erick Arostegui Cunza" userId="d89b6af450cec8f7" providerId="LiveId" clId="{B32B71FB-6586-4929-8CC8-F2A9938B5BCC}" dt="2024-08-03T14:27:04.326" v="4" actId="47"/>
        <pc:sldMkLst>
          <pc:docMk/>
          <pc:sldMk cId="3760779730" sldId="260"/>
        </pc:sldMkLst>
      </pc:sldChg>
    </pc:docChg>
  </pc:docChgLst>
  <pc:docChgLst>
    <pc:chgData name="Erick Arostegui Cunza" userId="d89b6af450cec8f7" providerId="LiveId" clId="{13D8EACF-FE82-4C78-BA4B-798DD8EDEE8F}"/>
    <pc:docChg chg="undo custSel addSld delSld modSld">
      <pc:chgData name="Erick Arostegui Cunza" userId="d89b6af450cec8f7" providerId="LiveId" clId="{13D8EACF-FE82-4C78-BA4B-798DD8EDEE8F}" dt="2024-04-27T18:53:49.937" v="8" actId="14100"/>
      <pc:docMkLst>
        <pc:docMk/>
      </pc:docMkLst>
      <pc:sldChg chg="modSp mod">
        <pc:chgData name="Erick Arostegui Cunza" userId="d89b6af450cec8f7" providerId="LiveId" clId="{13D8EACF-FE82-4C78-BA4B-798DD8EDEE8F}" dt="2024-04-27T18:37:10.482" v="2" actId="1076"/>
        <pc:sldMkLst>
          <pc:docMk/>
          <pc:sldMk cId="3332855372" sldId="258"/>
        </pc:sldMkLst>
        <pc:cxnChg chg="mod">
          <ac:chgData name="Erick Arostegui Cunza" userId="d89b6af450cec8f7" providerId="LiveId" clId="{13D8EACF-FE82-4C78-BA4B-798DD8EDEE8F}" dt="2024-04-27T18:37:10.482" v="2" actId="1076"/>
          <ac:cxnSpMkLst>
            <pc:docMk/>
            <pc:sldMk cId="3332855372" sldId="258"/>
            <ac:cxnSpMk id="87" creationId="{D36164FD-453A-2957-576B-3A168D359E1F}"/>
          </ac:cxnSpMkLst>
        </pc:cxnChg>
      </pc:sldChg>
      <pc:sldChg chg="addSp modSp mod">
        <pc:chgData name="Erick Arostegui Cunza" userId="d89b6af450cec8f7" providerId="LiveId" clId="{13D8EACF-FE82-4C78-BA4B-798DD8EDEE8F}" dt="2024-04-27T18:53:49.937" v="8" actId="14100"/>
        <pc:sldMkLst>
          <pc:docMk/>
          <pc:sldMk cId="334765817" sldId="259"/>
        </pc:sldMkLst>
        <pc:spChg chg="add mod">
          <ac:chgData name="Erick Arostegui Cunza" userId="d89b6af450cec8f7" providerId="LiveId" clId="{13D8EACF-FE82-4C78-BA4B-798DD8EDEE8F}" dt="2024-04-27T18:50:34.918" v="3"/>
          <ac:spMkLst>
            <pc:docMk/>
            <pc:sldMk cId="334765817" sldId="259"/>
            <ac:spMk id="2" creationId="{06E96AEA-0AB7-EF35-3B89-3A258F236727}"/>
          </ac:spMkLst>
        </pc:spChg>
        <pc:spChg chg="add mod">
          <ac:chgData name="Erick Arostegui Cunza" userId="d89b6af450cec8f7" providerId="LiveId" clId="{13D8EACF-FE82-4C78-BA4B-798DD8EDEE8F}" dt="2024-04-27T18:50:34.918" v="3"/>
          <ac:spMkLst>
            <pc:docMk/>
            <pc:sldMk cId="334765817" sldId="259"/>
            <ac:spMk id="3" creationId="{C499107E-C46C-04B4-4BE4-BABCD6814CC2}"/>
          </ac:spMkLst>
        </pc:spChg>
        <pc:cxnChg chg="add mod">
          <ac:chgData name="Erick Arostegui Cunza" userId="d89b6af450cec8f7" providerId="LiveId" clId="{13D8EACF-FE82-4C78-BA4B-798DD8EDEE8F}" dt="2024-04-27T18:53:49.937" v="8" actId="14100"/>
          <ac:cxnSpMkLst>
            <pc:docMk/>
            <pc:sldMk cId="334765817" sldId="259"/>
            <ac:cxnSpMk id="13" creationId="{CC167BE3-EAC1-A8E5-DA3A-1821E2930AB7}"/>
          </ac:cxnSpMkLst>
        </pc:cxnChg>
        <pc:cxnChg chg="mod">
          <ac:chgData name="Erick Arostegui Cunza" userId="d89b6af450cec8f7" providerId="LiveId" clId="{13D8EACF-FE82-4C78-BA4B-798DD8EDEE8F}" dt="2024-04-27T18:52:21.474" v="5" actId="14100"/>
          <ac:cxnSpMkLst>
            <pc:docMk/>
            <pc:sldMk cId="334765817" sldId="259"/>
            <ac:cxnSpMk id="66" creationId="{F0BD8806-35FB-5DDE-0AB7-661461538AA3}"/>
          </ac:cxnSpMkLst>
        </pc:cxnChg>
      </pc:sldChg>
      <pc:sldChg chg="new del">
        <pc:chgData name="Erick Arostegui Cunza" userId="d89b6af450cec8f7" providerId="LiveId" clId="{13D8EACF-FE82-4C78-BA4B-798DD8EDEE8F}" dt="2024-04-27T17:03:49.822" v="1" actId="680"/>
        <pc:sldMkLst>
          <pc:docMk/>
          <pc:sldMk cId="193852694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3DBD-9D8A-F0E4-C95B-6153F062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32E2-72C5-ED62-FDF9-102298BFD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005D-08DA-D0B6-7C3B-F2C75156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AA10-5419-F014-B6C3-8F27CF37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2A1C-2B73-26E3-890A-92FAA00C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036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E05-ADAD-FEEC-0D08-E4A8DFC5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F908B-7C66-B333-BE23-C7BCFBC7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CC9E-2E97-EC03-9D43-AFD1629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0A5D-237C-E1F6-2569-8054B7DA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1BCF-8160-0A1C-7F1F-D09B6D49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32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009BF-49C6-12C5-0EDD-458795BE9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100-7B8E-23A6-23A9-772D238C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F684-DF93-A737-E1CC-5C789A58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86BA-428A-6EC4-5614-7CFD866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ED86-19B1-FC07-FF77-B296B8D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2798-2F7D-967C-CF54-00E2DBD3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9DB1-4F3A-9D45-8066-D94A2A4A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674C-846D-D58F-ABE8-B421C78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8270-28A8-F8FA-DBAA-7C98EFF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0F3A-C63E-8760-1390-030B864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107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A507-0240-2E6A-CC8A-C2CA2B2B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5D14-AA56-C7B0-6800-300ED0CD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588E-13F9-92D4-C893-B8E88DBF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384-6434-28F8-F369-8A84F38B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B3F1-0D8B-BF6A-AAE5-4207FF0F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24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2792-639A-D02C-C5E5-4A0513C8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76FD-65BA-9A29-EEF5-F16B38234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EBAF-0188-2AE4-5F71-D12B17B8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CA2B-B0CE-4E5D-B111-F7F32289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A8DD-A7BA-604A-1A64-DAE174F7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71D1-E185-8F89-B137-2A488F8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335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841-E20D-A52E-EDD8-B4348511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2650-5628-A9AE-77F9-E417A9C5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6B10-22FC-5DB2-A163-D89F8EBB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193A-58CF-891F-3583-1C26A1294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DEE24-2DFC-9F7D-2BBD-D61BB3E7D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C5843-D0F7-D5CC-5EB9-0290CCC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D3A23-FE98-2CE9-80E5-E1AB46F6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FA9CE-0AC1-72B9-A475-9D0903EB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409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87B1-D99D-F29F-2681-47B3A29E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CBD5-B8D6-244D-3D6D-400DD157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CB80-240A-00D5-D69A-84455418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0D524-EE3A-E073-63D2-5E42068A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00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B3586-D37E-5706-6086-EE5D0185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96D8E-719D-7728-99FB-6CD78F4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CE6C7-A728-C5B6-8026-0EE9EB2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25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1877-DA8C-7860-4E36-1047D371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FCAB-AF93-BADF-BBA5-B0E20B65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FE0A-A410-8086-1BEA-F7F4EC7B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1D5F-8D84-CFD3-A591-943AB17E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8C906-7A91-B290-9EC8-D53AA403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49947-FA00-D7BD-E5EB-78D573C7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145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E1-F8E2-CED1-D244-157E38E2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EEF11-9FE0-7FC7-5DB1-A0F39D977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1576-59B3-AFA5-5912-9CCE9403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F5B9-4779-5F25-C7BC-564DDDB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DC97-E368-4C59-36EF-CE2A7B68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E2E0-FB9D-ACCA-D987-A60945C4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51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5E3D-D5D6-4908-6347-C48650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61FC-9083-ED7B-AC17-CC75B0B8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EF9E-0315-BE07-9794-6DD44ABC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D651-40AE-4EBA-A385-FF0E8C0B2293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373E-B1B6-5A7E-BCF2-12BC48764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BF90-377A-0D1A-1CAC-041FA4B82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950C-B784-467C-A9F4-070CC66BCFF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290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D2331A-8077-0474-F7FC-D5F37A86BD12}"/>
              </a:ext>
            </a:extLst>
          </p:cNvPr>
          <p:cNvCxnSpPr/>
          <p:nvPr/>
        </p:nvCxnSpPr>
        <p:spPr>
          <a:xfrm>
            <a:off x="1906865" y="898236"/>
            <a:ext cx="0" cy="50615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7B63260-4936-6E53-F250-4181D96DB558}"/>
              </a:ext>
            </a:extLst>
          </p:cNvPr>
          <p:cNvSpPr/>
          <p:nvPr/>
        </p:nvSpPr>
        <p:spPr>
          <a:xfrm>
            <a:off x="300363" y="2209197"/>
            <a:ext cx="1223999" cy="2066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597131D-6AA2-01F8-985B-1CBF5BBA65DD}"/>
              </a:ext>
            </a:extLst>
          </p:cNvPr>
          <p:cNvSpPr/>
          <p:nvPr/>
        </p:nvSpPr>
        <p:spPr>
          <a:xfrm>
            <a:off x="300363" y="4925092"/>
            <a:ext cx="1223998" cy="103467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0D9F11-85F8-2B9C-EC94-5AB4F984B8F3}"/>
              </a:ext>
            </a:extLst>
          </p:cNvPr>
          <p:cNvSpPr/>
          <p:nvPr/>
        </p:nvSpPr>
        <p:spPr>
          <a:xfrm rot="5400000">
            <a:off x="655446" y="4430355"/>
            <a:ext cx="522523" cy="34052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BB8B4-B6C7-A84E-4E98-3A7E58914573}"/>
              </a:ext>
            </a:extLst>
          </p:cNvPr>
          <p:cNvSpPr/>
          <p:nvPr/>
        </p:nvSpPr>
        <p:spPr>
          <a:xfrm>
            <a:off x="430936" y="2338692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67101-8FCF-987D-49BF-026C5C9196AE}"/>
              </a:ext>
            </a:extLst>
          </p:cNvPr>
          <p:cNvSpPr/>
          <p:nvPr/>
        </p:nvSpPr>
        <p:spPr>
          <a:xfrm>
            <a:off x="430936" y="2845171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1DDD6-2864-867C-8933-4CA0887A998E}"/>
              </a:ext>
            </a:extLst>
          </p:cNvPr>
          <p:cNvSpPr/>
          <p:nvPr/>
        </p:nvSpPr>
        <p:spPr>
          <a:xfrm>
            <a:off x="430936" y="329488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2F6A5-E8FB-B12E-0B9D-A85868381C72}"/>
              </a:ext>
            </a:extLst>
          </p:cNvPr>
          <p:cNvSpPr/>
          <p:nvPr/>
        </p:nvSpPr>
        <p:spPr>
          <a:xfrm>
            <a:off x="430936" y="380136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BD6AA9-3082-C60A-506F-05933CDC80B4}"/>
              </a:ext>
            </a:extLst>
          </p:cNvPr>
          <p:cNvGrpSpPr/>
          <p:nvPr/>
        </p:nvGrpSpPr>
        <p:grpSpPr>
          <a:xfrm>
            <a:off x="586064" y="898236"/>
            <a:ext cx="652596" cy="616590"/>
            <a:chOff x="1168579" y="162555"/>
            <a:chExt cx="1312754" cy="124032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C497A6-BED7-7FCC-3935-83F4BDDC0452}"/>
                </a:ext>
              </a:extLst>
            </p:cNvPr>
            <p:cNvSpPr/>
            <p:nvPr/>
          </p:nvSpPr>
          <p:spPr>
            <a:xfrm>
              <a:off x="1168581" y="162555"/>
              <a:ext cx="1312752" cy="82386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C6D98A0-E9EF-00C8-8AB7-C94F361B9CD1}"/>
                </a:ext>
              </a:extLst>
            </p:cNvPr>
            <p:cNvSpPr/>
            <p:nvPr/>
          </p:nvSpPr>
          <p:spPr>
            <a:xfrm>
              <a:off x="1168579" y="1086009"/>
              <a:ext cx="1312753" cy="31687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A7AB3-621B-7F5A-D7E5-1313E49BBC72}"/>
              </a:ext>
            </a:extLst>
          </p:cNvPr>
          <p:cNvCxnSpPr>
            <a:stCxn id="13" idx="4"/>
            <a:endCxn id="2" idx="0"/>
          </p:cNvCxnSpPr>
          <p:nvPr/>
        </p:nvCxnSpPr>
        <p:spPr>
          <a:xfrm>
            <a:off x="912361" y="1514826"/>
            <a:ext cx="2" cy="69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E81CE-A822-A248-C10D-1F31197B0A10}"/>
              </a:ext>
            </a:extLst>
          </p:cNvPr>
          <p:cNvSpPr/>
          <p:nvPr/>
        </p:nvSpPr>
        <p:spPr>
          <a:xfrm>
            <a:off x="2136359" y="2209197"/>
            <a:ext cx="1223999" cy="2066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DCC88E6D-73CD-F747-A292-166E99D15CD1}"/>
              </a:ext>
            </a:extLst>
          </p:cNvPr>
          <p:cNvSpPr/>
          <p:nvPr/>
        </p:nvSpPr>
        <p:spPr>
          <a:xfrm>
            <a:off x="2136359" y="4925092"/>
            <a:ext cx="1223998" cy="103467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012BC3-A53B-BA1B-8114-8067759E8F3F}"/>
              </a:ext>
            </a:extLst>
          </p:cNvPr>
          <p:cNvSpPr/>
          <p:nvPr/>
        </p:nvSpPr>
        <p:spPr>
          <a:xfrm rot="5400000">
            <a:off x="2491442" y="4430355"/>
            <a:ext cx="522523" cy="34052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01F4F-D83B-7EC7-A4FE-16C54E610D41}"/>
              </a:ext>
            </a:extLst>
          </p:cNvPr>
          <p:cNvSpPr/>
          <p:nvPr/>
        </p:nvSpPr>
        <p:spPr>
          <a:xfrm>
            <a:off x="2266932" y="2338692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6E26B9-4409-3239-DEF0-C5089575EA9F}"/>
              </a:ext>
            </a:extLst>
          </p:cNvPr>
          <p:cNvSpPr/>
          <p:nvPr/>
        </p:nvSpPr>
        <p:spPr>
          <a:xfrm>
            <a:off x="2266932" y="2845171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7D318-743C-4B70-FF03-29C61A6B1A17}"/>
              </a:ext>
            </a:extLst>
          </p:cNvPr>
          <p:cNvSpPr/>
          <p:nvPr/>
        </p:nvSpPr>
        <p:spPr>
          <a:xfrm>
            <a:off x="2266932" y="329488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012C64-5B51-2525-CBC4-078D8615FC4D}"/>
              </a:ext>
            </a:extLst>
          </p:cNvPr>
          <p:cNvSpPr/>
          <p:nvPr/>
        </p:nvSpPr>
        <p:spPr>
          <a:xfrm>
            <a:off x="2266932" y="380136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838E39-5017-5C40-A85C-CA63A97F3C5A}"/>
              </a:ext>
            </a:extLst>
          </p:cNvPr>
          <p:cNvGrpSpPr/>
          <p:nvPr/>
        </p:nvGrpSpPr>
        <p:grpSpPr>
          <a:xfrm>
            <a:off x="2422060" y="898236"/>
            <a:ext cx="652596" cy="616590"/>
            <a:chOff x="1168579" y="162555"/>
            <a:chExt cx="1312754" cy="124032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BFD40EE-194E-6908-F4DB-0963407872FB}"/>
                </a:ext>
              </a:extLst>
            </p:cNvPr>
            <p:cNvSpPr/>
            <p:nvPr/>
          </p:nvSpPr>
          <p:spPr>
            <a:xfrm>
              <a:off x="1168581" y="162555"/>
              <a:ext cx="1312752" cy="82386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85FBD82B-D489-A655-A3B1-AEA94EF96E47}"/>
                </a:ext>
              </a:extLst>
            </p:cNvPr>
            <p:cNvSpPr/>
            <p:nvPr/>
          </p:nvSpPr>
          <p:spPr>
            <a:xfrm>
              <a:off x="1168579" y="1086009"/>
              <a:ext cx="1312753" cy="31687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BA5F8D6-7B07-F69C-9F33-F3A75DB9F5A3}"/>
              </a:ext>
            </a:extLst>
          </p:cNvPr>
          <p:cNvSpPr/>
          <p:nvPr/>
        </p:nvSpPr>
        <p:spPr>
          <a:xfrm>
            <a:off x="2136359" y="1758635"/>
            <a:ext cx="1223999" cy="266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863B3D-D2A1-3CD3-5041-1F53C4ABDE85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2748357" y="1514826"/>
            <a:ext cx="2" cy="24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2CA6F0-D586-8368-431B-35CE8483DC85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2748359" y="2025455"/>
            <a:ext cx="0" cy="1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65063D-510A-E3CB-88C7-E9C142B321A7}"/>
              </a:ext>
            </a:extLst>
          </p:cNvPr>
          <p:cNvCxnSpPr/>
          <p:nvPr/>
        </p:nvCxnSpPr>
        <p:spPr>
          <a:xfrm>
            <a:off x="3563365" y="898236"/>
            <a:ext cx="0" cy="50615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94D8F1F-1DB4-0E7E-0EFB-C121C2F6F7C4}"/>
              </a:ext>
            </a:extLst>
          </p:cNvPr>
          <p:cNvSpPr/>
          <p:nvPr/>
        </p:nvSpPr>
        <p:spPr>
          <a:xfrm>
            <a:off x="3750459" y="2209197"/>
            <a:ext cx="1223999" cy="2066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CB18B8CD-BD92-A75D-DF4B-0785C33E0133}"/>
              </a:ext>
            </a:extLst>
          </p:cNvPr>
          <p:cNvSpPr/>
          <p:nvPr/>
        </p:nvSpPr>
        <p:spPr>
          <a:xfrm>
            <a:off x="3750459" y="4925092"/>
            <a:ext cx="1223998" cy="103467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8FD75CA-DA04-4C1B-9245-0829E73CC19F}"/>
              </a:ext>
            </a:extLst>
          </p:cNvPr>
          <p:cNvSpPr/>
          <p:nvPr/>
        </p:nvSpPr>
        <p:spPr>
          <a:xfrm rot="5400000">
            <a:off x="4105542" y="4430355"/>
            <a:ext cx="522523" cy="34052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16906F-8724-7834-E250-F4C235E267CD}"/>
              </a:ext>
            </a:extLst>
          </p:cNvPr>
          <p:cNvSpPr/>
          <p:nvPr/>
        </p:nvSpPr>
        <p:spPr>
          <a:xfrm>
            <a:off x="3881031" y="2338692"/>
            <a:ext cx="971543" cy="3640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F83830-FFBA-03F7-7D48-611127966587}"/>
              </a:ext>
            </a:extLst>
          </p:cNvPr>
          <p:cNvSpPr/>
          <p:nvPr/>
        </p:nvSpPr>
        <p:spPr>
          <a:xfrm>
            <a:off x="3881031" y="2845171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EFA8E6-2979-C32C-4DAF-838FB92262E6}"/>
              </a:ext>
            </a:extLst>
          </p:cNvPr>
          <p:cNvSpPr/>
          <p:nvPr/>
        </p:nvSpPr>
        <p:spPr>
          <a:xfrm>
            <a:off x="3881031" y="329488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6AC379-1E47-02DF-98C1-00D0760615AC}"/>
              </a:ext>
            </a:extLst>
          </p:cNvPr>
          <p:cNvSpPr/>
          <p:nvPr/>
        </p:nvSpPr>
        <p:spPr>
          <a:xfrm>
            <a:off x="3881031" y="380136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DC2EA06-B413-E8A6-2673-783F0EDCA9E7}"/>
              </a:ext>
            </a:extLst>
          </p:cNvPr>
          <p:cNvSpPr/>
          <p:nvPr/>
        </p:nvSpPr>
        <p:spPr>
          <a:xfrm>
            <a:off x="5376279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7F6255-2792-71AE-C92B-E4885ABB9138}"/>
              </a:ext>
            </a:extLst>
          </p:cNvPr>
          <p:cNvSpPr/>
          <p:nvPr/>
        </p:nvSpPr>
        <p:spPr>
          <a:xfrm>
            <a:off x="3750459" y="1758635"/>
            <a:ext cx="1840552" cy="266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7EB41-B75E-7191-EB9D-9A7BC2A3AFD1}"/>
              </a:ext>
            </a:extLst>
          </p:cNvPr>
          <p:cNvCxnSpPr>
            <a:stCxn id="47" idx="2"/>
            <a:endCxn id="37" idx="0"/>
          </p:cNvCxnSpPr>
          <p:nvPr/>
        </p:nvCxnSpPr>
        <p:spPr>
          <a:xfrm flipH="1">
            <a:off x="4362459" y="2025455"/>
            <a:ext cx="308277" cy="1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19F089-E352-03B6-215E-9D65E74764D8}"/>
              </a:ext>
            </a:extLst>
          </p:cNvPr>
          <p:cNvCxnSpPr>
            <a:cxnSpLocks/>
            <a:stCxn id="47" idx="2"/>
            <a:endCxn id="44" idx="4"/>
          </p:cNvCxnSpPr>
          <p:nvPr/>
        </p:nvCxnSpPr>
        <p:spPr>
          <a:xfrm>
            <a:off x="4670735" y="2025455"/>
            <a:ext cx="798101" cy="3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D70EF29C-9CF0-8EDE-D5ED-899A070E8588}"/>
              </a:ext>
            </a:extLst>
          </p:cNvPr>
          <p:cNvSpPr/>
          <p:nvPr/>
        </p:nvSpPr>
        <p:spPr>
          <a:xfrm>
            <a:off x="5445302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06E02-4566-5CE3-B7ED-10C6E946272E}"/>
              </a:ext>
            </a:extLst>
          </p:cNvPr>
          <p:cNvCxnSpPr>
            <a:endCxn id="53" idx="1"/>
          </p:cNvCxnSpPr>
          <p:nvPr/>
        </p:nvCxnSpPr>
        <p:spPr>
          <a:xfrm>
            <a:off x="5584597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721F2E-ED30-87A4-E64B-D339843BF32F}"/>
              </a:ext>
            </a:extLst>
          </p:cNvPr>
          <p:cNvGrpSpPr/>
          <p:nvPr/>
        </p:nvGrpSpPr>
        <p:grpSpPr>
          <a:xfrm>
            <a:off x="4321861" y="898236"/>
            <a:ext cx="652596" cy="616590"/>
            <a:chOff x="1168579" y="162555"/>
            <a:chExt cx="1312754" cy="124032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FF06356-0CCF-7B6F-A35E-603E648E44F2}"/>
                </a:ext>
              </a:extLst>
            </p:cNvPr>
            <p:cNvSpPr/>
            <p:nvPr/>
          </p:nvSpPr>
          <p:spPr>
            <a:xfrm>
              <a:off x="1168581" y="162555"/>
              <a:ext cx="1312752" cy="82386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23E62474-D280-18DC-F6C6-CDA3D4ABEF69}"/>
                </a:ext>
              </a:extLst>
            </p:cNvPr>
            <p:cNvSpPr/>
            <p:nvPr/>
          </p:nvSpPr>
          <p:spPr>
            <a:xfrm>
              <a:off x="1168579" y="1086009"/>
              <a:ext cx="1312753" cy="31687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E4FFEC-6F43-F434-3D3C-73221EE3C496}"/>
              </a:ext>
            </a:extLst>
          </p:cNvPr>
          <p:cNvCxnSpPr>
            <a:stCxn id="58" idx="4"/>
          </p:cNvCxnSpPr>
          <p:nvPr/>
        </p:nvCxnSpPr>
        <p:spPr>
          <a:xfrm>
            <a:off x="4648158" y="1514826"/>
            <a:ext cx="2" cy="24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FD85767-D7E0-5312-97A2-27F71E1699D9}"/>
              </a:ext>
            </a:extLst>
          </p:cNvPr>
          <p:cNvCxnSpPr>
            <a:stCxn id="44" idx="3"/>
            <a:endCxn id="38" idx="4"/>
          </p:cNvCxnSpPr>
          <p:nvPr/>
        </p:nvCxnSpPr>
        <p:spPr>
          <a:xfrm rot="10800000" flipV="1">
            <a:off x="4974458" y="2523805"/>
            <a:ext cx="401823" cy="2918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2F2B51-8B4C-8893-CBD7-0924847531D5}"/>
              </a:ext>
            </a:extLst>
          </p:cNvPr>
          <p:cNvCxnSpPr/>
          <p:nvPr/>
        </p:nvCxnSpPr>
        <p:spPr>
          <a:xfrm>
            <a:off x="5940749" y="898236"/>
            <a:ext cx="0" cy="50615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4306428-1B8D-1034-AAC1-D887A492657C}"/>
              </a:ext>
            </a:extLst>
          </p:cNvPr>
          <p:cNvSpPr/>
          <p:nvPr/>
        </p:nvSpPr>
        <p:spPr>
          <a:xfrm>
            <a:off x="6080043" y="2209197"/>
            <a:ext cx="1223999" cy="2066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79310563-E27A-45EB-14E8-9C84F607D800}"/>
              </a:ext>
            </a:extLst>
          </p:cNvPr>
          <p:cNvSpPr/>
          <p:nvPr/>
        </p:nvSpPr>
        <p:spPr>
          <a:xfrm>
            <a:off x="6080043" y="4925092"/>
            <a:ext cx="1223998" cy="103467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AFD83A3-538A-403D-8A39-D476EBCF41DE}"/>
              </a:ext>
            </a:extLst>
          </p:cNvPr>
          <p:cNvSpPr/>
          <p:nvPr/>
        </p:nvSpPr>
        <p:spPr>
          <a:xfrm rot="5400000">
            <a:off x="6435127" y="4430355"/>
            <a:ext cx="522523" cy="34052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32671F3-A83A-F76F-2D8A-301C74B52750}"/>
              </a:ext>
            </a:extLst>
          </p:cNvPr>
          <p:cNvSpPr/>
          <p:nvPr/>
        </p:nvSpPr>
        <p:spPr>
          <a:xfrm>
            <a:off x="6210616" y="2338692"/>
            <a:ext cx="971543" cy="3640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DFA277-B05C-B18D-DED2-71D3C469FF02}"/>
              </a:ext>
            </a:extLst>
          </p:cNvPr>
          <p:cNvSpPr/>
          <p:nvPr/>
        </p:nvSpPr>
        <p:spPr>
          <a:xfrm>
            <a:off x="6210616" y="2845171"/>
            <a:ext cx="971543" cy="3640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5A19A1-3CF2-BA6A-CDED-0B0B66552BDB}"/>
              </a:ext>
            </a:extLst>
          </p:cNvPr>
          <p:cNvSpPr/>
          <p:nvPr/>
        </p:nvSpPr>
        <p:spPr>
          <a:xfrm>
            <a:off x="6210616" y="329488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61BAD6-1642-21ED-0F46-FFFACB190885}"/>
              </a:ext>
            </a:extLst>
          </p:cNvPr>
          <p:cNvSpPr/>
          <p:nvPr/>
        </p:nvSpPr>
        <p:spPr>
          <a:xfrm>
            <a:off x="6210616" y="3801368"/>
            <a:ext cx="971543" cy="364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A88F53FF-87FB-D5E9-C1E1-A90C0C29E5F8}"/>
              </a:ext>
            </a:extLst>
          </p:cNvPr>
          <p:cNvSpPr/>
          <p:nvPr/>
        </p:nvSpPr>
        <p:spPr>
          <a:xfrm>
            <a:off x="7705864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60714C-41C2-206C-8A05-C066011EFC51}"/>
              </a:ext>
            </a:extLst>
          </p:cNvPr>
          <p:cNvSpPr/>
          <p:nvPr/>
        </p:nvSpPr>
        <p:spPr>
          <a:xfrm>
            <a:off x="6080043" y="1758635"/>
            <a:ext cx="1840552" cy="266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489AA0-3332-D1C1-408D-012851DDB4C0}"/>
              </a:ext>
            </a:extLst>
          </p:cNvPr>
          <p:cNvCxnSpPr>
            <a:stCxn id="96" idx="2"/>
            <a:endCxn id="88" idx="0"/>
          </p:cNvCxnSpPr>
          <p:nvPr/>
        </p:nvCxnSpPr>
        <p:spPr>
          <a:xfrm flipH="1">
            <a:off x="6692043" y="2025455"/>
            <a:ext cx="308277" cy="1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6DF5B37-5DBB-255B-21D6-4996C2B8AB87}"/>
              </a:ext>
            </a:extLst>
          </p:cNvPr>
          <p:cNvCxnSpPr>
            <a:cxnSpLocks/>
            <a:stCxn id="96" idx="2"/>
            <a:endCxn id="95" idx="4"/>
          </p:cNvCxnSpPr>
          <p:nvPr/>
        </p:nvCxnSpPr>
        <p:spPr>
          <a:xfrm>
            <a:off x="7000320" y="2025455"/>
            <a:ext cx="798101" cy="3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ylinder 98">
            <a:extLst>
              <a:ext uri="{FF2B5EF4-FFF2-40B4-BE49-F238E27FC236}">
                <a16:creationId xmlns:a16="http://schemas.microsoft.com/office/drawing/2014/main" id="{8900BF7C-F283-52C2-7EDD-C437DD531144}"/>
              </a:ext>
            </a:extLst>
          </p:cNvPr>
          <p:cNvSpPr/>
          <p:nvPr/>
        </p:nvSpPr>
        <p:spPr>
          <a:xfrm>
            <a:off x="7774887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37399E-AB71-9177-7964-F2E86157DAAC}"/>
              </a:ext>
            </a:extLst>
          </p:cNvPr>
          <p:cNvCxnSpPr>
            <a:endCxn id="99" idx="1"/>
          </p:cNvCxnSpPr>
          <p:nvPr/>
        </p:nvCxnSpPr>
        <p:spPr>
          <a:xfrm>
            <a:off x="7914182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B81182-3EAE-B6AF-8E0A-2DA0DD666A21}"/>
              </a:ext>
            </a:extLst>
          </p:cNvPr>
          <p:cNvGrpSpPr/>
          <p:nvPr/>
        </p:nvGrpSpPr>
        <p:grpSpPr>
          <a:xfrm>
            <a:off x="6651445" y="898236"/>
            <a:ext cx="652596" cy="616590"/>
            <a:chOff x="1168579" y="162555"/>
            <a:chExt cx="1312754" cy="1240325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1BF4DF-C35C-8535-5D37-8A7BD5D4E725}"/>
                </a:ext>
              </a:extLst>
            </p:cNvPr>
            <p:cNvSpPr/>
            <p:nvPr/>
          </p:nvSpPr>
          <p:spPr>
            <a:xfrm>
              <a:off x="1168581" y="162555"/>
              <a:ext cx="1312752" cy="82386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D0FE06B6-8FBA-7567-D2B4-24A42B6B74D3}"/>
                </a:ext>
              </a:extLst>
            </p:cNvPr>
            <p:cNvSpPr/>
            <p:nvPr/>
          </p:nvSpPr>
          <p:spPr>
            <a:xfrm>
              <a:off x="1168579" y="1086009"/>
              <a:ext cx="1312753" cy="31687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A1FCD0-C1FA-BEBB-95BC-3E3975E3454D}"/>
              </a:ext>
            </a:extLst>
          </p:cNvPr>
          <p:cNvCxnSpPr>
            <a:stCxn id="103" idx="4"/>
          </p:cNvCxnSpPr>
          <p:nvPr/>
        </p:nvCxnSpPr>
        <p:spPr>
          <a:xfrm>
            <a:off x="6977743" y="1514826"/>
            <a:ext cx="2" cy="24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4C680B7-3124-CA90-4008-CAA77C33B81B}"/>
              </a:ext>
            </a:extLst>
          </p:cNvPr>
          <p:cNvCxnSpPr>
            <a:stCxn id="95" idx="3"/>
            <a:endCxn id="89" idx="4"/>
          </p:cNvCxnSpPr>
          <p:nvPr/>
        </p:nvCxnSpPr>
        <p:spPr>
          <a:xfrm rot="10800000" flipV="1">
            <a:off x="7304042" y="2523805"/>
            <a:ext cx="401823" cy="2918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Hexagon 107">
            <a:extLst>
              <a:ext uri="{FF2B5EF4-FFF2-40B4-BE49-F238E27FC236}">
                <a16:creationId xmlns:a16="http://schemas.microsoft.com/office/drawing/2014/main" id="{E149BA97-F9A0-64FC-80A2-35B0D031D225}"/>
              </a:ext>
            </a:extLst>
          </p:cNvPr>
          <p:cNvSpPr/>
          <p:nvPr/>
        </p:nvSpPr>
        <p:spPr>
          <a:xfrm>
            <a:off x="8222332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109" name="Cylinder 108">
            <a:extLst>
              <a:ext uri="{FF2B5EF4-FFF2-40B4-BE49-F238E27FC236}">
                <a16:creationId xmlns:a16="http://schemas.microsoft.com/office/drawing/2014/main" id="{66FAB152-9ED2-10C2-066D-D583A89F5D12}"/>
              </a:ext>
            </a:extLst>
          </p:cNvPr>
          <p:cNvSpPr/>
          <p:nvPr/>
        </p:nvSpPr>
        <p:spPr>
          <a:xfrm>
            <a:off x="8291355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335A44-1D3F-38EE-8591-9FBDD391447D}"/>
              </a:ext>
            </a:extLst>
          </p:cNvPr>
          <p:cNvCxnSpPr>
            <a:endCxn id="109" idx="1"/>
          </p:cNvCxnSpPr>
          <p:nvPr/>
        </p:nvCxnSpPr>
        <p:spPr>
          <a:xfrm>
            <a:off x="8430650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38F97F0-DBFF-F147-E105-FADED40FB73C}"/>
              </a:ext>
            </a:extLst>
          </p:cNvPr>
          <p:cNvCxnSpPr>
            <a:cxnSpLocks/>
            <a:stCxn id="108" idx="3"/>
            <a:endCxn id="89" idx="4"/>
          </p:cNvCxnSpPr>
          <p:nvPr/>
        </p:nvCxnSpPr>
        <p:spPr>
          <a:xfrm rot="10800000" flipV="1">
            <a:off x="7304042" y="2523805"/>
            <a:ext cx="918291" cy="2918623"/>
          </a:xfrm>
          <a:prstGeom prst="bentConnector3">
            <a:avLst>
              <a:gd name="adj1" fmla="val 6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1CACE5-98AD-CC4B-E27F-487798A31E57}"/>
              </a:ext>
            </a:extLst>
          </p:cNvPr>
          <p:cNvCxnSpPr/>
          <p:nvPr/>
        </p:nvCxnSpPr>
        <p:spPr>
          <a:xfrm>
            <a:off x="8767076" y="898236"/>
            <a:ext cx="0" cy="50615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Hexagon 123">
            <a:extLst>
              <a:ext uri="{FF2B5EF4-FFF2-40B4-BE49-F238E27FC236}">
                <a16:creationId xmlns:a16="http://schemas.microsoft.com/office/drawing/2014/main" id="{EEB19177-F7C1-6478-43BF-A573B397D832}"/>
              </a:ext>
            </a:extLst>
          </p:cNvPr>
          <p:cNvSpPr/>
          <p:nvPr/>
        </p:nvSpPr>
        <p:spPr>
          <a:xfrm>
            <a:off x="9150662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3915A0-E2B5-0AFE-6C61-743A54664D87}"/>
              </a:ext>
            </a:extLst>
          </p:cNvPr>
          <p:cNvSpPr/>
          <p:nvPr/>
        </p:nvSpPr>
        <p:spPr>
          <a:xfrm>
            <a:off x="9049055" y="1758635"/>
            <a:ext cx="2154651" cy="266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A6F9D1-36DE-CD96-82E0-DAB5E00C6641}"/>
              </a:ext>
            </a:extLst>
          </p:cNvPr>
          <p:cNvCxnSpPr>
            <a:cxnSpLocks/>
            <a:stCxn id="125" idx="2"/>
            <a:endCxn id="124" idx="4"/>
          </p:cNvCxnSpPr>
          <p:nvPr/>
        </p:nvCxnSpPr>
        <p:spPr>
          <a:xfrm flipH="1">
            <a:off x="9243218" y="2025455"/>
            <a:ext cx="883163" cy="3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ylinder 127">
            <a:extLst>
              <a:ext uri="{FF2B5EF4-FFF2-40B4-BE49-F238E27FC236}">
                <a16:creationId xmlns:a16="http://schemas.microsoft.com/office/drawing/2014/main" id="{248A110D-C490-62AC-0714-17CD5F62BE83}"/>
              </a:ext>
            </a:extLst>
          </p:cNvPr>
          <p:cNvSpPr/>
          <p:nvPr/>
        </p:nvSpPr>
        <p:spPr>
          <a:xfrm>
            <a:off x="9219685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8DF6DF-C351-13C5-6FCA-6DAD2F8BB6D5}"/>
              </a:ext>
            </a:extLst>
          </p:cNvPr>
          <p:cNvCxnSpPr>
            <a:endCxn id="128" idx="1"/>
          </p:cNvCxnSpPr>
          <p:nvPr/>
        </p:nvCxnSpPr>
        <p:spPr>
          <a:xfrm>
            <a:off x="9358980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52A7FB-1E96-CCD1-71B2-219EAE13D7F5}"/>
              </a:ext>
            </a:extLst>
          </p:cNvPr>
          <p:cNvGrpSpPr/>
          <p:nvPr/>
        </p:nvGrpSpPr>
        <p:grpSpPr>
          <a:xfrm>
            <a:off x="9800083" y="898236"/>
            <a:ext cx="652596" cy="616590"/>
            <a:chOff x="1168579" y="162555"/>
            <a:chExt cx="1312754" cy="124032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BABCECB-3E47-D305-5AE9-0BA5B33F65B6}"/>
                </a:ext>
              </a:extLst>
            </p:cNvPr>
            <p:cNvSpPr/>
            <p:nvPr/>
          </p:nvSpPr>
          <p:spPr>
            <a:xfrm>
              <a:off x="1168581" y="162555"/>
              <a:ext cx="1312752" cy="82386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1AED99B3-C568-6DC1-8A75-3D39D17EE66E}"/>
                </a:ext>
              </a:extLst>
            </p:cNvPr>
            <p:cNvSpPr/>
            <p:nvPr/>
          </p:nvSpPr>
          <p:spPr>
            <a:xfrm>
              <a:off x="1168579" y="1086009"/>
              <a:ext cx="1312753" cy="316871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06C5680-BE68-9A7E-BF51-FC0780F1076D}"/>
              </a:ext>
            </a:extLst>
          </p:cNvPr>
          <p:cNvCxnSpPr>
            <a:stCxn id="132" idx="4"/>
          </p:cNvCxnSpPr>
          <p:nvPr/>
        </p:nvCxnSpPr>
        <p:spPr>
          <a:xfrm>
            <a:off x="10126381" y="1514826"/>
            <a:ext cx="2" cy="24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Hexagon 134">
            <a:extLst>
              <a:ext uri="{FF2B5EF4-FFF2-40B4-BE49-F238E27FC236}">
                <a16:creationId xmlns:a16="http://schemas.microsoft.com/office/drawing/2014/main" id="{A3F78275-0C3B-1CB6-9F6D-DF2135E6D6D3}"/>
              </a:ext>
            </a:extLst>
          </p:cNvPr>
          <p:cNvSpPr/>
          <p:nvPr/>
        </p:nvSpPr>
        <p:spPr>
          <a:xfrm>
            <a:off x="9667130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136" name="Cylinder 135">
            <a:extLst>
              <a:ext uri="{FF2B5EF4-FFF2-40B4-BE49-F238E27FC236}">
                <a16:creationId xmlns:a16="http://schemas.microsoft.com/office/drawing/2014/main" id="{AA2382A0-FA77-ED65-5DDD-8C41498DA4FD}"/>
              </a:ext>
            </a:extLst>
          </p:cNvPr>
          <p:cNvSpPr/>
          <p:nvPr/>
        </p:nvSpPr>
        <p:spPr>
          <a:xfrm>
            <a:off x="9736153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221224-E2CC-A71C-2316-DAFF0C69E7CF}"/>
              </a:ext>
            </a:extLst>
          </p:cNvPr>
          <p:cNvCxnSpPr>
            <a:endCxn id="136" idx="1"/>
          </p:cNvCxnSpPr>
          <p:nvPr/>
        </p:nvCxnSpPr>
        <p:spPr>
          <a:xfrm>
            <a:off x="9875448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Hexagon 140">
            <a:extLst>
              <a:ext uri="{FF2B5EF4-FFF2-40B4-BE49-F238E27FC236}">
                <a16:creationId xmlns:a16="http://schemas.microsoft.com/office/drawing/2014/main" id="{AA078FB3-C91E-166A-93A7-0859E5A497A0}"/>
              </a:ext>
            </a:extLst>
          </p:cNvPr>
          <p:cNvSpPr/>
          <p:nvPr/>
        </p:nvSpPr>
        <p:spPr>
          <a:xfrm>
            <a:off x="10184578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142" name="Cylinder 141">
            <a:extLst>
              <a:ext uri="{FF2B5EF4-FFF2-40B4-BE49-F238E27FC236}">
                <a16:creationId xmlns:a16="http://schemas.microsoft.com/office/drawing/2014/main" id="{FA80C2A0-68B5-5147-6584-72B5EDEB9ED8}"/>
              </a:ext>
            </a:extLst>
          </p:cNvPr>
          <p:cNvSpPr/>
          <p:nvPr/>
        </p:nvSpPr>
        <p:spPr>
          <a:xfrm>
            <a:off x="10253601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E158700-30CC-50D7-EA55-163459541781}"/>
              </a:ext>
            </a:extLst>
          </p:cNvPr>
          <p:cNvCxnSpPr>
            <a:endCxn id="142" idx="1"/>
          </p:cNvCxnSpPr>
          <p:nvPr/>
        </p:nvCxnSpPr>
        <p:spPr>
          <a:xfrm>
            <a:off x="10392896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Hexagon 143">
            <a:extLst>
              <a:ext uri="{FF2B5EF4-FFF2-40B4-BE49-F238E27FC236}">
                <a16:creationId xmlns:a16="http://schemas.microsoft.com/office/drawing/2014/main" id="{9570D8F6-BC2C-DD33-7AA6-D68B385E4041}"/>
              </a:ext>
            </a:extLst>
          </p:cNvPr>
          <p:cNvSpPr/>
          <p:nvPr/>
        </p:nvSpPr>
        <p:spPr>
          <a:xfrm>
            <a:off x="10701046" y="2338692"/>
            <a:ext cx="429462" cy="37022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Service</a:t>
            </a:r>
            <a:endParaRPr lang="es-419" sz="700" dirty="0">
              <a:solidFill>
                <a:sysClr val="windowText" lastClr="000000"/>
              </a:solidFill>
            </a:endParaRPr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70756A10-0E2F-3640-07D0-5736D28F4B3D}"/>
              </a:ext>
            </a:extLst>
          </p:cNvPr>
          <p:cNvSpPr/>
          <p:nvPr/>
        </p:nvSpPr>
        <p:spPr>
          <a:xfrm>
            <a:off x="10770069" y="2873591"/>
            <a:ext cx="278590" cy="26398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4AD666-CEF9-2607-12CF-E7E1E5985967}"/>
              </a:ext>
            </a:extLst>
          </p:cNvPr>
          <p:cNvCxnSpPr>
            <a:endCxn id="145" idx="1"/>
          </p:cNvCxnSpPr>
          <p:nvPr/>
        </p:nvCxnSpPr>
        <p:spPr>
          <a:xfrm>
            <a:off x="10909364" y="2702698"/>
            <a:ext cx="0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A41EC02-EAC5-AD17-260E-6338D21456ED}"/>
              </a:ext>
            </a:extLst>
          </p:cNvPr>
          <p:cNvCxnSpPr>
            <a:stCxn id="125" idx="2"/>
            <a:endCxn id="135" idx="5"/>
          </p:cNvCxnSpPr>
          <p:nvPr/>
        </p:nvCxnSpPr>
        <p:spPr>
          <a:xfrm flipH="1">
            <a:off x="10004036" y="2025455"/>
            <a:ext cx="122345" cy="3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C44A241-CB6D-2180-A190-1C59DCD42861}"/>
              </a:ext>
            </a:extLst>
          </p:cNvPr>
          <p:cNvCxnSpPr>
            <a:stCxn id="125" idx="2"/>
            <a:endCxn id="141" idx="5"/>
          </p:cNvCxnSpPr>
          <p:nvPr/>
        </p:nvCxnSpPr>
        <p:spPr>
          <a:xfrm>
            <a:off x="10126381" y="2025455"/>
            <a:ext cx="395103" cy="3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6255118-0117-8EB7-A41A-3CE7C78F24D8}"/>
              </a:ext>
            </a:extLst>
          </p:cNvPr>
          <p:cNvCxnSpPr>
            <a:stCxn id="125" idx="2"/>
            <a:endCxn id="144" idx="5"/>
          </p:cNvCxnSpPr>
          <p:nvPr/>
        </p:nvCxnSpPr>
        <p:spPr>
          <a:xfrm>
            <a:off x="10126381" y="2025455"/>
            <a:ext cx="911571" cy="3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731AB7-9653-4E42-023D-DC3F68D6133F}"/>
              </a:ext>
            </a:extLst>
          </p:cNvPr>
          <p:cNvSpPr/>
          <p:nvPr/>
        </p:nvSpPr>
        <p:spPr>
          <a:xfrm>
            <a:off x="2046083" y="501589"/>
            <a:ext cx="1109136" cy="696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20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E691289-9F3B-B89E-595A-9C88A594B19A}"/>
              </a:ext>
            </a:extLst>
          </p:cNvPr>
          <p:cNvSpPr/>
          <p:nvPr/>
        </p:nvSpPr>
        <p:spPr>
          <a:xfrm>
            <a:off x="2046081" y="1281809"/>
            <a:ext cx="1109137" cy="26772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2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F91BFB6-6E1C-D479-441E-F8C36B87FE65}"/>
              </a:ext>
            </a:extLst>
          </p:cNvPr>
          <p:cNvSpPr/>
          <p:nvPr/>
        </p:nvSpPr>
        <p:spPr>
          <a:xfrm>
            <a:off x="6102717" y="501589"/>
            <a:ext cx="807451" cy="69607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</a:rPr>
              <a:t>Service</a:t>
            </a:r>
            <a:endParaRPr lang="es-419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A5756F9-6A2E-F668-D221-A38B044150E6}"/>
              </a:ext>
            </a:extLst>
          </p:cNvPr>
          <p:cNvSpPr/>
          <p:nvPr/>
        </p:nvSpPr>
        <p:spPr>
          <a:xfrm>
            <a:off x="7782996" y="501589"/>
            <a:ext cx="680780" cy="69607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7D8D6-7587-2F83-C611-43BE3B2EDD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>
            <a:off x="6910168" y="849628"/>
            <a:ext cx="872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BF6AF-5BAE-BA63-63DC-41112D61F039}"/>
              </a:ext>
            </a:extLst>
          </p:cNvPr>
          <p:cNvCxnSpPr>
            <a:endCxn id="6" idx="3"/>
          </p:cNvCxnSpPr>
          <p:nvPr/>
        </p:nvCxnSpPr>
        <p:spPr>
          <a:xfrm>
            <a:off x="3155219" y="849628"/>
            <a:ext cx="294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2D74C-5869-3B06-9663-0E677B39FAC7}"/>
              </a:ext>
            </a:extLst>
          </p:cNvPr>
          <p:cNvCxnSpPr>
            <a:cxnSpLocks/>
          </p:cNvCxnSpPr>
          <p:nvPr/>
        </p:nvCxnSpPr>
        <p:spPr>
          <a:xfrm>
            <a:off x="3518099" y="432746"/>
            <a:ext cx="1432137" cy="933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85208A-19B0-5DD0-8690-5AEB5D19A651}"/>
              </a:ext>
            </a:extLst>
          </p:cNvPr>
          <p:cNvCxnSpPr>
            <a:cxnSpLocks/>
          </p:cNvCxnSpPr>
          <p:nvPr/>
        </p:nvCxnSpPr>
        <p:spPr>
          <a:xfrm flipH="1">
            <a:off x="3626462" y="432746"/>
            <a:ext cx="1237900" cy="84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40FCE5-C15B-390D-8B1C-EAFDBD52388E}"/>
              </a:ext>
            </a:extLst>
          </p:cNvPr>
          <p:cNvSpPr/>
          <p:nvPr/>
        </p:nvSpPr>
        <p:spPr>
          <a:xfrm>
            <a:off x="2046083" y="2731337"/>
            <a:ext cx="1109136" cy="696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2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1FE55F3-C3C3-90E1-18FB-45196D9EB3BC}"/>
              </a:ext>
            </a:extLst>
          </p:cNvPr>
          <p:cNvSpPr/>
          <p:nvPr/>
        </p:nvSpPr>
        <p:spPr>
          <a:xfrm>
            <a:off x="2046081" y="3511558"/>
            <a:ext cx="1109137" cy="26772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20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78F4532-FD32-6337-646B-6FE3AFC1B1FF}"/>
              </a:ext>
            </a:extLst>
          </p:cNvPr>
          <p:cNvSpPr/>
          <p:nvPr/>
        </p:nvSpPr>
        <p:spPr>
          <a:xfrm>
            <a:off x="6102717" y="2325929"/>
            <a:ext cx="807451" cy="69607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</a:rPr>
              <a:t>Service</a:t>
            </a:r>
            <a:endParaRPr lang="es-419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C3D637EA-787A-D25F-B67A-A81D3C59E54C}"/>
              </a:ext>
            </a:extLst>
          </p:cNvPr>
          <p:cNvSpPr/>
          <p:nvPr/>
        </p:nvSpPr>
        <p:spPr>
          <a:xfrm>
            <a:off x="7782996" y="2325929"/>
            <a:ext cx="680780" cy="69607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8AA576-4182-DE7E-452B-B913F1468FCF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>
            <a:off x="6910168" y="2673969"/>
            <a:ext cx="872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FD7D5A-7DB7-6019-AD78-9545BA1C437C}"/>
              </a:ext>
            </a:extLst>
          </p:cNvPr>
          <p:cNvSpPr txBox="1"/>
          <p:nvPr/>
        </p:nvSpPr>
        <p:spPr>
          <a:xfrm>
            <a:off x="6161362" y="2082139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46613-9FEC-439C-2094-1F39379CF52C}"/>
              </a:ext>
            </a:extLst>
          </p:cNvPr>
          <p:cNvSpPr txBox="1"/>
          <p:nvPr/>
        </p:nvSpPr>
        <p:spPr>
          <a:xfrm>
            <a:off x="7782996" y="2082139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Oracle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2338-0215-B8D5-B803-2209737E1103}"/>
              </a:ext>
            </a:extLst>
          </p:cNvPr>
          <p:cNvSpPr/>
          <p:nvPr/>
        </p:nvSpPr>
        <p:spPr>
          <a:xfrm>
            <a:off x="4441794" y="2082138"/>
            <a:ext cx="1162681" cy="4586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20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237C03C-4D54-8DCE-1628-AE4A54135423}"/>
              </a:ext>
            </a:extLst>
          </p:cNvPr>
          <p:cNvSpPr/>
          <p:nvPr/>
        </p:nvSpPr>
        <p:spPr>
          <a:xfrm>
            <a:off x="4602604" y="2731337"/>
            <a:ext cx="807451" cy="696078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9BE62-6550-49A5-F868-60789C4C681C}"/>
              </a:ext>
            </a:extLst>
          </p:cNvPr>
          <p:cNvSpPr txBox="1"/>
          <p:nvPr/>
        </p:nvSpPr>
        <p:spPr>
          <a:xfrm>
            <a:off x="4665939" y="2413929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Interfaz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04BD6B-FE17-3345-7EFA-1302DA3D26E9}"/>
              </a:ext>
            </a:extLst>
          </p:cNvPr>
          <p:cNvCxnSpPr>
            <a:cxnSpLocks/>
          </p:cNvCxnSpPr>
          <p:nvPr/>
        </p:nvCxnSpPr>
        <p:spPr>
          <a:xfrm>
            <a:off x="3155219" y="3079377"/>
            <a:ext cx="144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B93968-7511-8F72-14E8-CD5DB88E73E0}"/>
              </a:ext>
            </a:extLst>
          </p:cNvPr>
          <p:cNvCxnSpPr>
            <a:cxnSpLocks/>
          </p:cNvCxnSpPr>
          <p:nvPr/>
        </p:nvCxnSpPr>
        <p:spPr>
          <a:xfrm flipV="1">
            <a:off x="5410055" y="2673969"/>
            <a:ext cx="692663" cy="40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>
            <a:extLst>
              <a:ext uri="{FF2B5EF4-FFF2-40B4-BE49-F238E27FC236}">
                <a16:creationId xmlns:a16="http://schemas.microsoft.com/office/drawing/2014/main" id="{5040E2BD-7506-3567-938D-3A87CFDCAC4B}"/>
              </a:ext>
            </a:extLst>
          </p:cNvPr>
          <p:cNvSpPr/>
          <p:nvPr/>
        </p:nvSpPr>
        <p:spPr>
          <a:xfrm>
            <a:off x="6102717" y="3469831"/>
            <a:ext cx="807451" cy="69607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</a:rPr>
              <a:t>Service</a:t>
            </a:r>
            <a:endParaRPr lang="es-419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C493B30E-6FC7-45E2-8A52-D856F0D02D43}"/>
              </a:ext>
            </a:extLst>
          </p:cNvPr>
          <p:cNvSpPr/>
          <p:nvPr/>
        </p:nvSpPr>
        <p:spPr>
          <a:xfrm>
            <a:off x="7782996" y="3469831"/>
            <a:ext cx="680780" cy="69607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624B3D-E2BB-9E96-67E5-DA8F4AD5D539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>
            <a:off x="6910168" y="3817871"/>
            <a:ext cx="872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9D655B-8FE9-DE8D-5B07-5A332F998399}"/>
              </a:ext>
            </a:extLst>
          </p:cNvPr>
          <p:cNvSpPr txBox="1"/>
          <p:nvPr/>
        </p:nvSpPr>
        <p:spPr>
          <a:xfrm>
            <a:off x="6161362" y="3249555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NET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9FD62F-34BC-1570-FB04-48F822529815}"/>
              </a:ext>
            </a:extLst>
          </p:cNvPr>
          <p:cNvSpPr txBox="1"/>
          <p:nvPr/>
        </p:nvSpPr>
        <p:spPr>
          <a:xfrm>
            <a:off x="7782996" y="3249555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MSSQL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D6C0CE-EAE6-713F-E77D-97FA33CCD1F3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5410055" y="3079377"/>
            <a:ext cx="692663" cy="73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C9CD8358-A1D7-3937-ED9D-1C236EFA9951}"/>
              </a:ext>
            </a:extLst>
          </p:cNvPr>
          <p:cNvSpPr/>
          <p:nvPr/>
        </p:nvSpPr>
        <p:spPr>
          <a:xfrm>
            <a:off x="5609342" y="1379188"/>
            <a:ext cx="807451" cy="532606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20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5B522D6-B23A-9EF9-5049-9E674FDD70ED}"/>
              </a:ext>
            </a:extLst>
          </p:cNvPr>
          <p:cNvCxnSpPr>
            <a:cxnSpLocks/>
          </p:cNvCxnSpPr>
          <p:nvPr/>
        </p:nvCxnSpPr>
        <p:spPr>
          <a:xfrm>
            <a:off x="6349310" y="1665880"/>
            <a:ext cx="560858" cy="1008089"/>
          </a:xfrm>
          <a:prstGeom prst="curvedConnector3">
            <a:avLst>
              <a:gd name="adj1" fmla="val 13443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2E4FDE6-CA65-4FA4-5D72-96989F0BD4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06330" y="1665879"/>
            <a:ext cx="737308" cy="748050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9FF0454-9D19-C267-407A-648CAE214279}"/>
              </a:ext>
            </a:extLst>
          </p:cNvPr>
          <p:cNvCxnSpPr>
            <a:cxnSpLocks/>
          </p:cNvCxnSpPr>
          <p:nvPr/>
        </p:nvCxnSpPr>
        <p:spPr>
          <a:xfrm>
            <a:off x="6349310" y="1665880"/>
            <a:ext cx="560858" cy="2151991"/>
          </a:xfrm>
          <a:prstGeom prst="curvedConnector3">
            <a:avLst>
              <a:gd name="adj1" fmla="val 13443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6FAC79-60CD-55A8-476C-381CC492493B}"/>
              </a:ext>
            </a:extLst>
          </p:cNvPr>
          <p:cNvSpPr txBox="1"/>
          <p:nvPr/>
        </p:nvSpPr>
        <p:spPr>
          <a:xfrm>
            <a:off x="5743637" y="1555363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/>
              <a:t>Open API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01DAC932-140D-9E39-73F7-355FB0A5B23E}"/>
              </a:ext>
            </a:extLst>
          </p:cNvPr>
          <p:cNvSpPr/>
          <p:nvPr/>
        </p:nvSpPr>
        <p:spPr>
          <a:xfrm>
            <a:off x="4847621" y="3570804"/>
            <a:ext cx="403726" cy="34804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5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43BB1762-7846-FE1E-82CD-7FD08ED1DB53}"/>
              </a:ext>
            </a:extLst>
          </p:cNvPr>
          <p:cNvSpPr/>
          <p:nvPr/>
        </p:nvSpPr>
        <p:spPr>
          <a:xfrm>
            <a:off x="4847621" y="3987066"/>
            <a:ext cx="403726" cy="34804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500" dirty="0">
                <a:solidFill>
                  <a:sysClr val="windowText" lastClr="000000"/>
                </a:solidFill>
              </a:rPr>
              <a:t>API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14289-2B68-38CF-B9DE-7074039BDADF}"/>
              </a:ext>
            </a:extLst>
          </p:cNvPr>
          <p:cNvCxnSpPr>
            <a:stCxn id="41" idx="0"/>
            <a:endCxn id="28" idx="3"/>
          </p:cNvCxnSpPr>
          <p:nvPr/>
        </p:nvCxnSpPr>
        <p:spPr>
          <a:xfrm>
            <a:off x="5251347" y="3744825"/>
            <a:ext cx="851371" cy="7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B27D05-374D-838A-7D2B-C941BFA9D5C3}"/>
              </a:ext>
            </a:extLst>
          </p:cNvPr>
          <p:cNvCxnSpPr>
            <a:stCxn id="42" idx="0"/>
            <a:endCxn id="28" idx="3"/>
          </p:cNvCxnSpPr>
          <p:nvPr/>
        </p:nvCxnSpPr>
        <p:spPr>
          <a:xfrm flipV="1">
            <a:off x="5251347" y="3817871"/>
            <a:ext cx="851371" cy="3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exagon 46">
            <a:extLst>
              <a:ext uri="{FF2B5EF4-FFF2-40B4-BE49-F238E27FC236}">
                <a16:creationId xmlns:a16="http://schemas.microsoft.com/office/drawing/2014/main" id="{1A95FF2B-2198-67B5-5270-1E841FE31BFB}"/>
              </a:ext>
            </a:extLst>
          </p:cNvPr>
          <p:cNvSpPr/>
          <p:nvPr/>
        </p:nvSpPr>
        <p:spPr>
          <a:xfrm>
            <a:off x="4602604" y="4507558"/>
            <a:ext cx="807451" cy="696078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F5910970-D046-6186-1198-E3A227451A55}"/>
              </a:ext>
            </a:extLst>
          </p:cNvPr>
          <p:cNvSpPr/>
          <p:nvPr/>
        </p:nvSpPr>
        <p:spPr>
          <a:xfrm>
            <a:off x="6102717" y="4440904"/>
            <a:ext cx="488855" cy="42142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2A452F-58DF-415A-56DC-27E3286D9AF4}"/>
              </a:ext>
            </a:extLst>
          </p:cNvPr>
          <p:cNvSpPr txBox="1"/>
          <p:nvPr/>
        </p:nvSpPr>
        <p:spPr>
          <a:xfrm>
            <a:off x="6006754" y="4220627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NET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1E66D1B1-25DB-C7F9-8CA7-088DB60410A8}"/>
              </a:ext>
            </a:extLst>
          </p:cNvPr>
          <p:cNvSpPr/>
          <p:nvPr/>
        </p:nvSpPr>
        <p:spPr>
          <a:xfrm>
            <a:off x="6102717" y="5082607"/>
            <a:ext cx="488855" cy="42142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110355-7BD6-A0CB-2DF2-E25BF24BDFB8}"/>
              </a:ext>
            </a:extLst>
          </p:cNvPr>
          <p:cNvSpPr txBox="1"/>
          <p:nvPr/>
        </p:nvSpPr>
        <p:spPr>
          <a:xfrm>
            <a:off x="6006754" y="4862330"/>
            <a:ext cx="680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NET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FDC0FE-0F89-02E8-ABAF-79BA141E4089}"/>
              </a:ext>
            </a:extLst>
          </p:cNvPr>
          <p:cNvCxnSpPr>
            <a:stCxn id="47" idx="0"/>
            <a:endCxn id="51" idx="3"/>
          </p:cNvCxnSpPr>
          <p:nvPr/>
        </p:nvCxnSpPr>
        <p:spPr>
          <a:xfrm flipV="1">
            <a:off x="5410055" y="4651617"/>
            <a:ext cx="692663" cy="20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5B90EE-6C4B-7E4F-2423-A30A1294216D}"/>
              </a:ext>
            </a:extLst>
          </p:cNvPr>
          <p:cNvCxnSpPr>
            <a:cxnSpLocks/>
            <a:stCxn id="47" idx="0"/>
            <a:endCxn id="53" idx="3"/>
          </p:cNvCxnSpPr>
          <p:nvPr/>
        </p:nvCxnSpPr>
        <p:spPr>
          <a:xfrm>
            <a:off x="5410055" y="4855598"/>
            <a:ext cx="692663" cy="43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ylinder 60">
            <a:extLst>
              <a:ext uri="{FF2B5EF4-FFF2-40B4-BE49-F238E27FC236}">
                <a16:creationId xmlns:a16="http://schemas.microsoft.com/office/drawing/2014/main" id="{1C3B26BA-7559-F5E1-CD8A-B08F7BAFE7E8}"/>
              </a:ext>
            </a:extLst>
          </p:cNvPr>
          <p:cNvSpPr/>
          <p:nvPr/>
        </p:nvSpPr>
        <p:spPr>
          <a:xfrm>
            <a:off x="7782996" y="4644310"/>
            <a:ext cx="680780" cy="69607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6ACBFB-53FC-7B29-9C5E-9623DDF4983F}"/>
              </a:ext>
            </a:extLst>
          </p:cNvPr>
          <p:cNvCxnSpPr>
            <a:stCxn id="51" idx="0"/>
            <a:endCxn id="61" idx="2"/>
          </p:cNvCxnSpPr>
          <p:nvPr/>
        </p:nvCxnSpPr>
        <p:spPr>
          <a:xfrm>
            <a:off x="6591572" y="4651617"/>
            <a:ext cx="1191424" cy="3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72BE9A-0CF3-362D-8290-569051B09477}"/>
              </a:ext>
            </a:extLst>
          </p:cNvPr>
          <p:cNvCxnSpPr>
            <a:stCxn id="53" idx="0"/>
            <a:endCxn id="61" idx="2"/>
          </p:cNvCxnSpPr>
          <p:nvPr/>
        </p:nvCxnSpPr>
        <p:spPr>
          <a:xfrm flipV="1">
            <a:off x="6591572" y="4992349"/>
            <a:ext cx="1191424" cy="30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exagon 68">
            <a:extLst>
              <a:ext uri="{FF2B5EF4-FFF2-40B4-BE49-F238E27FC236}">
                <a16:creationId xmlns:a16="http://schemas.microsoft.com/office/drawing/2014/main" id="{E6C80DD7-40DB-A44C-C722-99BB420BEAF6}"/>
              </a:ext>
            </a:extLst>
          </p:cNvPr>
          <p:cNvSpPr/>
          <p:nvPr/>
        </p:nvSpPr>
        <p:spPr>
          <a:xfrm>
            <a:off x="4602604" y="5682505"/>
            <a:ext cx="807451" cy="696078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>
                <a:solidFill>
                  <a:sysClr val="windowText" lastClr="000000"/>
                </a:solidFill>
              </a:rPr>
              <a:t>API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481C17C-6BEA-4516-7F97-1B1ED6FB87DE}"/>
              </a:ext>
            </a:extLst>
          </p:cNvPr>
          <p:cNvCxnSpPr>
            <a:stCxn id="69" idx="0"/>
            <a:endCxn id="47" idx="0"/>
          </p:cNvCxnSpPr>
          <p:nvPr/>
        </p:nvCxnSpPr>
        <p:spPr>
          <a:xfrm flipV="1">
            <a:off x="5410055" y="4855597"/>
            <a:ext cx="12700" cy="1174947"/>
          </a:xfrm>
          <a:prstGeom prst="curvedConnector3">
            <a:avLst>
              <a:gd name="adj1" fmla="val 38195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1F4F821C-B0D3-FF58-9F73-E700D050AD95}"/>
              </a:ext>
            </a:extLst>
          </p:cNvPr>
          <p:cNvCxnSpPr>
            <a:stCxn id="69" idx="0"/>
            <a:endCxn id="20" idx="0"/>
          </p:cNvCxnSpPr>
          <p:nvPr/>
        </p:nvCxnSpPr>
        <p:spPr>
          <a:xfrm flipV="1">
            <a:off x="5410055" y="3079376"/>
            <a:ext cx="12700" cy="2951168"/>
          </a:xfrm>
          <a:prstGeom prst="curvedConnector3">
            <a:avLst>
              <a:gd name="adj1" fmla="val 13653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0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nk account - Free business icons">
            <a:extLst>
              <a:ext uri="{FF2B5EF4-FFF2-40B4-BE49-F238E27FC236}">
                <a16:creationId xmlns:a16="http://schemas.microsoft.com/office/drawing/2014/main" id="{269518B3-D4FC-DCEB-24F9-24D65548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22" y="1598365"/>
            <a:ext cx="2489703" cy="24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exagon 19">
            <a:extLst>
              <a:ext uri="{FF2B5EF4-FFF2-40B4-BE49-F238E27FC236}">
                <a16:creationId xmlns:a16="http://schemas.microsoft.com/office/drawing/2014/main" id="{A0368ABA-4F22-0764-7F94-B58B0CDAA4D2}"/>
              </a:ext>
            </a:extLst>
          </p:cNvPr>
          <p:cNvSpPr/>
          <p:nvPr/>
        </p:nvSpPr>
        <p:spPr>
          <a:xfrm>
            <a:off x="8282202" y="1077363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</a:rPr>
              <a:t>Service</a:t>
            </a:r>
            <a:endParaRPr lang="es-419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4734B26-7056-BB97-8D79-B42BE3FA340E}"/>
              </a:ext>
            </a:extLst>
          </p:cNvPr>
          <p:cNvSpPr/>
          <p:nvPr/>
        </p:nvSpPr>
        <p:spPr>
          <a:xfrm>
            <a:off x="10270947" y="1077363"/>
            <a:ext cx="805758" cy="82386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80CE6C-DED6-D31A-EA4C-A772982E861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>
            <a:off x="9237885" y="1489296"/>
            <a:ext cx="103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xagon 22">
            <a:extLst>
              <a:ext uri="{FF2B5EF4-FFF2-40B4-BE49-F238E27FC236}">
                <a16:creationId xmlns:a16="http://schemas.microsoft.com/office/drawing/2014/main" id="{0CA50404-79BF-7B04-96D1-C0C333E25F9C}"/>
              </a:ext>
            </a:extLst>
          </p:cNvPr>
          <p:cNvSpPr/>
          <p:nvPr/>
        </p:nvSpPr>
        <p:spPr>
          <a:xfrm>
            <a:off x="8282202" y="2109458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</a:rPr>
              <a:t>Service</a:t>
            </a:r>
            <a:endParaRPr lang="es-419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6B032DEB-5744-E561-8EF2-6AD99C700AFD}"/>
              </a:ext>
            </a:extLst>
          </p:cNvPr>
          <p:cNvSpPr/>
          <p:nvPr/>
        </p:nvSpPr>
        <p:spPr>
          <a:xfrm>
            <a:off x="10270947" y="2109458"/>
            <a:ext cx="805758" cy="82386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852538-FE19-1975-B152-8DB9074AC0CF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>
            <a:off x="9237885" y="2521391"/>
            <a:ext cx="103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>
            <a:extLst>
              <a:ext uri="{FF2B5EF4-FFF2-40B4-BE49-F238E27FC236}">
                <a16:creationId xmlns:a16="http://schemas.microsoft.com/office/drawing/2014/main" id="{D42FB74A-8C3A-8CF6-9F0F-9163EFAB3EF4}"/>
              </a:ext>
            </a:extLst>
          </p:cNvPr>
          <p:cNvSpPr/>
          <p:nvPr/>
        </p:nvSpPr>
        <p:spPr>
          <a:xfrm>
            <a:off x="8282202" y="3064327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</a:rPr>
              <a:t>Service</a:t>
            </a:r>
            <a:endParaRPr lang="es-419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6C4D02AD-2E48-4744-BAE0-865EA896575A}"/>
              </a:ext>
            </a:extLst>
          </p:cNvPr>
          <p:cNvSpPr/>
          <p:nvPr/>
        </p:nvSpPr>
        <p:spPr>
          <a:xfrm>
            <a:off x="10270947" y="3064327"/>
            <a:ext cx="805758" cy="82386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FA611A-45FF-249E-8FBF-44B7FDFC33C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>
            <a:off x="9237885" y="3476260"/>
            <a:ext cx="103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D45C4D9C-E44C-D67D-05C7-FD5C36228CCF}"/>
              </a:ext>
            </a:extLst>
          </p:cNvPr>
          <p:cNvSpPr/>
          <p:nvPr/>
        </p:nvSpPr>
        <p:spPr>
          <a:xfrm>
            <a:off x="8282202" y="4019983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ysClr val="windowText" lastClr="000000"/>
                </a:solidFill>
              </a:rPr>
              <a:t>Service</a:t>
            </a:r>
            <a:endParaRPr lang="es-419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0AAD555D-E33A-8699-D379-299B625C6E32}"/>
              </a:ext>
            </a:extLst>
          </p:cNvPr>
          <p:cNvSpPr/>
          <p:nvPr/>
        </p:nvSpPr>
        <p:spPr>
          <a:xfrm>
            <a:off x="10270947" y="4019983"/>
            <a:ext cx="805758" cy="82386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191B2-CCDC-0859-CCA3-E030D82E1724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>
            <a:off x="9237885" y="4431916"/>
            <a:ext cx="1033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Special Lineal Desktop icon">
            <a:extLst>
              <a:ext uri="{FF2B5EF4-FFF2-40B4-BE49-F238E27FC236}">
                <a16:creationId xmlns:a16="http://schemas.microsoft.com/office/drawing/2014/main" id="{D2D92257-45BE-4630-8680-527C4FBB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20" y="818584"/>
            <a:ext cx="1580584" cy="158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ell Phone Icon Vector Art, Icons, and Graphics for Free Download">
            <a:extLst>
              <a:ext uri="{FF2B5EF4-FFF2-40B4-BE49-F238E27FC236}">
                <a16:creationId xmlns:a16="http://schemas.microsoft.com/office/drawing/2014/main" id="{90F876DC-64E3-4E61-4BDA-A0851A83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3" y="3041964"/>
            <a:ext cx="2136618" cy="21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5D89C5-AB53-52B6-0DA8-988839BCD95E}"/>
              </a:ext>
            </a:extLst>
          </p:cNvPr>
          <p:cNvSpPr txBox="1"/>
          <p:nvPr/>
        </p:nvSpPr>
        <p:spPr>
          <a:xfrm>
            <a:off x="3178479" y="475778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5000 Euros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F1C961-77BF-6554-1D66-4FFE1503D796}"/>
              </a:ext>
            </a:extLst>
          </p:cNvPr>
          <p:cNvSpPr txBox="1"/>
          <p:nvPr/>
        </p:nvSpPr>
        <p:spPr>
          <a:xfrm>
            <a:off x="3178479" y="633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5000 Euros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856-4636-EB76-47F0-E6BD6E90D3E0}"/>
              </a:ext>
            </a:extLst>
          </p:cNvPr>
          <p:cNvSpPr txBox="1"/>
          <p:nvPr/>
        </p:nvSpPr>
        <p:spPr>
          <a:xfrm>
            <a:off x="10220126" y="5178582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5000 Euros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35EE1F0-AFA5-7233-B0A7-FD42E507C2B0}"/>
              </a:ext>
            </a:extLst>
          </p:cNvPr>
          <p:cNvSpPr/>
          <p:nvPr/>
        </p:nvSpPr>
        <p:spPr>
          <a:xfrm rot="20501460">
            <a:off x="2974486" y="3408653"/>
            <a:ext cx="2587483" cy="91440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9644B-0E1E-9902-F93B-5BE7A13F7893}"/>
              </a:ext>
            </a:extLst>
          </p:cNvPr>
          <p:cNvSpPr txBox="1"/>
          <p:nvPr/>
        </p:nvSpPr>
        <p:spPr>
          <a:xfrm>
            <a:off x="3178479" y="5055140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4000 Euros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A03CD5-AD0F-DDB1-2EF9-616B22BC0A80}"/>
              </a:ext>
            </a:extLst>
          </p:cNvPr>
          <p:cNvSpPr txBox="1"/>
          <p:nvPr/>
        </p:nvSpPr>
        <p:spPr>
          <a:xfrm>
            <a:off x="3178479" y="931270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5000 Euros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74521C-8A91-745E-FE48-2FC456FF4E07}"/>
              </a:ext>
            </a:extLst>
          </p:cNvPr>
          <p:cNvSpPr txBox="1"/>
          <p:nvPr/>
        </p:nvSpPr>
        <p:spPr>
          <a:xfrm>
            <a:off x="3178479" y="1239544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4000 Euros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A999AD2-36C4-9D4D-2204-8FC9BBBEAF82}"/>
              </a:ext>
            </a:extLst>
          </p:cNvPr>
          <p:cNvCxnSpPr/>
          <p:nvPr/>
        </p:nvCxnSpPr>
        <p:spPr>
          <a:xfrm>
            <a:off x="11076705" y="1489296"/>
            <a:ext cx="12700" cy="103209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45C1CE1-8119-7F17-1C32-9B9EC8DF933C}"/>
              </a:ext>
            </a:extLst>
          </p:cNvPr>
          <p:cNvCxnSpPr/>
          <p:nvPr/>
        </p:nvCxnSpPr>
        <p:spPr>
          <a:xfrm>
            <a:off x="11076705" y="1489296"/>
            <a:ext cx="12700" cy="19869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D20289C-D6EA-F898-62F6-9F5356D7E047}"/>
              </a:ext>
            </a:extLst>
          </p:cNvPr>
          <p:cNvCxnSpPr/>
          <p:nvPr/>
        </p:nvCxnSpPr>
        <p:spPr>
          <a:xfrm>
            <a:off x="11076705" y="1489296"/>
            <a:ext cx="12700" cy="29426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A8C179-8BBC-B89B-DCA6-183A16BAFFF9}"/>
              </a:ext>
            </a:extLst>
          </p:cNvPr>
          <p:cNvSpPr txBox="1"/>
          <p:nvPr/>
        </p:nvSpPr>
        <p:spPr>
          <a:xfrm>
            <a:off x="11447834" y="2467010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Sync</a:t>
            </a:r>
            <a:endParaRPr lang="es-419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BDAE0A-46CA-4573-58E3-6B2C67565331}"/>
              </a:ext>
            </a:extLst>
          </p:cNvPr>
          <p:cNvGrpSpPr/>
          <p:nvPr/>
        </p:nvGrpSpPr>
        <p:grpSpPr>
          <a:xfrm>
            <a:off x="11588966" y="2334326"/>
            <a:ext cx="329184" cy="187064"/>
            <a:chOff x="3867912" y="3703320"/>
            <a:chExt cx="1239012" cy="704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C55D93-5C87-73DF-7616-8F4689C04886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0AEDC1-B698-1202-5F4E-0923A96FDD93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432C77-5516-81F2-3E56-81FDB394B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085A81A-0D30-BD55-D0B4-B49083E53C03}"/>
              </a:ext>
            </a:extLst>
          </p:cNvPr>
          <p:cNvSpPr txBox="1"/>
          <p:nvPr/>
        </p:nvSpPr>
        <p:spPr>
          <a:xfrm>
            <a:off x="10220126" y="5456891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4000 Euros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0F9A1D-8D31-6EA5-8D19-66E554B6A504}"/>
              </a:ext>
            </a:extLst>
          </p:cNvPr>
          <p:cNvSpPr txBox="1"/>
          <p:nvPr/>
        </p:nvSpPr>
        <p:spPr>
          <a:xfrm>
            <a:off x="5588522" y="5948675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Consistencia </a:t>
            </a:r>
            <a:r>
              <a:rPr lang="es-419" b="1" dirty="0"/>
              <a:t>EVENTUAL</a:t>
            </a:r>
          </a:p>
        </p:txBody>
      </p:sp>
    </p:spTree>
    <p:extLst>
      <p:ext uri="{BB962C8B-B14F-4D97-AF65-F5344CB8AC3E}">
        <p14:creationId xmlns:p14="http://schemas.microsoft.com/office/powerpoint/2010/main" val="927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7A3F77C1-66B7-08D2-3437-20D2436FE7F5}"/>
              </a:ext>
            </a:extLst>
          </p:cNvPr>
          <p:cNvSpPr/>
          <p:nvPr/>
        </p:nvSpPr>
        <p:spPr>
          <a:xfrm>
            <a:off x="1216152" y="807273"/>
            <a:ext cx="1993392" cy="171844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A8D43-2DF1-BBCC-996B-48D2A793384C}"/>
              </a:ext>
            </a:extLst>
          </p:cNvPr>
          <p:cNvSpPr/>
          <p:nvPr/>
        </p:nvSpPr>
        <p:spPr>
          <a:xfrm>
            <a:off x="1682496" y="1863405"/>
            <a:ext cx="1060704" cy="425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Worker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87FD7E-0646-0615-AA2B-6191CC5AD5EF}"/>
              </a:ext>
            </a:extLst>
          </p:cNvPr>
          <p:cNvSpPr/>
          <p:nvPr/>
        </p:nvSpPr>
        <p:spPr>
          <a:xfrm>
            <a:off x="1645920" y="1086165"/>
            <a:ext cx="1060704" cy="498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Sender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D4EDFF-47F2-2AB4-928A-F129D54EEB13}"/>
              </a:ext>
            </a:extLst>
          </p:cNvPr>
          <p:cNvSpPr/>
          <p:nvPr/>
        </p:nvSpPr>
        <p:spPr>
          <a:xfrm>
            <a:off x="2763441" y="1122740"/>
            <a:ext cx="235356" cy="42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21B44E2-C5B0-44EE-3EB8-4A41CACB4C86}"/>
              </a:ext>
            </a:extLst>
          </p:cNvPr>
          <p:cNvSpPr/>
          <p:nvPr/>
        </p:nvSpPr>
        <p:spPr>
          <a:xfrm>
            <a:off x="8982456" y="807273"/>
            <a:ext cx="1993392" cy="171844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5D7D6C-7102-86D5-4047-88BB0DDBFF50}"/>
              </a:ext>
            </a:extLst>
          </p:cNvPr>
          <p:cNvSpPr/>
          <p:nvPr/>
        </p:nvSpPr>
        <p:spPr>
          <a:xfrm>
            <a:off x="9412224" y="1086165"/>
            <a:ext cx="1060704" cy="498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Sender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C1A53-4EFE-1342-BD47-D1FA235C90ED}"/>
              </a:ext>
            </a:extLst>
          </p:cNvPr>
          <p:cNvSpPr/>
          <p:nvPr/>
        </p:nvSpPr>
        <p:spPr>
          <a:xfrm>
            <a:off x="9448800" y="1863405"/>
            <a:ext cx="1060704" cy="4251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Worker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C0FFDB-AF81-655C-6751-D0C9A6952F54}"/>
              </a:ext>
            </a:extLst>
          </p:cNvPr>
          <p:cNvSpPr/>
          <p:nvPr/>
        </p:nvSpPr>
        <p:spPr>
          <a:xfrm>
            <a:off x="9158192" y="1863404"/>
            <a:ext cx="235356" cy="42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4330565-2502-6851-D37B-D2C72C7A8CBB}"/>
              </a:ext>
            </a:extLst>
          </p:cNvPr>
          <p:cNvSpPr/>
          <p:nvPr/>
        </p:nvSpPr>
        <p:spPr>
          <a:xfrm>
            <a:off x="9846504" y="2603454"/>
            <a:ext cx="567478" cy="48920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E1A6DDD-6058-5DC4-38A5-BBA1208AC938}"/>
              </a:ext>
            </a:extLst>
          </p:cNvPr>
          <p:cNvSpPr/>
          <p:nvPr/>
        </p:nvSpPr>
        <p:spPr>
          <a:xfrm>
            <a:off x="9846504" y="3126949"/>
            <a:ext cx="567478" cy="48920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82FD9-DDC1-815F-C146-CE0CFF32FE5A}"/>
              </a:ext>
            </a:extLst>
          </p:cNvPr>
          <p:cNvSpPr txBox="1"/>
          <p:nvPr/>
        </p:nvSpPr>
        <p:spPr>
          <a:xfrm>
            <a:off x="566156" y="300284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r>
              <a:rPr lang="es-419" dirty="0"/>
              <a:t> A – Sender/Publisher/Producer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F92DD-2294-34E4-E67C-93C7DFC67EC5}"/>
              </a:ext>
            </a:extLst>
          </p:cNvPr>
          <p:cNvSpPr txBox="1"/>
          <p:nvPr/>
        </p:nvSpPr>
        <p:spPr>
          <a:xfrm>
            <a:off x="7987549" y="300284"/>
            <a:ext cx="39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r>
              <a:rPr lang="es-419" dirty="0"/>
              <a:t> B – </a:t>
            </a:r>
            <a:r>
              <a:rPr lang="es-419" dirty="0" err="1"/>
              <a:t>Worker</a:t>
            </a:r>
            <a:r>
              <a:rPr lang="es-419" dirty="0"/>
              <a:t>/</a:t>
            </a:r>
            <a:r>
              <a:rPr lang="es-419" dirty="0" err="1"/>
              <a:t>Subcriber</a:t>
            </a:r>
            <a:r>
              <a:rPr lang="es-419" dirty="0"/>
              <a:t>/</a:t>
            </a:r>
            <a:r>
              <a:rPr lang="es-419" dirty="0" err="1"/>
              <a:t>Consumer</a:t>
            </a:r>
            <a:endParaRPr lang="es-419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D131A22B-1C17-A379-7372-88A8855A0A61}"/>
              </a:ext>
            </a:extLst>
          </p:cNvPr>
          <p:cNvSpPr/>
          <p:nvPr/>
        </p:nvSpPr>
        <p:spPr>
          <a:xfrm rot="16200000">
            <a:off x="5743956" y="166878"/>
            <a:ext cx="704088" cy="299923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C8E7F-8373-4224-11E6-23F142A3BF94}"/>
              </a:ext>
            </a:extLst>
          </p:cNvPr>
          <p:cNvCxnSpPr>
            <a:cxnSpLocks/>
          </p:cNvCxnSpPr>
          <p:nvPr/>
        </p:nvCxnSpPr>
        <p:spPr>
          <a:xfrm>
            <a:off x="2998797" y="1335339"/>
            <a:ext cx="1597587" cy="33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CDE855-260D-3B7E-B809-797F16702E2A}"/>
              </a:ext>
            </a:extLst>
          </p:cNvPr>
          <p:cNvGrpSpPr/>
          <p:nvPr/>
        </p:nvGrpSpPr>
        <p:grpSpPr>
          <a:xfrm>
            <a:off x="3794068" y="1298732"/>
            <a:ext cx="329184" cy="187064"/>
            <a:chOff x="3867912" y="3703320"/>
            <a:chExt cx="1239012" cy="7040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BCF86F-06DD-9E10-3C52-16D581144917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CAD399-09C7-CCE5-4C2F-B89D8E11B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F9558F-9767-169D-A5B0-9F1A98081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787F62-71FE-454C-FE5B-63B623481669}"/>
              </a:ext>
            </a:extLst>
          </p:cNvPr>
          <p:cNvCxnSpPr>
            <a:cxnSpLocks/>
          </p:cNvCxnSpPr>
          <p:nvPr/>
        </p:nvCxnSpPr>
        <p:spPr>
          <a:xfrm>
            <a:off x="2998797" y="1335339"/>
            <a:ext cx="1597587" cy="33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8078B7-3F1B-A2A0-810C-0596420A35CE}"/>
              </a:ext>
            </a:extLst>
          </p:cNvPr>
          <p:cNvGrpSpPr/>
          <p:nvPr/>
        </p:nvGrpSpPr>
        <p:grpSpPr>
          <a:xfrm>
            <a:off x="3794068" y="1298732"/>
            <a:ext cx="329184" cy="187064"/>
            <a:chOff x="3867912" y="3703320"/>
            <a:chExt cx="1239012" cy="7040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918D94-7FCB-8BF3-1D9E-D27CD891FF1A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085BEF-548E-4897-5794-8C2ED7AE4FF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176212-0FBB-67D1-C73F-83B7ED0F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6A2C7-2FB1-EC77-7544-1851D89B6899}"/>
              </a:ext>
            </a:extLst>
          </p:cNvPr>
          <p:cNvCxnSpPr>
            <a:cxnSpLocks/>
          </p:cNvCxnSpPr>
          <p:nvPr/>
        </p:nvCxnSpPr>
        <p:spPr>
          <a:xfrm>
            <a:off x="7410450" y="1435994"/>
            <a:ext cx="1747742" cy="64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D3EF14-1212-8ACB-0CF3-76D1F06C0443}"/>
              </a:ext>
            </a:extLst>
          </p:cNvPr>
          <p:cNvGrpSpPr/>
          <p:nvPr/>
        </p:nvGrpSpPr>
        <p:grpSpPr>
          <a:xfrm>
            <a:off x="8124444" y="1250675"/>
            <a:ext cx="329184" cy="187064"/>
            <a:chOff x="3867912" y="3703320"/>
            <a:chExt cx="1239012" cy="704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3D87AF-A2B5-F01A-2F92-5CA44F843F28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1EC14A2-7BD4-7392-16EB-F752362B77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26B6DC5-38CA-6F06-4388-3893CCDC1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594870-0CB4-2D38-F978-DFF03AAF2428}"/>
              </a:ext>
            </a:extLst>
          </p:cNvPr>
          <p:cNvSpPr txBox="1"/>
          <p:nvPr/>
        </p:nvSpPr>
        <p:spPr>
          <a:xfrm>
            <a:off x="4854704" y="147911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BUS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FD25569-6476-8A26-9D46-A0813E688D7D}"/>
              </a:ext>
            </a:extLst>
          </p:cNvPr>
          <p:cNvSpPr/>
          <p:nvPr/>
        </p:nvSpPr>
        <p:spPr>
          <a:xfrm>
            <a:off x="5477274" y="1423320"/>
            <a:ext cx="593145" cy="4809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ED8B21-7715-C265-BABC-3759D0D330A1}"/>
              </a:ext>
            </a:extLst>
          </p:cNvPr>
          <p:cNvGrpSpPr/>
          <p:nvPr/>
        </p:nvGrpSpPr>
        <p:grpSpPr>
          <a:xfrm>
            <a:off x="5576016" y="1589258"/>
            <a:ext cx="175279" cy="99605"/>
            <a:chOff x="3867912" y="3703320"/>
            <a:chExt cx="1239012" cy="7040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380B1F-3CBD-7281-73D4-CD8D338D9C6D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33FA69-3D8A-3A7C-2213-E29576CADB19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78E255-C1EB-68FF-8829-BC763B512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5B64D0-BA73-20B1-AC3A-E8281F91A20C}"/>
              </a:ext>
            </a:extLst>
          </p:cNvPr>
          <p:cNvGrpSpPr/>
          <p:nvPr/>
        </p:nvGrpSpPr>
        <p:grpSpPr>
          <a:xfrm>
            <a:off x="5815583" y="1589258"/>
            <a:ext cx="175279" cy="99605"/>
            <a:chOff x="3867912" y="3703320"/>
            <a:chExt cx="1239012" cy="7040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C6D041-C258-9DA5-24D6-52674EFAE6D2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A5E218-8B48-E18D-58F3-C4AA8204F04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2F147E-0859-B534-D5A6-A1ACD7BF1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E3DC64-C356-3EED-544D-A156FE652ADC}"/>
              </a:ext>
            </a:extLst>
          </p:cNvPr>
          <p:cNvGrpSpPr/>
          <p:nvPr/>
        </p:nvGrpSpPr>
        <p:grpSpPr>
          <a:xfrm>
            <a:off x="5576016" y="1736368"/>
            <a:ext cx="175279" cy="99605"/>
            <a:chOff x="3867912" y="3703320"/>
            <a:chExt cx="1239012" cy="7040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E28E57B-0BA2-DAE0-5902-312A9B6CD2ED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27CA4DF-B9D9-92B3-D14C-BFDD2702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B91923-A479-64DD-FAC9-19C9FAC55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62FC0D9-5BB2-86E1-05F8-A39AC49A6199}"/>
              </a:ext>
            </a:extLst>
          </p:cNvPr>
          <p:cNvSpPr/>
          <p:nvPr/>
        </p:nvSpPr>
        <p:spPr>
          <a:xfrm>
            <a:off x="6386298" y="1353699"/>
            <a:ext cx="1024152" cy="164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1F10FD-86C5-A8C8-03AC-531944F63373}"/>
              </a:ext>
            </a:extLst>
          </p:cNvPr>
          <p:cNvGrpSpPr/>
          <p:nvPr/>
        </p:nvGrpSpPr>
        <p:grpSpPr>
          <a:xfrm>
            <a:off x="6421647" y="1386191"/>
            <a:ext cx="175279" cy="99605"/>
            <a:chOff x="3867912" y="3703320"/>
            <a:chExt cx="1239012" cy="70408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70E80A-6A15-8C66-CEFE-AE3B511F6ABA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D57147-8621-0C34-7D3A-10003EF83582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454592A-37D0-262F-48AC-0D5620FF97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3AE6B5-E69C-8DF5-2CFB-1D70B4C368B9}"/>
              </a:ext>
            </a:extLst>
          </p:cNvPr>
          <p:cNvGrpSpPr/>
          <p:nvPr/>
        </p:nvGrpSpPr>
        <p:grpSpPr>
          <a:xfrm>
            <a:off x="6637298" y="1386191"/>
            <a:ext cx="175279" cy="99605"/>
            <a:chOff x="3867912" y="3703320"/>
            <a:chExt cx="1239012" cy="70408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51B0CD-037E-E999-CEE3-04F586E52D4F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8B5D04C-2644-8846-A763-81C1B081847F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450021-B18A-E3B5-7B35-D55C25E21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2DB8E4-08C2-81B0-561D-8AB420D7B859}"/>
              </a:ext>
            </a:extLst>
          </p:cNvPr>
          <p:cNvGrpSpPr/>
          <p:nvPr/>
        </p:nvGrpSpPr>
        <p:grpSpPr>
          <a:xfrm>
            <a:off x="6868747" y="1386191"/>
            <a:ext cx="175279" cy="99605"/>
            <a:chOff x="3867912" y="3703320"/>
            <a:chExt cx="1239012" cy="70408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57AB06-0FD7-1493-B5BD-A4DDE85FB2B6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087508-FCE8-36C5-376E-853835D40189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1AD24E-D69D-55A2-69A5-67B157D0A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C46F36-B2F5-B62D-1221-8F3FD0629805}"/>
              </a:ext>
            </a:extLst>
          </p:cNvPr>
          <p:cNvGrpSpPr/>
          <p:nvPr/>
        </p:nvGrpSpPr>
        <p:grpSpPr>
          <a:xfrm>
            <a:off x="7087791" y="1386191"/>
            <a:ext cx="175279" cy="99605"/>
            <a:chOff x="3867912" y="3703320"/>
            <a:chExt cx="1239012" cy="7040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85C788C-4D87-CFBA-3950-40E684A3570E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7D271A-CB84-3AEA-64F4-2BD2775BB597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61D0AD-2C1B-8168-77F0-E8C1FBAC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F5AB2-CCF8-FB20-2F62-4AA881F73185}"/>
              </a:ext>
            </a:extLst>
          </p:cNvPr>
          <p:cNvCxnSpPr>
            <a:cxnSpLocks/>
          </p:cNvCxnSpPr>
          <p:nvPr/>
        </p:nvCxnSpPr>
        <p:spPr>
          <a:xfrm flipH="1">
            <a:off x="6070419" y="1435994"/>
            <a:ext cx="315879" cy="22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BCD8C6-EF63-DAB1-F89F-26F1DACFDC44}"/>
              </a:ext>
            </a:extLst>
          </p:cNvPr>
          <p:cNvSpPr/>
          <p:nvPr/>
        </p:nvSpPr>
        <p:spPr>
          <a:xfrm>
            <a:off x="6386298" y="1572226"/>
            <a:ext cx="1024152" cy="164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4261DB-A736-FB62-6020-08C82E91A0E5}"/>
              </a:ext>
            </a:extLst>
          </p:cNvPr>
          <p:cNvSpPr/>
          <p:nvPr/>
        </p:nvSpPr>
        <p:spPr>
          <a:xfrm>
            <a:off x="6386298" y="1785324"/>
            <a:ext cx="1024152" cy="164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44C81B-9BE6-D0E1-3DDB-D6EB3FC733A2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6070419" y="1654521"/>
            <a:ext cx="315879" cy="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D8B6F2-2D8B-1AED-A77A-5DA5E9C4D214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6070419" y="1663779"/>
            <a:ext cx="315879" cy="20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DAED1F9-B02F-E317-82EA-C3EDD087509D}"/>
              </a:ext>
            </a:extLst>
          </p:cNvPr>
          <p:cNvGrpSpPr/>
          <p:nvPr/>
        </p:nvGrpSpPr>
        <p:grpSpPr>
          <a:xfrm>
            <a:off x="6421647" y="1588856"/>
            <a:ext cx="175279" cy="99605"/>
            <a:chOff x="3867912" y="3703320"/>
            <a:chExt cx="1239012" cy="70408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20C92DB-70B0-2088-FC61-D43FC9F5261E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4666AF-832F-E3BB-C5C3-CD90CC0608F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AE4BDD-1BFD-12B4-41EC-190D2A88E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CEB118-5647-6A85-E03C-10973F0EE7C3}"/>
              </a:ext>
            </a:extLst>
          </p:cNvPr>
          <p:cNvGrpSpPr/>
          <p:nvPr/>
        </p:nvGrpSpPr>
        <p:grpSpPr>
          <a:xfrm>
            <a:off x="6421647" y="1824116"/>
            <a:ext cx="175279" cy="99605"/>
            <a:chOff x="3867912" y="3703320"/>
            <a:chExt cx="1239012" cy="70408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54117C-C68F-517D-A61C-F07A5DE0662D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D06F53-F096-6E05-0A25-1AE12420495D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02E476A-C779-8B11-6F6A-AF2AE0462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DB72DB-FC2A-A7A2-74F5-6F283CE01357}"/>
              </a:ext>
            </a:extLst>
          </p:cNvPr>
          <p:cNvGrpSpPr/>
          <p:nvPr/>
        </p:nvGrpSpPr>
        <p:grpSpPr>
          <a:xfrm>
            <a:off x="6637298" y="1588856"/>
            <a:ext cx="175279" cy="99605"/>
            <a:chOff x="3867912" y="3703320"/>
            <a:chExt cx="1239012" cy="70408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9B8AAB1-FE66-5FA3-524A-09B5D1ED65F1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A1880C-90C1-E0F4-3A57-6C205BBEAA3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7E1E1F-9C48-5988-CF42-B33DF4F96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FC4E8B8-B863-8540-1B5A-790EA90D3B04}"/>
              </a:ext>
            </a:extLst>
          </p:cNvPr>
          <p:cNvGrpSpPr/>
          <p:nvPr/>
        </p:nvGrpSpPr>
        <p:grpSpPr>
          <a:xfrm>
            <a:off x="6637298" y="1824116"/>
            <a:ext cx="175279" cy="99605"/>
            <a:chOff x="3867912" y="3703320"/>
            <a:chExt cx="1239012" cy="70408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5B6BF1-1BD4-B153-6EBF-97DB78AF718A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BC0559-9FE8-B64D-D7B3-98E4FBB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7EF3EB-2BBD-FD17-48EA-D3AC749EA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9B4710-4433-9361-B0C8-E371FDE54C6D}"/>
              </a:ext>
            </a:extLst>
          </p:cNvPr>
          <p:cNvGrpSpPr/>
          <p:nvPr/>
        </p:nvGrpSpPr>
        <p:grpSpPr>
          <a:xfrm>
            <a:off x="6868747" y="1588856"/>
            <a:ext cx="175279" cy="99605"/>
            <a:chOff x="3867912" y="3703320"/>
            <a:chExt cx="1239012" cy="7040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6D63EA2-89F9-DAEA-9B0F-251365C6CEE6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280499-E199-40DB-A75F-D04938D8C6E8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BC92C9-BAEE-1758-CDB2-9AB5BCB0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C0BC71-A7AB-4199-D33D-47FC139D67E2}"/>
              </a:ext>
            </a:extLst>
          </p:cNvPr>
          <p:cNvCxnSpPr>
            <a:cxnSpLocks/>
          </p:cNvCxnSpPr>
          <p:nvPr/>
        </p:nvCxnSpPr>
        <p:spPr>
          <a:xfrm>
            <a:off x="7410450" y="1654521"/>
            <a:ext cx="2436054" cy="119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8BBE52-DA73-A234-E8A8-9926FB70AFCE}"/>
              </a:ext>
            </a:extLst>
          </p:cNvPr>
          <p:cNvCxnSpPr>
            <a:cxnSpLocks/>
          </p:cNvCxnSpPr>
          <p:nvPr/>
        </p:nvCxnSpPr>
        <p:spPr>
          <a:xfrm>
            <a:off x="7410450" y="1867619"/>
            <a:ext cx="2436054" cy="15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CBEEB17-0BC9-B03A-A5F8-8BA1F6FB6E4A}"/>
              </a:ext>
            </a:extLst>
          </p:cNvPr>
          <p:cNvCxnSpPr/>
          <p:nvPr/>
        </p:nvCxnSpPr>
        <p:spPr>
          <a:xfrm flipH="1">
            <a:off x="566156" y="3648039"/>
            <a:ext cx="11476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exagon 90">
            <a:extLst>
              <a:ext uri="{FF2B5EF4-FFF2-40B4-BE49-F238E27FC236}">
                <a16:creationId xmlns:a16="http://schemas.microsoft.com/office/drawing/2014/main" id="{FFA00A19-34B3-9825-B5BC-83234277232B}"/>
              </a:ext>
            </a:extLst>
          </p:cNvPr>
          <p:cNvSpPr/>
          <p:nvPr/>
        </p:nvSpPr>
        <p:spPr>
          <a:xfrm>
            <a:off x="1216152" y="3804220"/>
            <a:ext cx="1993392" cy="171844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2AB60C8-0E4F-CC90-183B-A6B52E2361A7}"/>
              </a:ext>
            </a:extLst>
          </p:cNvPr>
          <p:cNvSpPr/>
          <p:nvPr/>
        </p:nvSpPr>
        <p:spPr>
          <a:xfrm>
            <a:off x="1645920" y="4083112"/>
            <a:ext cx="1060704" cy="498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Sender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BC067BB-DAD1-E074-38FC-315F081BC619}"/>
              </a:ext>
            </a:extLst>
          </p:cNvPr>
          <p:cNvSpPr/>
          <p:nvPr/>
        </p:nvSpPr>
        <p:spPr>
          <a:xfrm>
            <a:off x="1682496" y="4860352"/>
            <a:ext cx="1060704" cy="425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Worker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AA9C7610-2827-61E1-70C7-F8C409D81B30}"/>
              </a:ext>
            </a:extLst>
          </p:cNvPr>
          <p:cNvSpPr/>
          <p:nvPr/>
        </p:nvSpPr>
        <p:spPr>
          <a:xfrm>
            <a:off x="8982456" y="3804220"/>
            <a:ext cx="1993392" cy="171844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324A043-EAD4-9CB5-6539-A0553984540A}"/>
              </a:ext>
            </a:extLst>
          </p:cNvPr>
          <p:cNvSpPr/>
          <p:nvPr/>
        </p:nvSpPr>
        <p:spPr>
          <a:xfrm>
            <a:off x="9412224" y="4083112"/>
            <a:ext cx="1060704" cy="498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Sender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5CDBFB9-F974-BAB9-FBDF-93A3B1C987DD}"/>
              </a:ext>
            </a:extLst>
          </p:cNvPr>
          <p:cNvSpPr/>
          <p:nvPr/>
        </p:nvSpPr>
        <p:spPr>
          <a:xfrm>
            <a:off x="9448800" y="4860352"/>
            <a:ext cx="1060704" cy="4251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Worker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D2A9250A-FC7C-5178-8D25-EAE4C47ECF08}"/>
              </a:ext>
            </a:extLst>
          </p:cNvPr>
          <p:cNvSpPr/>
          <p:nvPr/>
        </p:nvSpPr>
        <p:spPr>
          <a:xfrm rot="16200000">
            <a:off x="5743956" y="3163825"/>
            <a:ext cx="704088" cy="299923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4F907E9-8B36-F23D-E5FE-099309BF154D}"/>
              </a:ext>
            </a:extLst>
          </p:cNvPr>
          <p:cNvGrpSpPr/>
          <p:nvPr/>
        </p:nvGrpSpPr>
        <p:grpSpPr>
          <a:xfrm>
            <a:off x="3794068" y="4295679"/>
            <a:ext cx="329184" cy="187064"/>
            <a:chOff x="3867912" y="3703320"/>
            <a:chExt cx="1239012" cy="70408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538019F-36C0-AB27-9220-5D5E93043C48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93D7D-325D-282F-1504-B39C537F4C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1AA3AD-F4DB-CBD5-400C-B925B6CC1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4BF8E90-7787-4778-70A1-5AAA96747674}"/>
              </a:ext>
            </a:extLst>
          </p:cNvPr>
          <p:cNvCxnSpPr>
            <a:cxnSpLocks/>
            <a:stCxn id="140" idx="3"/>
            <a:endCxn id="97" idx="1"/>
          </p:cNvCxnSpPr>
          <p:nvPr/>
        </p:nvCxnSpPr>
        <p:spPr>
          <a:xfrm>
            <a:off x="2998797" y="4332286"/>
            <a:ext cx="1597587" cy="33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8E0B0C-2511-A4DB-FE3E-C2EF8491F579}"/>
              </a:ext>
            </a:extLst>
          </p:cNvPr>
          <p:cNvCxnSpPr>
            <a:cxnSpLocks/>
            <a:stCxn id="123" idx="3"/>
            <a:endCxn id="141" idx="1"/>
          </p:cNvCxnSpPr>
          <p:nvPr/>
        </p:nvCxnSpPr>
        <p:spPr>
          <a:xfrm>
            <a:off x="7410450" y="4632996"/>
            <a:ext cx="1747742" cy="4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BFC57D-5D88-08F8-765E-BFC17A4A0EB2}"/>
              </a:ext>
            </a:extLst>
          </p:cNvPr>
          <p:cNvGrpSpPr/>
          <p:nvPr/>
        </p:nvGrpSpPr>
        <p:grpSpPr>
          <a:xfrm>
            <a:off x="8113540" y="4573416"/>
            <a:ext cx="329184" cy="187064"/>
            <a:chOff x="3867912" y="3703320"/>
            <a:chExt cx="1239012" cy="70408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8F6EE17-7DEF-BC59-622B-1FF526BBAD03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39FFCF-D475-04E6-94CC-CAA8EC553F8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C58E97-15B7-1B42-92DF-B6A4DD2ED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ylinder 107">
            <a:extLst>
              <a:ext uri="{FF2B5EF4-FFF2-40B4-BE49-F238E27FC236}">
                <a16:creationId xmlns:a16="http://schemas.microsoft.com/office/drawing/2014/main" id="{386F60BA-0574-24BB-BE5C-40407EF933AB}"/>
              </a:ext>
            </a:extLst>
          </p:cNvPr>
          <p:cNvSpPr/>
          <p:nvPr/>
        </p:nvSpPr>
        <p:spPr>
          <a:xfrm>
            <a:off x="5477274" y="4420267"/>
            <a:ext cx="593145" cy="4809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317A0EF-AD70-3B71-A6C3-FE61DDB608DD}"/>
              </a:ext>
            </a:extLst>
          </p:cNvPr>
          <p:cNvGrpSpPr/>
          <p:nvPr/>
        </p:nvGrpSpPr>
        <p:grpSpPr>
          <a:xfrm>
            <a:off x="5576016" y="4586205"/>
            <a:ext cx="175279" cy="99605"/>
            <a:chOff x="3867912" y="3703320"/>
            <a:chExt cx="1239012" cy="7040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D6AA54-893A-C36F-B8FF-65AA8732C8CC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1C56DA8-C7FA-EB98-3FF6-B8E293F9AAD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8596875-096E-E00E-57FF-BE335F398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744D05-95E3-A35E-BA2A-CA9198EA27C3}"/>
              </a:ext>
            </a:extLst>
          </p:cNvPr>
          <p:cNvGrpSpPr/>
          <p:nvPr/>
        </p:nvGrpSpPr>
        <p:grpSpPr>
          <a:xfrm>
            <a:off x="5815583" y="4586205"/>
            <a:ext cx="175279" cy="99605"/>
            <a:chOff x="3867912" y="3703320"/>
            <a:chExt cx="1239012" cy="7040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FF7463-CC1A-3347-A9ED-A12925B68A4D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695025C-7A9A-FBDD-7170-56B7CA5DAA1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B33B29-FDDF-A607-5DD4-FE47BC29C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0828DE8-3305-C05A-53A7-D6A5F877FC04}"/>
              </a:ext>
            </a:extLst>
          </p:cNvPr>
          <p:cNvGrpSpPr/>
          <p:nvPr/>
        </p:nvGrpSpPr>
        <p:grpSpPr>
          <a:xfrm>
            <a:off x="5576016" y="4733315"/>
            <a:ext cx="175279" cy="99605"/>
            <a:chOff x="3867912" y="3703320"/>
            <a:chExt cx="1239012" cy="70408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83F182-8297-8781-D8AE-B498F115535B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77E2FE9-2E36-B940-EB42-25547DE640C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F733CD-5CDC-C97D-5E9D-9AE3A1FBB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Hexagon 120">
            <a:extLst>
              <a:ext uri="{FF2B5EF4-FFF2-40B4-BE49-F238E27FC236}">
                <a16:creationId xmlns:a16="http://schemas.microsoft.com/office/drawing/2014/main" id="{346BC6CB-EFCC-45E3-FEE7-1C104F27A2C9}"/>
              </a:ext>
            </a:extLst>
          </p:cNvPr>
          <p:cNvSpPr/>
          <p:nvPr/>
        </p:nvSpPr>
        <p:spPr>
          <a:xfrm>
            <a:off x="9852116" y="5573902"/>
            <a:ext cx="567478" cy="48920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50BF8A02-3ABA-AF22-AFC8-4CBC3D74037E}"/>
              </a:ext>
            </a:extLst>
          </p:cNvPr>
          <p:cNvSpPr/>
          <p:nvPr/>
        </p:nvSpPr>
        <p:spPr>
          <a:xfrm>
            <a:off x="9852116" y="6106554"/>
            <a:ext cx="567478" cy="48920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50A490D-4A3A-1FCC-5DA7-1692BD02AFDE}"/>
              </a:ext>
            </a:extLst>
          </p:cNvPr>
          <p:cNvSpPr/>
          <p:nvPr/>
        </p:nvSpPr>
        <p:spPr>
          <a:xfrm>
            <a:off x="6386298" y="4550701"/>
            <a:ext cx="1024152" cy="164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FB75081-CD0D-103D-2E0D-FDB1B3A26102}"/>
              </a:ext>
            </a:extLst>
          </p:cNvPr>
          <p:cNvCxnSpPr>
            <a:cxnSpLocks/>
            <a:stCxn id="123" idx="1"/>
            <a:endCxn id="108" idx="4"/>
          </p:cNvCxnSpPr>
          <p:nvPr/>
        </p:nvCxnSpPr>
        <p:spPr>
          <a:xfrm flipH="1">
            <a:off x="6070419" y="4632996"/>
            <a:ext cx="315879" cy="2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625501-8C1E-FB0B-8CC7-256AA63A9380}"/>
              </a:ext>
            </a:extLst>
          </p:cNvPr>
          <p:cNvCxnSpPr>
            <a:cxnSpLocks/>
            <a:stCxn id="123" idx="3"/>
            <a:endCxn id="121" idx="3"/>
          </p:cNvCxnSpPr>
          <p:nvPr/>
        </p:nvCxnSpPr>
        <p:spPr>
          <a:xfrm>
            <a:off x="7410450" y="4632996"/>
            <a:ext cx="2441666" cy="118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8B5D362-202C-4A72-3306-5852CACB2A50}"/>
              </a:ext>
            </a:extLst>
          </p:cNvPr>
          <p:cNvCxnSpPr>
            <a:cxnSpLocks/>
            <a:stCxn id="123" idx="3"/>
            <a:endCxn id="122" idx="3"/>
          </p:cNvCxnSpPr>
          <p:nvPr/>
        </p:nvCxnSpPr>
        <p:spPr>
          <a:xfrm>
            <a:off x="7410450" y="4632996"/>
            <a:ext cx="2441666" cy="171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52C4CB-DBEC-3275-2CCE-A65777A960A6}"/>
              </a:ext>
            </a:extLst>
          </p:cNvPr>
          <p:cNvGrpSpPr/>
          <p:nvPr/>
        </p:nvGrpSpPr>
        <p:grpSpPr>
          <a:xfrm>
            <a:off x="6421647" y="4585803"/>
            <a:ext cx="175279" cy="99605"/>
            <a:chOff x="3867912" y="3703320"/>
            <a:chExt cx="1239012" cy="70408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F33FC8D-9ADB-78CF-DBA5-F9DB3CC20E46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8A5CEEC-65BE-7E08-72EE-FBF23E8FDAFF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3404F3-B33C-E84E-AD4E-BDBD8CE86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4C50984D-3BBE-B5AA-0132-18FE2F28311E}"/>
              </a:ext>
            </a:extLst>
          </p:cNvPr>
          <p:cNvSpPr txBox="1"/>
          <p:nvPr/>
        </p:nvSpPr>
        <p:spPr>
          <a:xfrm>
            <a:off x="4854704" y="44760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BUS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EEDA60-34B9-1FA2-5EAD-270B1717907E}"/>
              </a:ext>
            </a:extLst>
          </p:cNvPr>
          <p:cNvGrpSpPr/>
          <p:nvPr/>
        </p:nvGrpSpPr>
        <p:grpSpPr>
          <a:xfrm>
            <a:off x="6637298" y="4585803"/>
            <a:ext cx="175279" cy="99605"/>
            <a:chOff x="3867912" y="3703320"/>
            <a:chExt cx="1239012" cy="70408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2384F8C-34B2-4AA9-459E-93E80E9FDED6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89558B8-C7A3-A64B-DE86-DABFBF8077DF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4DE43CE-8908-29CE-81AD-7FE2DA2B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7C8951-2068-66F9-047A-6C72718F496F}"/>
              </a:ext>
            </a:extLst>
          </p:cNvPr>
          <p:cNvGrpSpPr/>
          <p:nvPr/>
        </p:nvGrpSpPr>
        <p:grpSpPr>
          <a:xfrm>
            <a:off x="6868747" y="4585803"/>
            <a:ext cx="175279" cy="99605"/>
            <a:chOff x="3867912" y="3703320"/>
            <a:chExt cx="1239012" cy="704089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F0C6A82-B12E-6729-2F13-2A658F6A4CA1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8202854-644F-9A6F-10D4-0D1CA7E7F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5D85E77-8762-DF7B-A548-9FEBC3613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A6957B2-F8B9-2C9F-1B58-390A507DAD3B}"/>
              </a:ext>
            </a:extLst>
          </p:cNvPr>
          <p:cNvSpPr/>
          <p:nvPr/>
        </p:nvSpPr>
        <p:spPr>
          <a:xfrm>
            <a:off x="2763441" y="4119687"/>
            <a:ext cx="235356" cy="42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B42DF7C-09C2-CDCB-80F2-CCD52A8DCD92}"/>
              </a:ext>
            </a:extLst>
          </p:cNvPr>
          <p:cNvSpPr/>
          <p:nvPr/>
        </p:nvSpPr>
        <p:spPr>
          <a:xfrm>
            <a:off x="9158192" y="4860351"/>
            <a:ext cx="235356" cy="42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8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ylinder 76">
            <a:extLst>
              <a:ext uri="{FF2B5EF4-FFF2-40B4-BE49-F238E27FC236}">
                <a16:creationId xmlns:a16="http://schemas.microsoft.com/office/drawing/2014/main" id="{0C091981-C593-B9E6-5839-DBF141A035A8}"/>
              </a:ext>
            </a:extLst>
          </p:cNvPr>
          <p:cNvSpPr/>
          <p:nvPr/>
        </p:nvSpPr>
        <p:spPr>
          <a:xfrm rot="16200000">
            <a:off x="5975510" y="3761032"/>
            <a:ext cx="623252" cy="174866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36FD6F5A-3FED-0C99-FE0B-249D3011A8D0}"/>
              </a:ext>
            </a:extLst>
          </p:cNvPr>
          <p:cNvSpPr/>
          <p:nvPr/>
        </p:nvSpPr>
        <p:spPr>
          <a:xfrm rot="16200000">
            <a:off x="5820766" y="3598779"/>
            <a:ext cx="623252" cy="174866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433EB6D-F212-4618-E4AB-B5B6E8D3E8DF}"/>
              </a:ext>
            </a:extLst>
          </p:cNvPr>
          <p:cNvSpPr/>
          <p:nvPr/>
        </p:nvSpPr>
        <p:spPr>
          <a:xfrm>
            <a:off x="984542" y="919888"/>
            <a:ext cx="3888622" cy="3352259"/>
          </a:xfrm>
          <a:prstGeom prst="hexagon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F2AC-34D8-2A00-4E06-86852F5B14F1}"/>
              </a:ext>
            </a:extLst>
          </p:cNvPr>
          <p:cNvSpPr txBox="1"/>
          <p:nvPr/>
        </p:nvSpPr>
        <p:spPr>
          <a:xfrm>
            <a:off x="2451015" y="514853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es-419" sz="1050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DAE1634-D095-A9EF-CFD9-72E68A35D72A}"/>
              </a:ext>
            </a:extLst>
          </p:cNvPr>
          <p:cNvSpPr/>
          <p:nvPr/>
        </p:nvSpPr>
        <p:spPr>
          <a:xfrm>
            <a:off x="6997856" y="919888"/>
            <a:ext cx="3888622" cy="3352259"/>
          </a:xfrm>
          <a:prstGeom prst="hexagon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68255-5173-EE6C-6DD7-CD32A02378DD}"/>
              </a:ext>
            </a:extLst>
          </p:cNvPr>
          <p:cNvSpPr txBox="1"/>
          <p:nvPr/>
        </p:nvSpPr>
        <p:spPr>
          <a:xfrm>
            <a:off x="8459847" y="514853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s-419" sz="1050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2023A7E-223D-09C8-7446-9D58D71555FE}"/>
              </a:ext>
            </a:extLst>
          </p:cNvPr>
          <p:cNvSpPr/>
          <p:nvPr/>
        </p:nvSpPr>
        <p:spPr>
          <a:xfrm>
            <a:off x="1218727" y="1894148"/>
            <a:ext cx="1628337" cy="140373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F36F7-A6DF-F6A0-24F4-89FD33FFC539}"/>
              </a:ext>
            </a:extLst>
          </p:cNvPr>
          <p:cNvSpPr txBox="1"/>
          <p:nvPr/>
        </p:nvSpPr>
        <p:spPr>
          <a:xfrm>
            <a:off x="1524900" y="1648951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es-419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52D838-FDB4-0CD2-7A9F-41ADC6B617FD}"/>
              </a:ext>
            </a:extLst>
          </p:cNvPr>
          <p:cNvSpPr/>
          <p:nvPr/>
        </p:nvSpPr>
        <p:spPr>
          <a:xfrm>
            <a:off x="1665737" y="2859743"/>
            <a:ext cx="737291" cy="3526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s-419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8E0A7FA-C9A9-E9F5-93FC-FC6FF2C4FC13}"/>
              </a:ext>
            </a:extLst>
          </p:cNvPr>
          <p:cNvSpPr/>
          <p:nvPr/>
        </p:nvSpPr>
        <p:spPr>
          <a:xfrm>
            <a:off x="1524900" y="5368732"/>
            <a:ext cx="1015989" cy="838104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6E91C-5052-FF7D-5969-0CA30A6B346E}"/>
              </a:ext>
            </a:extLst>
          </p:cNvPr>
          <p:cNvSpPr txBox="1"/>
          <p:nvPr/>
        </p:nvSpPr>
        <p:spPr>
          <a:xfrm>
            <a:off x="1119882" y="4448456"/>
            <a:ext cx="1584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&gt;&gt;&gt;  </a:t>
            </a:r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s-419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(Replay)</a:t>
            </a:r>
            <a:endParaRPr lang="es-419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12ADD-6074-1EE7-6579-EBF23329A611}"/>
              </a:ext>
            </a:extLst>
          </p:cNvPr>
          <p:cNvCxnSpPr>
            <a:cxnSpLocks/>
          </p:cNvCxnSpPr>
          <p:nvPr/>
        </p:nvCxnSpPr>
        <p:spPr>
          <a:xfrm flipH="1">
            <a:off x="2032895" y="3212360"/>
            <a:ext cx="1487" cy="218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0D4E49A1-F937-652D-FBD2-A8DAF3BBCAF6}"/>
              </a:ext>
            </a:extLst>
          </p:cNvPr>
          <p:cNvSpPr/>
          <p:nvPr/>
        </p:nvSpPr>
        <p:spPr>
          <a:xfrm>
            <a:off x="3352119" y="5359033"/>
            <a:ext cx="1015989" cy="838104"/>
          </a:xfrm>
          <a:prstGeom prst="can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s-419" sz="110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s-419" sz="1100" dirty="0">
              <a:solidFill>
                <a:schemeClr val="tx1">
                  <a:alpha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74A05A6-BE59-D30A-E068-EFE0471D8BE4}"/>
              </a:ext>
            </a:extLst>
          </p:cNvPr>
          <p:cNvSpPr/>
          <p:nvPr/>
        </p:nvSpPr>
        <p:spPr>
          <a:xfrm rot="16200000">
            <a:off x="5655361" y="3397814"/>
            <a:ext cx="623252" cy="1748667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3C531-4612-89F8-D417-1DA0EBD81A2F}"/>
              </a:ext>
            </a:extLst>
          </p:cNvPr>
          <p:cNvSpPr txBox="1"/>
          <p:nvPr/>
        </p:nvSpPr>
        <p:spPr>
          <a:xfrm>
            <a:off x="5321316" y="410627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3A7CC4-9FE6-3320-BC4B-2E7A45BAFFD6}"/>
              </a:ext>
            </a:extLst>
          </p:cNvPr>
          <p:cNvGrpSpPr/>
          <p:nvPr/>
        </p:nvGrpSpPr>
        <p:grpSpPr>
          <a:xfrm>
            <a:off x="4649629" y="3743143"/>
            <a:ext cx="291391" cy="165587"/>
            <a:chOff x="3867912" y="3703320"/>
            <a:chExt cx="1239012" cy="70408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354542-0C97-8532-CC21-765F86B64EAA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AAB4EB-7F51-889E-F6CE-1EC8C5E6626E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525DBA-D7BF-16AA-F6F9-7215CA3A4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44FDB-8F3F-97B9-4EF1-101A7B49D636}"/>
              </a:ext>
            </a:extLst>
          </p:cNvPr>
          <p:cNvCxnSpPr/>
          <p:nvPr/>
        </p:nvCxnSpPr>
        <p:spPr>
          <a:xfrm>
            <a:off x="2403028" y="2559843"/>
            <a:ext cx="2689625" cy="17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0AF7A9-CE52-DF74-0A98-7F5A0B27740B}"/>
              </a:ext>
            </a:extLst>
          </p:cNvPr>
          <p:cNvSpPr txBox="1"/>
          <p:nvPr/>
        </p:nvSpPr>
        <p:spPr>
          <a:xfrm>
            <a:off x="4312649" y="3497946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s-419" sz="1050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78836D3-647F-FFBD-E1AF-1E80198F8F0A}"/>
              </a:ext>
            </a:extLst>
          </p:cNvPr>
          <p:cNvSpPr/>
          <p:nvPr/>
        </p:nvSpPr>
        <p:spPr>
          <a:xfrm>
            <a:off x="3045946" y="1878205"/>
            <a:ext cx="1628337" cy="1403738"/>
          </a:xfrm>
          <a:prstGeom prst="hexagon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7CF85-1FE3-A5BA-0A76-B21525C1CE5F}"/>
              </a:ext>
            </a:extLst>
          </p:cNvPr>
          <p:cNvSpPr txBox="1"/>
          <p:nvPr/>
        </p:nvSpPr>
        <p:spPr>
          <a:xfrm>
            <a:off x="3382277" y="1648951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419" sz="1050" dirty="0" err="1"/>
              <a:t>Querys</a:t>
            </a:r>
            <a:endParaRPr lang="es-419" sz="105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9952B8-7089-75EA-D85E-7FC2B43A3661}"/>
              </a:ext>
            </a:extLst>
          </p:cNvPr>
          <p:cNvSpPr/>
          <p:nvPr/>
        </p:nvSpPr>
        <p:spPr>
          <a:xfrm>
            <a:off x="3483367" y="2383535"/>
            <a:ext cx="737291" cy="35261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>
                <a:solidFill>
                  <a:sysClr val="windowText" lastClr="000000">
                    <a:alpha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endParaRPr lang="es-419" sz="1000" dirty="0">
              <a:solidFill>
                <a:sysClr val="windowText" lastClr="000000">
                  <a:alpha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D280EF-8149-CFC7-0561-D929EA7AA883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4220658" y="2559843"/>
            <a:ext cx="1746329" cy="1400678"/>
          </a:xfrm>
          <a:prstGeom prst="straightConnector1">
            <a:avLst/>
          </a:prstGeom>
          <a:ln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1E3C0B-D96C-496C-9D03-FCE74A2FF7CF}"/>
              </a:ext>
            </a:extLst>
          </p:cNvPr>
          <p:cNvSpPr/>
          <p:nvPr/>
        </p:nvSpPr>
        <p:spPr>
          <a:xfrm>
            <a:off x="3483367" y="2859743"/>
            <a:ext cx="737291" cy="35261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>
                <a:solidFill>
                  <a:sysClr val="windowText" lastClr="000000">
                    <a:alpha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s-419" sz="1000" dirty="0">
              <a:solidFill>
                <a:sysClr val="windowText" lastClr="000000">
                  <a:alpha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B04F911-290A-F543-F7D5-FAEDF102CC81}"/>
              </a:ext>
            </a:extLst>
          </p:cNvPr>
          <p:cNvCxnSpPr>
            <a:cxnSpLocks/>
            <a:stCxn id="27" idx="1"/>
            <a:endCxn id="14" idx="2"/>
          </p:cNvCxnSpPr>
          <p:nvPr/>
        </p:nvCxnSpPr>
        <p:spPr>
          <a:xfrm rot="10800000" flipV="1">
            <a:off x="3352120" y="3036051"/>
            <a:ext cx="131248" cy="2742034"/>
          </a:xfrm>
          <a:prstGeom prst="curvedConnector3">
            <a:avLst>
              <a:gd name="adj1" fmla="val 254177"/>
            </a:avLst>
          </a:prstGeom>
          <a:ln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05173C-9588-0AA2-6954-2C2BFAD37F3B}"/>
              </a:ext>
            </a:extLst>
          </p:cNvPr>
          <p:cNvSpPr txBox="1"/>
          <p:nvPr/>
        </p:nvSpPr>
        <p:spPr>
          <a:xfrm>
            <a:off x="3145873" y="4289683"/>
            <a:ext cx="6005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419" sz="1050" dirty="0" err="1"/>
              <a:t>Update</a:t>
            </a:r>
            <a:endParaRPr lang="es-419" sz="1050" dirty="0"/>
          </a:p>
          <a:p>
            <a:r>
              <a:rPr lang="es-419" sz="1050" dirty="0" err="1"/>
              <a:t>Insert</a:t>
            </a:r>
            <a:endParaRPr lang="es-419" sz="1050" dirty="0"/>
          </a:p>
          <a:p>
            <a:r>
              <a:rPr lang="es-419" sz="1050" dirty="0" err="1"/>
              <a:t>Delete</a:t>
            </a:r>
            <a:endParaRPr lang="es-419" sz="1050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2BD8CC2-8252-A17F-717A-798B161000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2120" y="3036051"/>
            <a:ext cx="131248" cy="2742034"/>
          </a:xfrm>
          <a:prstGeom prst="curvedConnector3">
            <a:avLst>
              <a:gd name="adj1" fmla="val 254177"/>
            </a:avLst>
          </a:prstGeom>
          <a:ln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50E1702-0ECF-59D7-6F4B-88D72D00FA76}"/>
              </a:ext>
            </a:extLst>
          </p:cNvPr>
          <p:cNvCxnSpPr/>
          <p:nvPr/>
        </p:nvCxnSpPr>
        <p:spPr>
          <a:xfrm>
            <a:off x="4220658" y="3036051"/>
            <a:ext cx="139348" cy="2742034"/>
          </a:xfrm>
          <a:prstGeom prst="curvedConnector3">
            <a:avLst>
              <a:gd name="adj1" fmla="val 245215"/>
            </a:avLst>
          </a:prstGeom>
          <a:ln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1B785301-B016-4402-FCAC-DAE08EB5FFAF}"/>
              </a:ext>
            </a:extLst>
          </p:cNvPr>
          <p:cNvSpPr/>
          <p:nvPr/>
        </p:nvSpPr>
        <p:spPr>
          <a:xfrm>
            <a:off x="9059260" y="1878205"/>
            <a:ext cx="1628337" cy="140373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C0455D-A481-D64E-993C-D5F45F828D0B}"/>
              </a:ext>
            </a:extLst>
          </p:cNvPr>
          <p:cNvSpPr txBox="1"/>
          <p:nvPr/>
        </p:nvSpPr>
        <p:spPr>
          <a:xfrm>
            <a:off x="9395591" y="1648951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</a:t>
            </a:r>
            <a:endParaRPr lang="es-419" sz="105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7AB768-1463-9674-3799-11A4E7D7528F}"/>
              </a:ext>
            </a:extLst>
          </p:cNvPr>
          <p:cNvSpPr/>
          <p:nvPr/>
        </p:nvSpPr>
        <p:spPr>
          <a:xfrm>
            <a:off x="9504782" y="2859743"/>
            <a:ext cx="737291" cy="3526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s-419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334603-3C66-9078-5509-3D0D166A4E4C}"/>
              </a:ext>
            </a:extLst>
          </p:cNvPr>
          <p:cNvSpPr/>
          <p:nvPr/>
        </p:nvSpPr>
        <p:spPr>
          <a:xfrm>
            <a:off x="9504782" y="2383535"/>
            <a:ext cx="737291" cy="3526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endParaRPr lang="es-419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CD3659-47D4-B37A-614C-FBAB35E4A2EC}"/>
              </a:ext>
            </a:extLst>
          </p:cNvPr>
          <p:cNvCxnSpPr/>
          <p:nvPr/>
        </p:nvCxnSpPr>
        <p:spPr>
          <a:xfrm flipV="1">
            <a:off x="6841321" y="2559843"/>
            <a:ext cx="2663462" cy="17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CD8169-B939-A336-D005-7E91CC38C3C0}"/>
              </a:ext>
            </a:extLst>
          </p:cNvPr>
          <p:cNvGrpSpPr/>
          <p:nvPr/>
        </p:nvGrpSpPr>
        <p:grpSpPr>
          <a:xfrm>
            <a:off x="6965928" y="3743143"/>
            <a:ext cx="291391" cy="165587"/>
            <a:chOff x="3867912" y="3703320"/>
            <a:chExt cx="1239012" cy="7040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6DE58D-C942-FB27-8A1A-19AF5F32A969}"/>
                </a:ext>
              </a:extLst>
            </p:cNvPr>
            <p:cNvSpPr/>
            <p:nvPr/>
          </p:nvSpPr>
          <p:spPr>
            <a:xfrm>
              <a:off x="3867912" y="3703320"/>
              <a:ext cx="1234440" cy="70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0EBFC8-D048-FE3C-7FA1-64DF18A6851D}"/>
                </a:ext>
              </a:extLst>
            </p:cNvPr>
            <p:cNvCxnSpPr>
              <a:cxnSpLocks/>
            </p:cNvCxnSpPr>
            <p:nvPr/>
          </p:nvCxnSpPr>
          <p:spPr>
            <a:xfrm>
              <a:off x="3867912" y="3712464"/>
              <a:ext cx="61722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8880DFD-B0EB-9EB9-2332-D2B311102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6844" y="3712464"/>
              <a:ext cx="64008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E00C22D-CD99-12ED-44FC-36F2A00D5970}"/>
              </a:ext>
            </a:extLst>
          </p:cNvPr>
          <p:cNvSpPr txBox="1"/>
          <p:nvPr/>
        </p:nvSpPr>
        <p:spPr>
          <a:xfrm>
            <a:off x="6628948" y="3497946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s-419" sz="105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1C151B-1F6F-C891-24A6-E31823960F31}"/>
              </a:ext>
            </a:extLst>
          </p:cNvPr>
          <p:cNvSpPr/>
          <p:nvPr/>
        </p:nvSpPr>
        <p:spPr>
          <a:xfrm>
            <a:off x="1665737" y="2383535"/>
            <a:ext cx="737291" cy="3526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A5E3583C-1BAB-CF59-FC32-6CC748B1960A}"/>
              </a:ext>
            </a:extLst>
          </p:cNvPr>
          <p:cNvSpPr/>
          <p:nvPr/>
        </p:nvSpPr>
        <p:spPr>
          <a:xfrm>
            <a:off x="9365433" y="5359033"/>
            <a:ext cx="1015989" cy="838104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s-419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276E5CF-79D8-BAE3-BA34-CBCBA9C5BAD9}"/>
              </a:ext>
            </a:extLst>
          </p:cNvPr>
          <p:cNvCxnSpPr>
            <a:endCxn id="44" idx="2"/>
          </p:cNvCxnSpPr>
          <p:nvPr/>
        </p:nvCxnSpPr>
        <p:spPr>
          <a:xfrm rot="10800000" flipV="1">
            <a:off x="9365434" y="3036051"/>
            <a:ext cx="139349" cy="2742034"/>
          </a:xfrm>
          <a:prstGeom prst="curvedConnector3">
            <a:avLst>
              <a:gd name="adj1" fmla="val 245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295BBAA-498B-F89B-2986-38DC2A607870}"/>
              </a:ext>
            </a:extLst>
          </p:cNvPr>
          <p:cNvCxnSpPr>
            <a:endCxn id="44" idx="4"/>
          </p:cNvCxnSpPr>
          <p:nvPr/>
        </p:nvCxnSpPr>
        <p:spPr>
          <a:xfrm>
            <a:off x="10242073" y="3036051"/>
            <a:ext cx="139348" cy="2742034"/>
          </a:xfrm>
          <a:prstGeom prst="curvedConnector3">
            <a:avLst>
              <a:gd name="adj1" fmla="val 245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8B63CB-6556-5806-C932-6CC417CB2406}"/>
              </a:ext>
            </a:extLst>
          </p:cNvPr>
          <p:cNvSpPr txBox="1"/>
          <p:nvPr/>
        </p:nvSpPr>
        <p:spPr>
          <a:xfrm>
            <a:off x="9167288" y="4308979"/>
            <a:ext cx="6206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2D2D97-EBA4-B7A6-F9C2-C2625508528B}"/>
              </a:ext>
            </a:extLst>
          </p:cNvPr>
          <p:cNvSpPr txBox="1"/>
          <p:nvPr/>
        </p:nvSpPr>
        <p:spPr>
          <a:xfrm>
            <a:off x="9946713" y="443198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5E1986EA-5D16-973A-3762-9BB5C6CB8527}"/>
              </a:ext>
            </a:extLst>
          </p:cNvPr>
          <p:cNvSpPr/>
          <p:nvPr/>
        </p:nvSpPr>
        <p:spPr>
          <a:xfrm>
            <a:off x="7232041" y="1894148"/>
            <a:ext cx="1628337" cy="1403738"/>
          </a:xfrm>
          <a:prstGeom prst="hexagon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0614D3C0-4DF9-19AB-AD67-A4CDC12B28BA}"/>
              </a:ext>
            </a:extLst>
          </p:cNvPr>
          <p:cNvSpPr/>
          <p:nvPr/>
        </p:nvSpPr>
        <p:spPr>
          <a:xfrm>
            <a:off x="7538214" y="5368732"/>
            <a:ext cx="1015989" cy="838104"/>
          </a:xfrm>
          <a:prstGeom prst="can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s-419" sz="1100" dirty="0" err="1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s-419" sz="1100" dirty="0">
              <a:solidFill>
                <a:schemeClr val="tx1">
                  <a:alpha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B64AD5-C4DB-5514-30B8-4F0BCD08C799}"/>
              </a:ext>
            </a:extLst>
          </p:cNvPr>
          <p:cNvSpPr txBox="1"/>
          <p:nvPr/>
        </p:nvSpPr>
        <p:spPr>
          <a:xfrm>
            <a:off x="7538214" y="1648951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es-419" sz="105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6294C0-FBA2-E553-F6B1-9CC5860C7B7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046209" y="3212360"/>
            <a:ext cx="1487" cy="2185809"/>
          </a:xfrm>
          <a:prstGeom prst="straightConnector1">
            <a:avLst/>
          </a:prstGeom>
          <a:ln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828C036-9D46-841B-96F2-6B2CCBD4BF40}"/>
              </a:ext>
            </a:extLst>
          </p:cNvPr>
          <p:cNvSpPr/>
          <p:nvPr/>
        </p:nvSpPr>
        <p:spPr>
          <a:xfrm>
            <a:off x="7679051" y="2859743"/>
            <a:ext cx="737291" cy="35261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ysClr val="windowText" lastClr="000000">
                    <a:alpha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s-419" sz="1000" dirty="0">
              <a:solidFill>
                <a:sysClr val="windowText" lastClr="000000">
                  <a:alpha val="2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CC72ED-0BAF-11FC-9CAC-5F5D98C974A9}"/>
              </a:ext>
            </a:extLst>
          </p:cNvPr>
          <p:cNvSpPr/>
          <p:nvPr/>
        </p:nvSpPr>
        <p:spPr>
          <a:xfrm>
            <a:off x="7679051" y="2383535"/>
            <a:ext cx="737291" cy="35261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>
                <a:solidFill>
                  <a:sysClr val="windowText" lastClr="000000">
                    <a:alpha val="2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A77FC-7048-5232-1D5E-19BDD719B347}"/>
              </a:ext>
            </a:extLst>
          </p:cNvPr>
          <p:cNvSpPr txBox="1"/>
          <p:nvPr/>
        </p:nvSpPr>
        <p:spPr>
          <a:xfrm>
            <a:off x="7826720" y="4483771"/>
            <a:ext cx="95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s-419" sz="105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C6F8BE-80EC-A79F-6C23-AEE81EB5C404}"/>
              </a:ext>
            </a:extLst>
          </p:cNvPr>
          <p:cNvCxnSpPr>
            <a:cxnSpLocks/>
          </p:cNvCxnSpPr>
          <p:nvPr/>
        </p:nvCxnSpPr>
        <p:spPr>
          <a:xfrm flipH="1">
            <a:off x="5966987" y="2559843"/>
            <a:ext cx="1712064" cy="1400678"/>
          </a:xfrm>
          <a:prstGeom prst="straightConnector1">
            <a:avLst/>
          </a:prstGeom>
          <a:ln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7952A5F-E8AC-6A91-D7D4-8B96F0108E1A}"/>
              </a:ext>
            </a:extLst>
          </p:cNvPr>
          <p:cNvSpPr/>
          <p:nvPr/>
        </p:nvSpPr>
        <p:spPr>
          <a:xfrm>
            <a:off x="3852012" y="6317673"/>
            <a:ext cx="692278" cy="398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613AB0-4138-7764-B5F1-89EFF4BEBEAB}"/>
              </a:ext>
            </a:extLst>
          </p:cNvPr>
          <p:cNvSpPr/>
          <p:nvPr/>
        </p:nvSpPr>
        <p:spPr>
          <a:xfrm>
            <a:off x="9600574" y="6317672"/>
            <a:ext cx="692278" cy="398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CD8083-670A-F8D0-CC09-069A5A5BFF30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5933268" y="-2489563"/>
            <a:ext cx="12700" cy="60088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8D924F-4647-82FF-4A9F-9B6C5A12C085}"/>
              </a:ext>
            </a:extLst>
          </p:cNvPr>
          <p:cNvSpPr txBox="1"/>
          <p:nvPr/>
        </p:nvSpPr>
        <p:spPr>
          <a:xfrm>
            <a:off x="5575584" y="276326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Http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F97BE-E31B-EABB-50A1-903BEB323718}"/>
              </a:ext>
            </a:extLst>
          </p:cNvPr>
          <p:cNvCxnSpPr>
            <a:cxnSpLocks/>
          </p:cNvCxnSpPr>
          <p:nvPr/>
        </p:nvCxnSpPr>
        <p:spPr>
          <a:xfrm>
            <a:off x="4565327" y="6437219"/>
            <a:ext cx="322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18B71B6-5D32-B8A4-BE2F-DBB6B5BABDB2}"/>
              </a:ext>
            </a:extLst>
          </p:cNvPr>
          <p:cNvSpPr txBox="1"/>
          <p:nvPr/>
        </p:nvSpPr>
        <p:spPr>
          <a:xfrm>
            <a:off x="6069535" y="6095860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Copy</a:t>
            </a:r>
            <a:endParaRPr lang="es-41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526CA6-A44C-0DF8-4F37-34B28AB25080}"/>
              </a:ext>
            </a:extLst>
          </p:cNvPr>
          <p:cNvSpPr txBox="1"/>
          <p:nvPr/>
        </p:nvSpPr>
        <p:spPr>
          <a:xfrm>
            <a:off x="10408641" y="6336753"/>
            <a:ext cx="95567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Materialize</a:t>
            </a:r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  <a:endParaRPr lang="es-419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E43757-7019-A74A-4C7D-6C61B612848D}"/>
              </a:ext>
            </a:extLst>
          </p:cNvPr>
          <p:cNvSpPr/>
          <p:nvPr/>
        </p:nvSpPr>
        <p:spPr>
          <a:xfrm>
            <a:off x="7767569" y="6317672"/>
            <a:ext cx="692278" cy="398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7094C8-B7AA-77B6-9D14-FC613CEBB53E}"/>
              </a:ext>
            </a:extLst>
          </p:cNvPr>
          <p:cNvCxnSpPr>
            <a:cxnSpLocks/>
          </p:cNvCxnSpPr>
          <p:nvPr/>
        </p:nvCxnSpPr>
        <p:spPr>
          <a:xfrm>
            <a:off x="4565327" y="6612712"/>
            <a:ext cx="503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145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23</cp:revision>
  <dcterms:created xsi:type="dcterms:W3CDTF">2023-07-08T16:11:13Z</dcterms:created>
  <dcterms:modified xsi:type="dcterms:W3CDTF">2024-08-10T18:46:58Z</dcterms:modified>
</cp:coreProperties>
</file>