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F375DA-8634-43BE-8C89-E790BBF6E16E}" v="1" dt="2024-08-31T14:19:26.3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k Arostegui Cunza" userId="d89b6af450cec8f7" providerId="LiveId" clId="{9DF375DA-8634-43BE-8C89-E790BBF6E16E}"/>
    <pc:docChg chg="delSld modSld">
      <pc:chgData name="Erick Arostegui Cunza" userId="d89b6af450cec8f7" providerId="LiveId" clId="{9DF375DA-8634-43BE-8C89-E790BBF6E16E}" dt="2024-08-31T14:19:28.367" v="2" actId="47"/>
      <pc:docMkLst>
        <pc:docMk/>
      </pc:docMkLst>
      <pc:sldChg chg="delSp">
        <pc:chgData name="Erick Arostegui Cunza" userId="d89b6af450cec8f7" providerId="LiveId" clId="{9DF375DA-8634-43BE-8C89-E790BBF6E16E}" dt="2024-08-31T14:19:26.385" v="0" actId="478"/>
        <pc:sldMkLst>
          <pc:docMk/>
          <pc:sldMk cId="2556419871" sldId="256"/>
        </pc:sldMkLst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7" creationId="{D18738E4-1DB3-8BAB-CE7C-01F20A0BAB93}"/>
          </ac:spMkLst>
        </pc:spChg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8" creationId="{35794BB6-1B04-7914-FB5A-94E49299DA4D}"/>
          </ac:spMkLst>
        </pc:spChg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14" creationId="{6E9C0990-F111-2982-CA86-B6B3AA24FFF4}"/>
          </ac:spMkLst>
        </pc:spChg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15" creationId="{A4F0A2AA-C4BF-C887-31B7-074558C30C18}"/>
          </ac:spMkLst>
        </pc:spChg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16" creationId="{539097E2-B545-2CE8-E625-6AFFEDF810A7}"/>
          </ac:spMkLst>
        </pc:spChg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17" creationId="{A9E1281F-4665-F493-169D-3A1111C1E0D4}"/>
          </ac:spMkLst>
        </pc:spChg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18" creationId="{D3591936-E138-CDB7-CEBA-9924130F4A4D}"/>
          </ac:spMkLst>
        </pc:spChg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20" creationId="{E8BB8B0C-AB30-F54E-1BAD-F2072FAC41B2}"/>
          </ac:spMkLst>
        </pc:spChg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21" creationId="{3836656D-E8EA-D288-8D20-0F6640EF00AB}"/>
          </ac:spMkLst>
        </pc:spChg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24" creationId="{6F497196-6526-3D60-0401-1FB0A017D04D}"/>
          </ac:spMkLst>
        </pc:spChg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25" creationId="{78FF5153-A216-31F2-E5C7-7722BA0DB0A4}"/>
          </ac:spMkLst>
        </pc:spChg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32" creationId="{821D6CCA-EF21-B1D1-C452-2CA5787C732D}"/>
          </ac:spMkLst>
        </pc:spChg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33" creationId="{8534B165-0DC5-30BE-DE4F-78B977E33078}"/>
          </ac:spMkLst>
        </pc:spChg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35" creationId="{69D11166-6957-04A5-B28D-2D22ED9E5FA5}"/>
          </ac:spMkLst>
        </pc:spChg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44" creationId="{B89932C8-D0B5-925A-A18C-5635EB9EACBF}"/>
          </ac:spMkLst>
        </pc:spChg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45" creationId="{5DB360AE-89CC-907F-B53F-5A474F837211}"/>
          </ac:spMkLst>
        </pc:spChg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47" creationId="{123598A6-959C-3144-9FDF-0E68340DF89D}"/>
          </ac:spMkLst>
        </pc:spChg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48" creationId="{EFA77D62-0C84-1909-C6C4-F1314E1DF6B9}"/>
          </ac:spMkLst>
        </pc:spChg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54" creationId="{081EFEF0-04DE-7159-6D73-CF3499771AE2}"/>
          </ac:spMkLst>
        </pc:spChg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56" creationId="{83F5E7FC-6D1A-AA02-0F32-6AA3F9183607}"/>
          </ac:spMkLst>
        </pc:spChg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74" creationId="{3A820D53-AEFE-24A7-F7CD-ADB05A2D47EE}"/>
          </ac:spMkLst>
        </pc:spChg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105" creationId="{0DE06D2A-D5A1-88D3-3049-3CDC9B65D9CD}"/>
          </ac:spMkLst>
        </pc:spChg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136" creationId="{52166A3C-8DFC-2E30-9FFD-20722D9B4CB6}"/>
          </ac:spMkLst>
        </pc:spChg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137" creationId="{8610FB70-0436-15CE-F133-190D9F59B3D5}"/>
          </ac:spMkLst>
        </pc:spChg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139" creationId="{A2049341-A2D5-F503-7092-3F055E98C0D4}"/>
          </ac:spMkLst>
        </pc:spChg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145" creationId="{FE1CC70D-4480-DCDC-A378-333FBFFBAD8A}"/>
          </ac:spMkLst>
        </pc:spChg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146" creationId="{89F609DD-921F-6EA4-7509-E54D194FC7BF}"/>
          </ac:spMkLst>
        </pc:spChg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147" creationId="{34BC4DFF-E705-8F7B-EA10-EE23AFA03D2C}"/>
          </ac:spMkLst>
        </pc:spChg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152" creationId="{86DD8E9F-43EE-4BC6-4010-2BDBB6F823FE}"/>
          </ac:spMkLst>
        </pc:spChg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156" creationId="{06051B0B-9D5A-ED33-2146-FE78756C2E62}"/>
          </ac:spMkLst>
        </pc:spChg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157" creationId="{019C858C-5812-96FF-7AE2-5ECF0C4D878F}"/>
          </ac:spMkLst>
        </pc:spChg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158" creationId="{EC51874B-115E-BBA2-72FD-15E187261802}"/>
          </ac:spMkLst>
        </pc:spChg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159" creationId="{067839B5-64AE-DAAC-9083-0A6C5AB75841}"/>
          </ac:spMkLst>
        </pc:spChg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160" creationId="{40DBFB8F-D80F-FF78-E96E-BB2BA7138783}"/>
          </ac:spMkLst>
        </pc:spChg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161" creationId="{C3985D02-E69E-6C74-2BDF-C9F414C344A2}"/>
          </ac:spMkLst>
        </pc:spChg>
        <pc:grpChg chg="del">
          <ac:chgData name="Erick Arostegui Cunza" userId="d89b6af450cec8f7" providerId="LiveId" clId="{9DF375DA-8634-43BE-8C89-E790BBF6E16E}" dt="2024-08-31T14:19:26.385" v="0" actId="478"/>
          <ac:grpSpMkLst>
            <pc:docMk/>
            <pc:sldMk cId="2556419871" sldId="256"/>
            <ac:grpSpMk id="75" creationId="{94ECFA9F-DFA3-31D5-4B38-A047085F6719}"/>
          </ac:grpSpMkLst>
        </pc:grpChg>
        <pc:grpChg chg="del">
          <ac:chgData name="Erick Arostegui Cunza" userId="d89b6af450cec8f7" providerId="LiveId" clId="{9DF375DA-8634-43BE-8C89-E790BBF6E16E}" dt="2024-08-31T14:19:26.385" v="0" actId="478"/>
          <ac:grpSpMkLst>
            <pc:docMk/>
            <pc:sldMk cId="2556419871" sldId="256"/>
            <ac:grpSpMk id="80" creationId="{1E6F3ACE-3DF4-B209-E43C-16FF68B5C7BE}"/>
          </ac:grpSpMkLst>
        </pc:grpChg>
        <pc:grpChg chg="del">
          <ac:chgData name="Erick Arostegui Cunza" userId="d89b6af450cec8f7" providerId="LiveId" clId="{9DF375DA-8634-43BE-8C89-E790BBF6E16E}" dt="2024-08-31T14:19:26.385" v="0" actId="478"/>
          <ac:grpSpMkLst>
            <pc:docMk/>
            <pc:sldMk cId="2556419871" sldId="256"/>
            <ac:grpSpMk id="85" creationId="{E956DF75-C752-293F-DC63-7C9C28EADE5A}"/>
          </ac:grpSpMkLst>
        </pc:grpChg>
        <pc:grpChg chg="del">
          <ac:chgData name="Erick Arostegui Cunza" userId="d89b6af450cec8f7" providerId="LiveId" clId="{9DF375DA-8634-43BE-8C89-E790BBF6E16E}" dt="2024-08-31T14:19:26.385" v="0" actId="478"/>
          <ac:grpSpMkLst>
            <pc:docMk/>
            <pc:sldMk cId="2556419871" sldId="256"/>
            <ac:grpSpMk id="90" creationId="{92965D15-9816-2716-AF25-84BEE2CDD460}"/>
          </ac:grpSpMkLst>
        </pc:grpChg>
        <pc:grpChg chg="del">
          <ac:chgData name="Erick Arostegui Cunza" userId="d89b6af450cec8f7" providerId="LiveId" clId="{9DF375DA-8634-43BE-8C89-E790BBF6E16E}" dt="2024-08-31T14:19:26.385" v="0" actId="478"/>
          <ac:grpSpMkLst>
            <pc:docMk/>
            <pc:sldMk cId="2556419871" sldId="256"/>
            <ac:grpSpMk id="95" creationId="{869A388A-A657-9FCD-1048-4C61987741EC}"/>
          </ac:grpSpMkLst>
        </pc:grpChg>
        <pc:grpChg chg="del">
          <ac:chgData name="Erick Arostegui Cunza" userId="d89b6af450cec8f7" providerId="LiveId" clId="{9DF375DA-8634-43BE-8C89-E790BBF6E16E}" dt="2024-08-31T14:19:26.385" v="0" actId="478"/>
          <ac:grpSpMkLst>
            <pc:docMk/>
            <pc:sldMk cId="2556419871" sldId="256"/>
            <ac:grpSpMk id="100" creationId="{6F716BCE-F6AD-CB35-9FA4-BE7474C24484}"/>
          </ac:grpSpMkLst>
        </pc:grpChg>
        <pc:grpChg chg="del">
          <ac:chgData name="Erick Arostegui Cunza" userId="d89b6af450cec8f7" providerId="LiveId" clId="{9DF375DA-8634-43BE-8C89-E790BBF6E16E}" dt="2024-08-31T14:19:26.385" v="0" actId="478"/>
          <ac:grpSpMkLst>
            <pc:docMk/>
            <pc:sldMk cId="2556419871" sldId="256"/>
            <ac:grpSpMk id="106" creationId="{67B48636-AB79-B3C0-4727-CDF6329C3CED}"/>
          </ac:grpSpMkLst>
        </pc:grpChg>
        <pc:grpChg chg="del">
          <ac:chgData name="Erick Arostegui Cunza" userId="d89b6af450cec8f7" providerId="LiveId" clId="{9DF375DA-8634-43BE-8C89-E790BBF6E16E}" dt="2024-08-31T14:19:26.385" v="0" actId="478"/>
          <ac:grpSpMkLst>
            <pc:docMk/>
            <pc:sldMk cId="2556419871" sldId="256"/>
            <ac:grpSpMk id="111" creationId="{EF3F51EE-325C-E49F-0424-9B78391A06A7}"/>
          </ac:grpSpMkLst>
        </pc:grpChg>
        <pc:grpChg chg="del">
          <ac:chgData name="Erick Arostegui Cunza" userId="d89b6af450cec8f7" providerId="LiveId" clId="{9DF375DA-8634-43BE-8C89-E790BBF6E16E}" dt="2024-08-31T14:19:26.385" v="0" actId="478"/>
          <ac:grpSpMkLst>
            <pc:docMk/>
            <pc:sldMk cId="2556419871" sldId="256"/>
            <ac:grpSpMk id="116" creationId="{80A7B68A-6CF7-13F6-EAF7-44ABFD3B6BE3}"/>
          </ac:grpSpMkLst>
        </pc:grpChg>
        <pc:grpChg chg="del">
          <ac:chgData name="Erick Arostegui Cunza" userId="d89b6af450cec8f7" providerId="LiveId" clId="{9DF375DA-8634-43BE-8C89-E790BBF6E16E}" dt="2024-08-31T14:19:26.385" v="0" actId="478"/>
          <ac:grpSpMkLst>
            <pc:docMk/>
            <pc:sldMk cId="2556419871" sldId="256"/>
            <ac:grpSpMk id="121" creationId="{7129AF0B-C50E-17FC-8DE5-B85E6A88CA9E}"/>
          </ac:grpSpMkLst>
        </pc:grpChg>
        <pc:grpChg chg="del">
          <ac:chgData name="Erick Arostegui Cunza" userId="d89b6af450cec8f7" providerId="LiveId" clId="{9DF375DA-8634-43BE-8C89-E790BBF6E16E}" dt="2024-08-31T14:19:26.385" v="0" actId="478"/>
          <ac:grpSpMkLst>
            <pc:docMk/>
            <pc:sldMk cId="2556419871" sldId="256"/>
            <ac:grpSpMk id="126" creationId="{2BFF872A-3151-10C1-B0D8-0FA00473AC68}"/>
          </ac:grpSpMkLst>
        </pc:grpChg>
        <pc:grpChg chg="del">
          <ac:chgData name="Erick Arostegui Cunza" userId="d89b6af450cec8f7" providerId="LiveId" clId="{9DF375DA-8634-43BE-8C89-E790BBF6E16E}" dt="2024-08-31T14:19:26.385" v="0" actId="478"/>
          <ac:grpSpMkLst>
            <pc:docMk/>
            <pc:sldMk cId="2556419871" sldId="256"/>
            <ac:grpSpMk id="131" creationId="{945CF569-4AEF-2114-C0AC-D2F6EAAEC83C}"/>
          </ac:grpSpMkLst>
        </pc:grpChg>
        <pc:picChg chg="del">
          <ac:chgData name="Erick Arostegui Cunza" userId="d89b6af450cec8f7" providerId="LiveId" clId="{9DF375DA-8634-43BE-8C89-E790BBF6E16E}" dt="2024-08-31T14:19:26.385" v="0" actId="478"/>
          <ac:picMkLst>
            <pc:docMk/>
            <pc:sldMk cId="2556419871" sldId="256"/>
            <ac:picMk id="19" creationId="{7B5ADB6B-ABB0-308D-DB4A-80092992E5F3}"/>
          </ac:picMkLst>
        </pc:picChg>
        <pc:picChg chg="del">
          <ac:chgData name="Erick Arostegui Cunza" userId="d89b6af450cec8f7" providerId="LiveId" clId="{9DF375DA-8634-43BE-8C89-E790BBF6E16E}" dt="2024-08-31T14:19:26.385" v="0" actId="478"/>
          <ac:picMkLst>
            <pc:docMk/>
            <pc:sldMk cId="2556419871" sldId="256"/>
            <ac:picMk id="22" creationId="{0588B86B-CAEA-CF7B-389F-F6B48D0AAE0C}"/>
          </ac:picMkLst>
        </pc:picChg>
        <pc:picChg chg="del">
          <ac:chgData name="Erick Arostegui Cunza" userId="d89b6af450cec8f7" providerId="LiveId" clId="{9DF375DA-8634-43BE-8C89-E790BBF6E16E}" dt="2024-08-31T14:19:26.385" v="0" actId="478"/>
          <ac:picMkLst>
            <pc:docMk/>
            <pc:sldMk cId="2556419871" sldId="256"/>
            <ac:picMk id="23" creationId="{97836FCC-C3DA-3B95-E83A-6A88290D2746}"/>
          </ac:picMkLst>
        </pc:picChg>
        <pc:picChg chg="del">
          <ac:chgData name="Erick Arostegui Cunza" userId="d89b6af450cec8f7" providerId="LiveId" clId="{9DF375DA-8634-43BE-8C89-E790BBF6E16E}" dt="2024-08-31T14:19:26.385" v="0" actId="478"/>
          <ac:picMkLst>
            <pc:docMk/>
            <pc:sldMk cId="2556419871" sldId="256"/>
            <ac:picMk id="26" creationId="{84892AAD-97CE-4BA0-D3DC-06AEA8F828CF}"/>
          </ac:picMkLst>
        </pc:picChg>
        <pc:picChg chg="del">
          <ac:chgData name="Erick Arostegui Cunza" userId="d89b6af450cec8f7" providerId="LiveId" clId="{9DF375DA-8634-43BE-8C89-E790BBF6E16E}" dt="2024-08-31T14:19:26.385" v="0" actId="478"/>
          <ac:picMkLst>
            <pc:docMk/>
            <pc:sldMk cId="2556419871" sldId="256"/>
            <ac:picMk id="27" creationId="{A2F5D0BD-4A65-9CBE-2DE9-38F81D814BA7}"/>
          </ac:picMkLst>
        </pc:picChg>
        <pc:picChg chg="del">
          <ac:chgData name="Erick Arostegui Cunza" userId="d89b6af450cec8f7" providerId="LiveId" clId="{9DF375DA-8634-43BE-8C89-E790BBF6E16E}" dt="2024-08-31T14:19:26.385" v="0" actId="478"/>
          <ac:picMkLst>
            <pc:docMk/>
            <pc:sldMk cId="2556419871" sldId="256"/>
            <ac:picMk id="28" creationId="{57F96066-C0DE-33A2-91C3-2E864D3A210C}"/>
          </ac:picMkLst>
        </pc:picChg>
        <pc:picChg chg="del">
          <ac:chgData name="Erick Arostegui Cunza" userId="d89b6af450cec8f7" providerId="LiveId" clId="{9DF375DA-8634-43BE-8C89-E790BBF6E16E}" dt="2024-08-31T14:19:26.385" v="0" actId="478"/>
          <ac:picMkLst>
            <pc:docMk/>
            <pc:sldMk cId="2556419871" sldId="256"/>
            <ac:picMk id="36" creationId="{6106AA3B-8633-AA52-F94B-47D112C8CF1F}"/>
          </ac:picMkLst>
        </pc:picChg>
        <pc:picChg chg="del">
          <ac:chgData name="Erick Arostegui Cunza" userId="d89b6af450cec8f7" providerId="LiveId" clId="{9DF375DA-8634-43BE-8C89-E790BBF6E16E}" dt="2024-08-31T14:19:26.385" v="0" actId="478"/>
          <ac:picMkLst>
            <pc:docMk/>
            <pc:sldMk cId="2556419871" sldId="256"/>
            <ac:picMk id="53" creationId="{600D32D4-5D56-D513-7CA3-149D6457B205}"/>
          </ac:picMkLst>
        </pc:picChg>
        <pc:picChg chg="del">
          <ac:chgData name="Erick Arostegui Cunza" userId="d89b6af450cec8f7" providerId="LiveId" clId="{9DF375DA-8634-43BE-8C89-E790BBF6E16E}" dt="2024-08-31T14:19:26.385" v="0" actId="478"/>
          <ac:picMkLst>
            <pc:docMk/>
            <pc:sldMk cId="2556419871" sldId="256"/>
            <ac:picMk id="55" creationId="{1A0DF461-CBB2-0251-98C2-FFA5E67B2AC1}"/>
          </ac:picMkLst>
        </pc:picChg>
        <pc:picChg chg="del">
          <ac:chgData name="Erick Arostegui Cunza" userId="d89b6af450cec8f7" providerId="LiveId" clId="{9DF375DA-8634-43BE-8C89-E790BBF6E16E}" dt="2024-08-31T14:19:26.385" v="0" actId="478"/>
          <ac:picMkLst>
            <pc:docMk/>
            <pc:sldMk cId="2556419871" sldId="256"/>
            <ac:picMk id="138" creationId="{39BA7B57-7327-F1CF-3F23-3E1FAB09F96B}"/>
          </ac:picMkLst>
        </pc:picChg>
        <pc:picChg chg="del">
          <ac:chgData name="Erick Arostegui Cunza" userId="d89b6af450cec8f7" providerId="LiveId" clId="{9DF375DA-8634-43BE-8C89-E790BBF6E16E}" dt="2024-08-31T14:19:26.385" v="0" actId="478"/>
          <ac:picMkLst>
            <pc:docMk/>
            <pc:sldMk cId="2556419871" sldId="256"/>
            <ac:picMk id="143" creationId="{C6CEE39E-42F3-2C5B-6C8B-9C8E8CBF59D1}"/>
          </ac:picMkLst>
        </pc:picChg>
        <pc:picChg chg="del">
          <ac:chgData name="Erick Arostegui Cunza" userId="d89b6af450cec8f7" providerId="LiveId" clId="{9DF375DA-8634-43BE-8C89-E790BBF6E16E}" dt="2024-08-31T14:19:26.385" v="0" actId="478"/>
          <ac:picMkLst>
            <pc:docMk/>
            <pc:sldMk cId="2556419871" sldId="256"/>
            <ac:picMk id="144" creationId="{7995C189-454D-137A-B190-97B16C43D9C7}"/>
          </ac:picMkLst>
        </pc:picChg>
        <pc:picChg chg="del">
          <ac:chgData name="Erick Arostegui Cunza" userId="d89b6af450cec8f7" providerId="LiveId" clId="{9DF375DA-8634-43BE-8C89-E790BBF6E16E}" dt="2024-08-31T14:19:26.385" v="0" actId="478"/>
          <ac:picMkLst>
            <pc:docMk/>
            <pc:sldMk cId="2556419871" sldId="256"/>
            <ac:picMk id="151" creationId="{6AB7F0D7-B777-5AEA-F922-EE98F26C3A29}"/>
          </ac:picMkLst>
        </pc:picChg>
        <pc:picChg chg="del">
          <ac:chgData name="Erick Arostegui Cunza" userId="d89b6af450cec8f7" providerId="LiveId" clId="{9DF375DA-8634-43BE-8C89-E790BBF6E16E}" dt="2024-08-31T14:19:26.385" v="0" actId="478"/>
          <ac:picMkLst>
            <pc:docMk/>
            <pc:sldMk cId="2556419871" sldId="256"/>
            <ac:picMk id="155" creationId="{890F1511-9C22-2B05-B9FB-192A4AB8664D}"/>
          </ac:picMkLst>
        </pc:picChg>
        <pc:picChg chg="del">
          <ac:chgData name="Erick Arostegui Cunza" userId="d89b6af450cec8f7" providerId="LiveId" clId="{9DF375DA-8634-43BE-8C89-E790BBF6E16E}" dt="2024-08-31T14:19:26.385" v="0" actId="478"/>
          <ac:picMkLst>
            <pc:docMk/>
            <pc:sldMk cId="2556419871" sldId="256"/>
            <ac:picMk id="162" creationId="{C2E9FECD-B624-CBA2-F1F8-2B45FD8FA1CC}"/>
          </ac:picMkLst>
        </pc:picChg>
        <pc:picChg chg="del">
          <ac:chgData name="Erick Arostegui Cunza" userId="d89b6af450cec8f7" providerId="LiveId" clId="{9DF375DA-8634-43BE-8C89-E790BBF6E16E}" dt="2024-08-31T14:19:26.385" v="0" actId="478"/>
          <ac:picMkLst>
            <pc:docMk/>
            <pc:sldMk cId="2556419871" sldId="256"/>
            <ac:picMk id="163" creationId="{6C9566C4-766F-8912-4250-C83231CBE698}"/>
          </ac:picMkLst>
        </pc:picChg>
        <pc:picChg chg="del">
          <ac:chgData name="Erick Arostegui Cunza" userId="d89b6af450cec8f7" providerId="LiveId" clId="{9DF375DA-8634-43BE-8C89-E790BBF6E16E}" dt="2024-08-31T14:19:26.385" v="0" actId="478"/>
          <ac:picMkLst>
            <pc:docMk/>
            <pc:sldMk cId="2556419871" sldId="256"/>
            <ac:picMk id="164" creationId="{E651C977-B19B-B3FC-E22E-35C8F5829F93}"/>
          </ac:picMkLst>
        </pc:picChg>
        <pc:cxnChg chg="del">
          <ac:chgData name="Erick Arostegui Cunza" userId="d89b6af450cec8f7" providerId="LiveId" clId="{9DF375DA-8634-43BE-8C89-E790BBF6E16E}" dt="2024-08-31T14:19:26.385" v="0" actId="478"/>
          <ac:cxnSpMkLst>
            <pc:docMk/>
            <pc:sldMk cId="2556419871" sldId="256"/>
            <ac:cxnSpMk id="29" creationId="{426B8F29-2EF3-B94D-B23C-5A19F5299960}"/>
          </ac:cxnSpMkLst>
        </pc:cxnChg>
        <pc:cxnChg chg="del">
          <ac:chgData name="Erick Arostegui Cunza" userId="d89b6af450cec8f7" providerId="LiveId" clId="{9DF375DA-8634-43BE-8C89-E790BBF6E16E}" dt="2024-08-31T14:19:26.385" v="0" actId="478"/>
          <ac:cxnSpMkLst>
            <pc:docMk/>
            <pc:sldMk cId="2556419871" sldId="256"/>
            <ac:cxnSpMk id="30" creationId="{C6CDB239-290B-0287-1C3D-C26DF679386A}"/>
          </ac:cxnSpMkLst>
        </pc:cxnChg>
        <pc:cxnChg chg="del">
          <ac:chgData name="Erick Arostegui Cunza" userId="d89b6af450cec8f7" providerId="LiveId" clId="{9DF375DA-8634-43BE-8C89-E790BBF6E16E}" dt="2024-08-31T14:19:26.385" v="0" actId="478"/>
          <ac:cxnSpMkLst>
            <pc:docMk/>
            <pc:sldMk cId="2556419871" sldId="256"/>
            <ac:cxnSpMk id="34" creationId="{0F606950-56D8-4607-D419-58871733FF1B}"/>
          </ac:cxnSpMkLst>
        </pc:cxnChg>
        <pc:cxnChg chg="del">
          <ac:chgData name="Erick Arostegui Cunza" userId="d89b6af450cec8f7" providerId="LiveId" clId="{9DF375DA-8634-43BE-8C89-E790BBF6E16E}" dt="2024-08-31T14:19:26.385" v="0" actId="478"/>
          <ac:cxnSpMkLst>
            <pc:docMk/>
            <pc:sldMk cId="2556419871" sldId="256"/>
            <ac:cxnSpMk id="38" creationId="{0DAFE46C-2E8B-A194-896E-5ADD2A1228B7}"/>
          </ac:cxnSpMkLst>
        </pc:cxnChg>
        <pc:cxnChg chg="del">
          <ac:chgData name="Erick Arostegui Cunza" userId="d89b6af450cec8f7" providerId="LiveId" clId="{9DF375DA-8634-43BE-8C89-E790BBF6E16E}" dt="2024-08-31T14:19:26.385" v="0" actId="478"/>
          <ac:cxnSpMkLst>
            <pc:docMk/>
            <pc:sldMk cId="2556419871" sldId="256"/>
            <ac:cxnSpMk id="39" creationId="{9F6436F5-8F6E-33DC-B201-B8F334BC8738}"/>
          </ac:cxnSpMkLst>
        </pc:cxnChg>
        <pc:cxnChg chg="del">
          <ac:chgData name="Erick Arostegui Cunza" userId="d89b6af450cec8f7" providerId="LiveId" clId="{9DF375DA-8634-43BE-8C89-E790BBF6E16E}" dt="2024-08-31T14:19:26.385" v="0" actId="478"/>
          <ac:cxnSpMkLst>
            <pc:docMk/>
            <pc:sldMk cId="2556419871" sldId="256"/>
            <ac:cxnSpMk id="40" creationId="{94C85738-2A84-A728-0E3C-9193AAB74A40}"/>
          </ac:cxnSpMkLst>
        </pc:cxnChg>
        <pc:cxnChg chg="del">
          <ac:chgData name="Erick Arostegui Cunza" userId="d89b6af450cec8f7" providerId="LiveId" clId="{9DF375DA-8634-43BE-8C89-E790BBF6E16E}" dt="2024-08-31T14:19:26.385" v="0" actId="478"/>
          <ac:cxnSpMkLst>
            <pc:docMk/>
            <pc:sldMk cId="2556419871" sldId="256"/>
            <ac:cxnSpMk id="41" creationId="{825381EB-82AA-0FFC-72FD-004CA17E8BC4}"/>
          </ac:cxnSpMkLst>
        </pc:cxnChg>
        <pc:cxnChg chg="del">
          <ac:chgData name="Erick Arostegui Cunza" userId="d89b6af450cec8f7" providerId="LiveId" clId="{9DF375DA-8634-43BE-8C89-E790BBF6E16E}" dt="2024-08-31T14:19:26.385" v="0" actId="478"/>
          <ac:cxnSpMkLst>
            <pc:docMk/>
            <pc:sldMk cId="2556419871" sldId="256"/>
            <ac:cxnSpMk id="42" creationId="{2BD92972-F954-6662-5B51-711C98FD4E52}"/>
          </ac:cxnSpMkLst>
        </pc:cxnChg>
        <pc:cxnChg chg="del">
          <ac:chgData name="Erick Arostegui Cunza" userId="d89b6af450cec8f7" providerId="LiveId" clId="{9DF375DA-8634-43BE-8C89-E790BBF6E16E}" dt="2024-08-31T14:19:26.385" v="0" actId="478"/>
          <ac:cxnSpMkLst>
            <pc:docMk/>
            <pc:sldMk cId="2556419871" sldId="256"/>
            <ac:cxnSpMk id="43" creationId="{A5ECDA20-8280-0757-A49A-1D9C0C1FC489}"/>
          </ac:cxnSpMkLst>
        </pc:cxnChg>
        <pc:cxnChg chg="del">
          <ac:chgData name="Erick Arostegui Cunza" userId="d89b6af450cec8f7" providerId="LiveId" clId="{9DF375DA-8634-43BE-8C89-E790BBF6E16E}" dt="2024-08-31T14:19:26.385" v="0" actId="478"/>
          <ac:cxnSpMkLst>
            <pc:docMk/>
            <pc:sldMk cId="2556419871" sldId="256"/>
            <ac:cxnSpMk id="49" creationId="{E5709555-04B1-892D-91CF-2B06392BF9F2}"/>
          </ac:cxnSpMkLst>
        </pc:cxnChg>
        <pc:cxnChg chg="del">
          <ac:chgData name="Erick Arostegui Cunza" userId="d89b6af450cec8f7" providerId="LiveId" clId="{9DF375DA-8634-43BE-8C89-E790BBF6E16E}" dt="2024-08-31T14:19:26.385" v="0" actId="478"/>
          <ac:cxnSpMkLst>
            <pc:docMk/>
            <pc:sldMk cId="2556419871" sldId="256"/>
            <ac:cxnSpMk id="50" creationId="{F30B98A4-09EC-58B2-BEA2-754BD29E867E}"/>
          </ac:cxnSpMkLst>
        </pc:cxnChg>
        <pc:cxnChg chg="del">
          <ac:chgData name="Erick Arostegui Cunza" userId="d89b6af450cec8f7" providerId="LiveId" clId="{9DF375DA-8634-43BE-8C89-E790BBF6E16E}" dt="2024-08-31T14:19:26.385" v="0" actId="478"/>
          <ac:cxnSpMkLst>
            <pc:docMk/>
            <pc:sldMk cId="2556419871" sldId="256"/>
            <ac:cxnSpMk id="51" creationId="{DD7F7C72-5453-3875-2C72-949BA255A4DC}"/>
          </ac:cxnSpMkLst>
        </pc:cxnChg>
        <pc:cxnChg chg="del">
          <ac:chgData name="Erick Arostegui Cunza" userId="d89b6af450cec8f7" providerId="LiveId" clId="{9DF375DA-8634-43BE-8C89-E790BBF6E16E}" dt="2024-08-31T14:19:26.385" v="0" actId="478"/>
          <ac:cxnSpMkLst>
            <pc:docMk/>
            <pc:sldMk cId="2556419871" sldId="256"/>
            <ac:cxnSpMk id="52" creationId="{B6524006-7F03-E558-2C99-607C79770241}"/>
          </ac:cxnSpMkLst>
        </pc:cxnChg>
        <pc:cxnChg chg="del">
          <ac:chgData name="Erick Arostegui Cunza" userId="d89b6af450cec8f7" providerId="LiveId" clId="{9DF375DA-8634-43BE-8C89-E790BBF6E16E}" dt="2024-08-31T14:19:26.385" v="0" actId="478"/>
          <ac:cxnSpMkLst>
            <pc:docMk/>
            <pc:sldMk cId="2556419871" sldId="256"/>
            <ac:cxnSpMk id="140" creationId="{0F727425-B4A8-D5F9-FBD5-72CD72EF0EA6}"/>
          </ac:cxnSpMkLst>
        </pc:cxnChg>
        <pc:cxnChg chg="del">
          <ac:chgData name="Erick Arostegui Cunza" userId="d89b6af450cec8f7" providerId="LiveId" clId="{9DF375DA-8634-43BE-8C89-E790BBF6E16E}" dt="2024-08-31T14:19:26.385" v="0" actId="478"/>
          <ac:cxnSpMkLst>
            <pc:docMk/>
            <pc:sldMk cId="2556419871" sldId="256"/>
            <ac:cxnSpMk id="141" creationId="{61B7C29C-E643-1326-EA02-2EEEDF3BC35F}"/>
          </ac:cxnSpMkLst>
        </pc:cxnChg>
        <pc:cxnChg chg="del">
          <ac:chgData name="Erick Arostegui Cunza" userId="d89b6af450cec8f7" providerId="LiveId" clId="{9DF375DA-8634-43BE-8C89-E790BBF6E16E}" dt="2024-08-31T14:19:26.385" v="0" actId="478"/>
          <ac:cxnSpMkLst>
            <pc:docMk/>
            <pc:sldMk cId="2556419871" sldId="256"/>
            <ac:cxnSpMk id="142" creationId="{20FA9B3D-A034-377E-F060-270381E41A91}"/>
          </ac:cxnSpMkLst>
        </pc:cxnChg>
        <pc:cxnChg chg="del">
          <ac:chgData name="Erick Arostegui Cunza" userId="d89b6af450cec8f7" providerId="LiveId" clId="{9DF375DA-8634-43BE-8C89-E790BBF6E16E}" dt="2024-08-31T14:19:26.385" v="0" actId="478"/>
          <ac:cxnSpMkLst>
            <pc:docMk/>
            <pc:sldMk cId="2556419871" sldId="256"/>
            <ac:cxnSpMk id="148" creationId="{347DA80A-533C-16BF-4FBC-0126008F78D5}"/>
          </ac:cxnSpMkLst>
        </pc:cxnChg>
        <pc:cxnChg chg="del">
          <ac:chgData name="Erick Arostegui Cunza" userId="d89b6af450cec8f7" providerId="LiveId" clId="{9DF375DA-8634-43BE-8C89-E790BBF6E16E}" dt="2024-08-31T14:19:26.385" v="0" actId="478"/>
          <ac:cxnSpMkLst>
            <pc:docMk/>
            <pc:sldMk cId="2556419871" sldId="256"/>
            <ac:cxnSpMk id="149" creationId="{C4710FDA-2A42-52F5-4674-EEAB7A156E79}"/>
          </ac:cxnSpMkLst>
        </pc:cxnChg>
        <pc:cxnChg chg="del">
          <ac:chgData name="Erick Arostegui Cunza" userId="d89b6af450cec8f7" providerId="LiveId" clId="{9DF375DA-8634-43BE-8C89-E790BBF6E16E}" dt="2024-08-31T14:19:26.385" v="0" actId="478"/>
          <ac:cxnSpMkLst>
            <pc:docMk/>
            <pc:sldMk cId="2556419871" sldId="256"/>
            <ac:cxnSpMk id="150" creationId="{AACD90C3-2CB2-D1DC-C769-663408349A58}"/>
          </ac:cxnSpMkLst>
        </pc:cxnChg>
        <pc:cxnChg chg="del">
          <ac:chgData name="Erick Arostegui Cunza" userId="d89b6af450cec8f7" providerId="LiveId" clId="{9DF375DA-8634-43BE-8C89-E790BBF6E16E}" dt="2024-08-31T14:19:26.385" v="0" actId="478"/>
          <ac:cxnSpMkLst>
            <pc:docMk/>
            <pc:sldMk cId="2556419871" sldId="256"/>
            <ac:cxnSpMk id="154" creationId="{0C1B5EDA-ACC1-5249-3C02-A61CE67E4115}"/>
          </ac:cxnSpMkLst>
        </pc:cxnChg>
      </pc:sldChg>
      <pc:sldChg chg="del">
        <pc:chgData name="Erick Arostegui Cunza" userId="d89b6af450cec8f7" providerId="LiveId" clId="{9DF375DA-8634-43BE-8C89-E790BBF6E16E}" dt="2024-08-31T14:19:28.240" v="1" actId="47"/>
        <pc:sldMkLst>
          <pc:docMk/>
          <pc:sldMk cId="3143207570" sldId="257"/>
        </pc:sldMkLst>
      </pc:sldChg>
      <pc:sldChg chg="del">
        <pc:chgData name="Erick Arostegui Cunza" userId="d89b6af450cec8f7" providerId="LiveId" clId="{9DF375DA-8634-43BE-8C89-E790BBF6E16E}" dt="2024-08-31T14:19:28.367" v="2" actId="47"/>
        <pc:sldMkLst>
          <pc:docMk/>
          <pc:sldMk cId="4226463071" sldId="258"/>
        </pc:sldMkLst>
      </pc:sldChg>
    </pc:docChg>
  </pc:docChgLst>
  <pc:docChgLst>
    <pc:chgData name="Erick Arostegui Cunza" userId="d89b6af450cec8f7" providerId="LiveId" clId="{167673D0-F6FB-4C74-BBB6-8B7BC243AFFA}"/>
    <pc:docChg chg="undo custSel addSld delSld modSld">
      <pc:chgData name="Erick Arostegui Cunza" userId="d89b6af450cec8f7" providerId="LiveId" clId="{167673D0-F6FB-4C74-BBB6-8B7BC243AFFA}" dt="2024-05-18T18:55:20.302" v="19" actId="20577"/>
      <pc:docMkLst>
        <pc:docMk/>
      </pc:docMkLst>
      <pc:sldChg chg="modSp mod">
        <pc:chgData name="Erick Arostegui Cunza" userId="d89b6af450cec8f7" providerId="LiveId" clId="{167673D0-F6FB-4C74-BBB6-8B7BC243AFFA}" dt="2024-05-18T17:33:04.770" v="7" actId="1076"/>
        <pc:sldMkLst>
          <pc:docMk/>
          <pc:sldMk cId="2556419871" sldId="256"/>
        </pc:sldMkLst>
        <pc:spChg chg="mod">
          <ac:chgData name="Erick Arostegui Cunza" userId="d89b6af450cec8f7" providerId="LiveId" clId="{167673D0-F6FB-4C74-BBB6-8B7BC243AFFA}" dt="2024-05-18T17:18:33.837" v="5" actId="1076"/>
          <ac:spMkLst>
            <pc:docMk/>
            <pc:sldMk cId="2556419871" sldId="256"/>
            <ac:spMk id="7" creationId="{D18738E4-1DB3-8BAB-CE7C-01F20A0BAB93}"/>
          </ac:spMkLst>
        </pc:spChg>
        <pc:cxnChg chg="mod">
          <ac:chgData name="Erick Arostegui Cunza" userId="d89b6af450cec8f7" providerId="LiveId" clId="{167673D0-F6FB-4C74-BBB6-8B7BC243AFFA}" dt="2024-05-18T17:33:04.770" v="7" actId="1076"/>
          <ac:cxnSpMkLst>
            <pc:docMk/>
            <pc:sldMk cId="2556419871" sldId="256"/>
            <ac:cxnSpMk id="29" creationId="{426B8F29-2EF3-B94D-B23C-5A19F5299960}"/>
          </ac:cxnSpMkLst>
        </pc:cxnChg>
      </pc:sldChg>
      <pc:sldChg chg="modSp mod">
        <pc:chgData name="Erick Arostegui Cunza" userId="d89b6af450cec8f7" providerId="LiveId" clId="{167673D0-F6FB-4C74-BBB6-8B7BC243AFFA}" dt="2024-05-18T17:47:37.519" v="9" actId="6549"/>
        <pc:sldMkLst>
          <pc:docMk/>
          <pc:sldMk cId="3143207570" sldId="257"/>
        </pc:sldMkLst>
        <pc:spChg chg="mod">
          <ac:chgData name="Erick Arostegui Cunza" userId="d89b6af450cec8f7" providerId="LiveId" clId="{167673D0-F6FB-4C74-BBB6-8B7BC243AFFA}" dt="2024-05-18T17:47:37.519" v="9" actId="6549"/>
          <ac:spMkLst>
            <pc:docMk/>
            <pc:sldMk cId="3143207570" sldId="257"/>
            <ac:spMk id="20" creationId="{D5125795-4E99-6AC4-F400-4BA1F216FC28}"/>
          </ac:spMkLst>
        </pc:spChg>
      </pc:sldChg>
      <pc:sldChg chg="modSp mod">
        <pc:chgData name="Erick Arostegui Cunza" userId="d89b6af450cec8f7" providerId="LiveId" clId="{167673D0-F6FB-4C74-BBB6-8B7BC243AFFA}" dt="2024-05-18T18:55:20.302" v="19" actId="20577"/>
        <pc:sldMkLst>
          <pc:docMk/>
          <pc:sldMk cId="4226463071" sldId="258"/>
        </pc:sldMkLst>
        <pc:spChg chg="mod">
          <ac:chgData name="Erick Arostegui Cunza" userId="d89b6af450cec8f7" providerId="LiveId" clId="{167673D0-F6FB-4C74-BBB6-8B7BC243AFFA}" dt="2024-05-18T18:55:13.831" v="15" actId="20577"/>
          <ac:spMkLst>
            <pc:docMk/>
            <pc:sldMk cId="4226463071" sldId="258"/>
            <ac:spMk id="15" creationId="{E7DC1E8E-05B4-7A84-086B-B8B4FDEF44DD}"/>
          </ac:spMkLst>
        </pc:spChg>
        <pc:spChg chg="mod">
          <ac:chgData name="Erick Arostegui Cunza" userId="d89b6af450cec8f7" providerId="LiveId" clId="{167673D0-F6FB-4C74-BBB6-8B7BC243AFFA}" dt="2024-05-18T18:55:17.287" v="17" actId="20577"/>
          <ac:spMkLst>
            <pc:docMk/>
            <pc:sldMk cId="4226463071" sldId="258"/>
            <ac:spMk id="21" creationId="{898D539A-8180-0445-BA96-109756D20AAE}"/>
          </ac:spMkLst>
        </pc:spChg>
        <pc:spChg chg="mod">
          <ac:chgData name="Erick Arostegui Cunza" userId="d89b6af450cec8f7" providerId="LiveId" clId="{167673D0-F6FB-4C74-BBB6-8B7BC243AFFA}" dt="2024-05-18T18:55:20.302" v="19" actId="20577"/>
          <ac:spMkLst>
            <pc:docMk/>
            <pc:sldMk cId="4226463071" sldId="258"/>
            <ac:spMk id="30" creationId="{30ADE087-062F-8227-D5EF-6FA512340B5B}"/>
          </ac:spMkLst>
        </pc:spChg>
      </pc:sldChg>
      <pc:sldChg chg="new del">
        <pc:chgData name="Erick Arostegui Cunza" userId="d89b6af450cec8f7" providerId="LiveId" clId="{167673D0-F6FB-4C74-BBB6-8B7BC243AFFA}" dt="2024-05-18T17:12:37.558" v="3" actId="680"/>
        <pc:sldMkLst>
          <pc:docMk/>
          <pc:sldMk cId="1137511692" sldId="259"/>
        </pc:sldMkLst>
      </pc:sldChg>
      <pc:sldChg chg="new del">
        <pc:chgData name="Erick Arostegui Cunza" userId="d89b6af450cec8f7" providerId="LiveId" clId="{167673D0-F6FB-4C74-BBB6-8B7BC243AFFA}" dt="2024-05-18T18:41:19.393" v="13" actId="680"/>
        <pc:sldMkLst>
          <pc:docMk/>
          <pc:sldMk cId="1138959906" sldId="259"/>
        </pc:sldMkLst>
      </pc:sldChg>
      <pc:sldChg chg="new del">
        <pc:chgData name="Erick Arostegui Cunza" userId="d89b6af450cec8f7" providerId="LiveId" clId="{167673D0-F6FB-4C74-BBB6-8B7BC243AFFA}" dt="2024-05-18T17:09:43.498" v="1" actId="680"/>
        <pc:sldMkLst>
          <pc:docMk/>
          <pc:sldMk cId="2835609294" sldId="259"/>
        </pc:sldMkLst>
      </pc:sldChg>
      <pc:sldChg chg="new del">
        <pc:chgData name="Erick Arostegui Cunza" userId="d89b6af450cec8f7" providerId="LiveId" clId="{167673D0-F6FB-4C74-BBB6-8B7BC243AFFA}" dt="2024-05-18T17:56:56.584" v="11" actId="680"/>
        <pc:sldMkLst>
          <pc:docMk/>
          <pc:sldMk cId="3800009177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0EE35-01E4-0BBD-2B2D-7C4286A3D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35A5C9-8258-7913-01B9-DB88A23D2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F0510-8C64-2C6A-01D1-9E3BFCCE5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2006-FA07-4B3A-AC70-671B6ABBE628}" type="datetimeFigureOut">
              <a:rPr lang="es-419" smtClean="0"/>
              <a:t>7/9/2024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9A35F-49A2-59CA-1696-A390193AA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7077A-AC5C-961A-CCA1-5EF785275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8DB5-0BFF-47DD-B5C5-EF489971E7A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7115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A34B1-A554-BEA2-BB10-7F754EE74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6D0847-E08B-577D-CB4D-B40D69E47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79BCD-6E92-AE22-FC13-12B3A8B06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2006-FA07-4B3A-AC70-671B6ABBE628}" type="datetimeFigureOut">
              <a:rPr lang="es-419" smtClean="0"/>
              <a:t>7/9/2024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4EFEB-675B-C348-4DDD-E7AB25C3D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2F90B-C6A6-B08D-1BEE-C0AB69EA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8DB5-0BFF-47DD-B5C5-EF489971E7A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32749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8CC5BE-AD36-50D2-A4BC-7BAD9B7EB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68A722-B2C5-D18C-328E-34CC0E310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A09FB-FDB5-BF05-4082-10AC805F6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2006-FA07-4B3A-AC70-671B6ABBE628}" type="datetimeFigureOut">
              <a:rPr lang="es-419" smtClean="0"/>
              <a:t>7/9/2024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3C2BB-CBAD-44C0-D5A0-5AA362E1B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86B81-DF78-A2E7-DABB-631EEFEAB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8DB5-0BFF-47DD-B5C5-EF489971E7A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12594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08E2B-812F-D01F-37C9-1A6F244F3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54F6F-AA1A-ED90-A9E7-4C5F6D44B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9F0B2-A449-6E4A-DC88-ED8A1D001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2006-FA07-4B3A-AC70-671B6ABBE628}" type="datetimeFigureOut">
              <a:rPr lang="es-419" smtClean="0"/>
              <a:t>7/9/2024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D6C12-EA37-A54C-D514-4C47E9A85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A0EA3-9634-FB63-7F1C-97CA5D6E4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8DB5-0BFF-47DD-B5C5-EF489971E7A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13325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061C3-58A2-D19B-F894-BDBEE23C6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E4996-5B39-C9A9-DCB5-C158FA90C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D478F-1349-34E3-E48B-2E5491710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2006-FA07-4B3A-AC70-671B6ABBE628}" type="datetimeFigureOut">
              <a:rPr lang="es-419" smtClean="0"/>
              <a:t>7/9/2024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0B787-644F-FA7B-949C-4F991E2CC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8BF05-6DA0-5F56-6E76-2F883435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8DB5-0BFF-47DD-B5C5-EF489971E7A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76324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6F824-317A-C391-299A-46111230E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D06E3-9067-1640-7176-402D0462F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685A4-957B-FE2B-0AB2-2A2B651E4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01C09-DA2A-ED80-692D-C9B4724F8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2006-FA07-4B3A-AC70-671B6ABBE628}" type="datetimeFigureOut">
              <a:rPr lang="es-419" smtClean="0"/>
              <a:t>7/9/2024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C1649-86E5-2E89-115C-24CBBDFB8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6E9AF-7C6F-FFCC-1098-C6DABACAB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8DB5-0BFF-47DD-B5C5-EF489971E7A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11937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6EEA4-A656-F0DA-E7A5-A1B09CE4A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E27D5-D394-6E50-4B35-EDFA1F6F8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D831E-30E5-A7BA-18C4-42929B66A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85C3D0-98D2-9E56-B81D-58CA4D8831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47205-9197-8492-3916-99DD6E2990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C3DD3B-CDE5-2DC9-D8AC-22336A18C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2006-FA07-4B3A-AC70-671B6ABBE628}" type="datetimeFigureOut">
              <a:rPr lang="es-419" smtClean="0"/>
              <a:t>7/9/2024</a:t>
            </a:fld>
            <a:endParaRPr lang="es-419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42829B-FFAB-645E-8C6F-719EF869E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C93826-A170-473B-A57F-AE17C29F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8DB5-0BFF-47DD-B5C5-EF489971E7A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29600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E18F3-CEC1-C221-BCBB-58559C1A6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215B28-0238-E70E-79D9-A3F777325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2006-FA07-4B3A-AC70-671B6ABBE628}" type="datetimeFigureOut">
              <a:rPr lang="es-419" smtClean="0"/>
              <a:t>7/9/2024</a:t>
            </a:fld>
            <a:endParaRPr lang="es-419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EB49D-42FC-53ED-95B6-6E8EAE6AC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DA9D62-75EE-BB83-1236-41D508D09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8DB5-0BFF-47DD-B5C5-EF489971E7A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77287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1854DA-B95C-753C-8F60-F1B97CE4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2006-FA07-4B3A-AC70-671B6ABBE628}" type="datetimeFigureOut">
              <a:rPr lang="es-419" smtClean="0"/>
              <a:t>7/9/2024</a:t>
            </a:fld>
            <a:endParaRPr lang="es-419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BB42B9-A6D3-9945-8E0A-7C74872AA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BF6D95-54DF-D660-A65D-BA9927FBE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8DB5-0BFF-47DD-B5C5-EF489971E7A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81232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ECA23-364D-9392-1364-60C607DEC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FB977-08ED-3FCD-200E-01A9BC4C5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959C8-8DC5-774B-41AC-8F8170EB6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01495-7376-D87C-7D88-A7595F005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2006-FA07-4B3A-AC70-671B6ABBE628}" type="datetimeFigureOut">
              <a:rPr lang="es-419" smtClean="0"/>
              <a:t>7/9/2024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5E105-E12C-A4C9-183B-F6E70D53E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237FB-033E-1F4E-E4B9-EF604BDB4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8DB5-0BFF-47DD-B5C5-EF489971E7A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311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F4A7-6A0A-6429-C73B-DE8B92491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E30915-6CCF-5B7E-E3F1-1CD3945E2C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362C1D-6CA0-E034-D62B-45E11ED92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3C121-E357-0011-71BB-090534C49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2006-FA07-4B3A-AC70-671B6ABBE628}" type="datetimeFigureOut">
              <a:rPr lang="es-419" smtClean="0"/>
              <a:t>7/9/2024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6AE22-1BD8-7FCF-D44D-85DB3B4DD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23627-5455-B3BA-A27E-87347E0DA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8DB5-0BFF-47DD-B5C5-EF489971E7A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31348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4D8743-18F8-AD9F-A33A-713983B7A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75D69-ABFC-07BB-9E90-C5AD0722D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5C1FF-E83D-C446-9017-9D472A3B0A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A2006-FA07-4B3A-AC70-671B6ABBE628}" type="datetimeFigureOut">
              <a:rPr lang="es-419" smtClean="0"/>
              <a:t>7/9/2024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2E219-9BFB-62AC-B343-5E3F2F35E8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B813D-FC1C-C703-DE42-F01E2BF4AC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98DB5-0BFF-47DD-B5C5-EF489971E7A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6458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2" descr="Key Icon Black Thin Line Gráfico por deniprianggono78 · Creative Fabrica">
            <a:extLst>
              <a:ext uri="{FF2B5EF4-FFF2-40B4-BE49-F238E27FC236}">
                <a16:creationId xmlns:a16="http://schemas.microsoft.com/office/drawing/2014/main" id="{6192D1E9-7129-F60E-6067-8F499C882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721" y="5455586"/>
            <a:ext cx="465974" cy="31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Key Icon Black Thin Line Gráfico por deniprianggono78 · Creative Fabrica">
            <a:extLst>
              <a:ext uri="{FF2B5EF4-FFF2-40B4-BE49-F238E27FC236}">
                <a16:creationId xmlns:a16="http://schemas.microsoft.com/office/drawing/2014/main" id="{2A355E91-08A2-3CC5-5C32-CE276E6C5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717" y="3369280"/>
            <a:ext cx="465974" cy="31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7048DD9-A6CF-E63F-9CDE-E916FC717105}"/>
              </a:ext>
            </a:extLst>
          </p:cNvPr>
          <p:cNvSpPr txBox="1"/>
          <p:nvPr/>
        </p:nvSpPr>
        <p:spPr>
          <a:xfrm>
            <a:off x="4878717" y="3246120"/>
            <a:ext cx="3690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50" dirty="0"/>
              <a:t>TLS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0F7CCE1-EFD9-34D1-18C3-65FCF1A9A4CA}"/>
              </a:ext>
            </a:extLst>
          </p:cNvPr>
          <p:cNvSpPr/>
          <p:nvPr/>
        </p:nvSpPr>
        <p:spPr>
          <a:xfrm>
            <a:off x="2295144" y="1008126"/>
            <a:ext cx="630936" cy="3694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5B214E9-9401-7552-4D3B-6728DAB459BD}"/>
              </a:ext>
            </a:extLst>
          </p:cNvPr>
          <p:cNvSpPr/>
          <p:nvPr/>
        </p:nvSpPr>
        <p:spPr>
          <a:xfrm>
            <a:off x="2189989" y="1083564"/>
            <a:ext cx="630936" cy="3694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CEB2CBD-2D54-839F-28C5-4A3950CA1EFA}"/>
              </a:ext>
            </a:extLst>
          </p:cNvPr>
          <p:cNvSpPr/>
          <p:nvPr/>
        </p:nvSpPr>
        <p:spPr>
          <a:xfrm>
            <a:off x="446532" y="1828800"/>
            <a:ext cx="841248" cy="603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CA1EB81C-AC87-A154-9F2D-9E604E62A003}"/>
              </a:ext>
            </a:extLst>
          </p:cNvPr>
          <p:cNvSpPr/>
          <p:nvPr/>
        </p:nvSpPr>
        <p:spPr>
          <a:xfrm>
            <a:off x="446532" y="2496312"/>
            <a:ext cx="841248" cy="169164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77435FA9-3D76-894A-22B9-2929ACAB020D}"/>
              </a:ext>
            </a:extLst>
          </p:cNvPr>
          <p:cNvSpPr/>
          <p:nvPr/>
        </p:nvSpPr>
        <p:spPr>
          <a:xfrm>
            <a:off x="3858768" y="1764792"/>
            <a:ext cx="777240" cy="667512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65ECBCB9-9570-975F-697E-887AC2542602}"/>
              </a:ext>
            </a:extLst>
          </p:cNvPr>
          <p:cNvSpPr/>
          <p:nvPr/>
        </p:nvSpPr>
        <p:spPr>
          <a:xfrm>
            <a:off x="3858768" y="2596896"/>
            <a:ext cx="777240" cy="667512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A07E0983-FBFF-B14C-56AE-1D4E512C7C66}"/>
              </a:ext>
            </a:extLst>
          </p:cNvPr>
          <p:cNvSpPr/>
          <p:nvPr/>
        </p:nvSpPr>
        <p:spPr>
          <a:xfrm>
            <a:off x="3858768" y="3429000"/>
            <a:ext cx="777240" cy="667512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AC2917-E66C-EA13-B469-8D9E4D40D840}"/>
              </a:ext>
            </a:extLst>
          </p:cNvPr>
          <p:cNvSpPr/>
          <p:nvPr/>
        </p:nvSpPr>
        <p:spPr>
          <a:xfrm>
            <a:off x="2084832" y="1143000"/>
            <a:ext cx="630936" cy="3694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8" name="Picture 4" descr="icon icon, lock icon">
            <a:extLst>
              <a:ext uri="{FF2B5EF4-FFF2-40B4-BE49-F238E27FC236}">
                <a16:creationId xmlns:a16="http://schemas.microsoft.com/office/drawing/2014/main" id="{7ABDC5AA-E783-01CA-4297-185755C50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984" y="2665476"/>
            <a:ext cx="493776" cy="49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4EA7EE7-9CE3-8004-A6E0-C735C8B84B76}"/>
              </a:ext>
            </a:extLst>
          </p:cNvPr>
          <p:cNvCxnSpPr>
            <a:cxnSpLocks/>
          </p:cNvCxnSpPr>
          <p:nvPr/>
        </p:nvCxnSpPr>
        <p:spPr>
          <a:xfrm>
            <a:off x="1287780" y="2130552"/>
            <a:ext cx="797052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70A926C-1C7A-25AE-F2A6-1C13B3B06A6E}"/>
              </a:ext>
            </a:extLst>
          </p:cNvPr>
          <p:cNvSpPr/>
          <p:nvPr/>
        </p:nvSpPr>
        <p:spPr>
          <a:xfrm>
            <a:off x="3422210" y="1738314"/>
            <a:ext cx="1303699" cy="7215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A754C7-8D5A-0890-0AF5-A7FFD169109F}"/>
              </a:ext>
            </a:extLst>
          </p:cNvPr>
          <p:cNvSpPr/>
          <p:nvPr/>
        </p:nvSpPr>
        <p:spPr>
          <a:xfrm>
            <a:off x="3422210" y="2571750"/>
            <a:ext cx="1303699" cy="7215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B1EDE6-6199-8DAC-D06D-8CAF83D268DC}"/>
              </a:ext>
            </a:extLst>
          </p:cNvPr>
          <p:cNvSpPr/>
          <p:nvPr/>
        </p:nvSpPr>
        <p:spPr>
          <a:xfrm>
            <a:off x="3422210" y="3416390"/>
            <a:ext cx="1303699" cy="7215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7774EF9-8E3C-7C1F-A3C4-5F6FA0F11F3D}"/>
              </a:ext>
            </a:extLst>
          </p:cNvPr>
          <p:cNvCxnSpPr>
            <a:cxnSpLocks/>
          </p:cNvCxnSpPr>
          <p:nvPr/>
        </p:nvCxnSpPr>
        <p:spPr>
          <a:xfrm flipV="1">
            <a:off x="2715768" y="2098548"/>
            <a:ext cx="859250" cy="891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1D24D6-ACE6-B224-0A52-9230DE3260FE}"/>
              </a:ext>
            </a:extLst>
          </p:cNvPr>
          <p:cNvCxnSpPr>
            <a:cxnSpLocks/>
          </p:cNvCxnSpPr>
          <p:nvPr/>
        </p:nvCxnSpPr>
        <p:spPr>
          <a:xfrm flipV="1">
            <a:off x="2715768" y="2930652"/>
            <a:ext cx="859250" cy="59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544C526-B992-12AD-7D71-76CD88EF20F5}"/>
              </a:ext>
            </a:extLst>
          </p:cNvPr>
          <p:cNvCxnSpPr>
            <a:cxnSpLocks/>
          </p:cNvCxnSpPr>
          <p:nvPr/>
        </p:nvCxnSpPr>
        <p:spPr>
          <a:xfrm>
            <a:off x="2715768" y="2990088"/>
            <a:ext cx="859250" cy="77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B7A8C21-BCE0-A98B-3630-129183309351}"/>
              </a:ext>
            </a:extLst>
          </p:cNvPr>
          <p:cNvSpPr/>
          <p:nvPr/>
        </p:nvSpPr>
        <p:spPr>
          <a:xfrm>
            <a:off x="3127248" y="1344168"/>
            <a:ext cx="2968752" cy="32918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D4407D-C8CE-40FF-4F98-13C32BEA99D0}"/>
              </a:ext>
            </a:extLst>
          </p:cNvPr>
          <p:cNvSpPr/>
          <p:nvPr/>
        </p:nvSpPr>
        <p:spPr>
          <a:xfrm>
            <a:off x="2582047" y="194310"/>
            <a:ext cx="1431884" cy="754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>
                <a:solidFill>
                  <a:sysClr val="windowText" lastClr="000000"/>
                </a:solidFill>
              </a:rPr>
              <a:t>IdP</a:t>
            </a:r>
            <a:endParaRPr lang="es-419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95ACF968-3FE2-233C-0B3B-11FD686C4310}"/>
              </a:ext>
            </a:extLst>
          </p:cNvPr>
          <p:cNvCxnSpPr>
            <a:cxnSpLocks/>
          </p:cNvCxnSpPr>
          <p:nvPr/>
        </p:nvCxnSpPr>
        <p:spPr>
          <a:xfrm rot="16200000" flipV="1">
            <a:off x="3926444" y="658987"/>
            <a:ext cx="772668" cy="59769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7A578259-259C-228E-54E6-6951FA3785D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205423" y="766377"/>
            <a:ext cx="571500" cy="18174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C7975B02-B450-6682-415C-15770972620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95951" y="342705"/>
            <a:ext cx="1257300" cy="171489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4AB1E4A-A016-A4EE-D23A-8065F717A3E6}"/>
              </a:ext>
            </a:extLst>
          </p:cNvPr>
          <p:cNvSpPr txBox="1"/>
          <p:nvPr/>
        </p:nvSpPr>
        <p:spPr>
          <a:xfrm>
            <a:off x="1361740" y="2715208"/>
            <a:ext cx="5469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50" dirty="0"/>
              <a:t>HTTPS</a:t>
            </a:r>
          </a:p>
          <a:p>
            <a:r>
              <a:rPr lang="es-419" sz="1050" dirty="0"/>
              <a:t>TLS</a:t>
            </a:r>
          </a:p>
        </p:txBody>
      </p:sp>
      <p:pic>
        <p:nvPicPr>
          <p:cNvPr id="22" name="Picture 2" descr="Key Icon Black Thin Line Gráfico por deniprianggono78 · Creative Fabrica">
            <a:extLst>
              <a:ext uri="{FF2B5EF4-FFF2-40B4-BE49-F238E27FC236}">
                <a16:creationId xmlns:a16="http://schemas.microsoft.com/office/drawing/2014/main" id="{0B94A383-9A66-5AF5-A5DF-B59538C01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024" y="3062964"/>
            <a:ext cx="465974" cy="31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2F641AD-E5DE-0B4A-68E2-DBA626B949BB}"/>
              </a:ext>
            </a:extLst>
          </p:cNvPr>
          <p:cNvSpPr/>
          <p:nvPr/>
        </p:nvSpPr>
        <p:spPr>
          <a:xfrm>
            <a:off x="3575018" y="1764792"/>
            <a:ext cx="274606" cy="6675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pic>
        <p:nvPicPr>
          <p:cNvPr id="24" name="Picture 4" descr="icon icon, lock icon">
            <a:extLst>
              <a:ext uri="{FF2B5EF4-FFF2-40B4-BE49-F238E27FC236}">
                <a16:creationId xmlns:a16="http://schemas.microsoft.com/office/drawing/2014/main" id="{5ED0C805-668D-0C90-FB9D-B3CCF9396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165" y="1828800"/>
            <a:ext cx="238315" cy="238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F0A3FB6-5917-4E17-1F30-5298AF36A375}"/>
              </a:ext>
            </a:extLst>
          </p:cNvPr>
          <p:cNvSpPr/>
          <p:nvPr/>
        </p:nvSpPr>
        <p:spPr>
          <a:xfrm>
            <a:off x="3575018" y="2596896"/>
            <a:ext cx="274606" cy="6675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C75AA5B-AC7C-7DC7-6E5D-CF032DA0BD57}"/>
              </a:ext>
            </a:extLst>
          </p:cNvPr>
          <p:cNvSpPr/>
          <p:nvPr/>
        </p:nvSpPr>
        <p:spPr>
          <a:xfrm>
            <a:off x="3575018" y="3429000"/>
            <a:ext cx="274606" cy="6675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27" name="Picture 4" descr="icon icon, lock icon">
            <a:extLst>
              <a:ext uri="{FF2B5EF4-FFF2-40B4-BE49-F238E27FC236}">
                <a16:creationId xmlns:a16="http://schemas.microsoft.com/office/drawing/2014/main" id="{CD208F7A-4F43-4994-973C-FB22EC53A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165" y="2651189"/>
            <a:ext cx="238315" cy="238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icon icon, lock icon">
            <a:extLst>
              <a:ext uri="{FF2B5EF4-FFF2-40B4-BE49-F238E27FC236}">
                <a16:creationId xmlns:a16="http://schemas.microsoft.com/office/drawing/2014/main" id="{5A402C39-DD47-EB82-1ECF-C3905A096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165" y="3524156"/>
            <a:ext cx="238315" cy="238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icon icon, lock icon">
            <a:extLst>
              <a:ext uri="{FF2B5EF4-FFF2-40B4-BE49-F238E27FC236}">
                <a16:creationId xmlns:a16="http://schemas.microsoft.com/office/drawing/2014/main" id="{55B1B39D-84BD-DCD5-7005-E0B86718D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931" y="1828800"/>
            <a:ext cx="238315" cy="238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icon icon, lock icon">
            <a:extLst>
              <a:ext uri="{FF2B5EF4-FFF2-40B4-BE49-F238E27FC236}">
                <a16:creationId xmlns:a16="http://schemas.microsoft.com/office/drawing/2014/main" id="{1E91CB8C-69F9-102D-CD16-B8B621782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931" y="2651189"/>
            <a:ext cx="238315" cy="238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icon icon, lock icon">
            <a:extLst>
              <a:ext uri="{FF2B5EF4-FFF2-40B4-BE49-F238E27FC236}">
                <a16:creationId xmlns:a16="http://schemas.microsoft.com/office/drawing/2014/main" id="{AA1F36D0-9FDD-DBE2-9363-C4AFD6F36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931" y="3524156"/>
            <a:ext cx="238315" cy="238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C4EFFE0-C9CC-604A-F1DF-9CF156E8BACC}"/>
              </a:ext>
            </a:extLst>
          </p:cNvPr>
          <p:cNvSpPr txBox="1"/>
          <p:nvPr/>
        </p:nvSpPr>
        <p:spPr>
          <a:xfrm>
            <a:off x="6973883" y="374469"/>
            <a:ext cx="158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Authentication</a:t>
            </a:r>
            <a:endParaRPr lang="es-419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4973548-8329-F7DE-8726-37D26E2A97C2}"/>
              </a:ext>
            </a:extLst>
          </p:cNvPr>
          <p:cNvSpPr txBox="1"/>
          <p:nvPr/>
        </p:nvSpPr>
        <p:spPr>
          <a:xfrm>
            <a:off x="7021738" y="933587"/>
            <a:ext cx="1462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Authorization</a:t>
            </a:r>
            <a:endParaRPr lang="es-419" dirty="0"/>
          </a:p>
        </p:txBody>
      </p:sp>
      <p:sp>
        <p:nvSpPr>
          <p:cNvPr id="36" name="Cylinder 35">
            <a:extLst>
              <a:ext uri="{FF2B5EF4-FFF2-40B4-BE49-F238E27FC236}">
                <a16:creationId xmlns:a16="http://schemas.microsoft.com/office/drawing/2014/main" id="{614459D4-AD6D-3E17-A6AF-77BA298ADDBA}"/>
              </a:ext>
            </a:extLst>
          </p:cNvPr>
          <p:cNvSpPr/>
          <p:nvPr/>
        </p:nvSpPr>
        <p:spPr>
          <a:xfrm>
            <a:off x="5202936" y="2011680"/>
            <a:ext cx="420624" cy="1819656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C98D5EF5-6F41-59B5-BD58-3431B1F27316}"/>
              </a:ext>
            </a:extLst>
          </p:cNvPr>
          <p:cNvCxnSpPr>
            <a:cxnSpLocks/>
          </p:cNvCxnSpPr>
          <p:nvPr/>
        </p:nvCxnSpPr>
        <p:spPr>
          <a:xfrm>
            <a:off x="4636008" y="2098548"/>
            <a:ext cx="12700" cy="83210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ACD85E87-45BE-0835-1116-51FD32025D56}"/>
              </a:ext>
            </a:extLst>
          </p:cNvPr>
          <p:cNvCxnSpPr/>
          <p:nvPr/>
        </p:nvCxnSpPr>
        <p:spPr>
          <a:xfrm>
            <a:off x="4636008" y="2930652"/>
            <a:ext cx="12700" cy="83210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Key Icon Black Thin Line Gráfico por deniprianggono78 · Creative Fabrica">
            <a:extLst>
              <a:ext uri="{FF2B5EF4-FFF2-40B4-BE49-F238E27FC236}">
                <a16:creationId xmlns:a16="http://schemas.microsoft.com/office/drawing/2014/main" id="{4D101DDD-C14E-B51F-A35D-71C9497C2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154" y="4075960"/>
            <a:ext cx="465974" cy="31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2CFCED5-DFB5-59A6-DCBE-3FAEB40BADCB}"/>
              </a:ext>
            </a:extLst>
          </p:cNvPr>
          <p:cNvSpPr txBox="1"/>
          <p:nvPr/>
        </p:nvSpPr>
        <p:spPr>
          <a:xfrm>
            <a:off x="4586354" y="3757026"/>
            <a:ext cx="53091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50" dirty="0"/>
              <a:t>HTTPS</a:t>
            </a:r>
          </a:p>
          <a:p>
            <a:r>
              <a:rPr lang="es-419" sz="1050" dirty="0"/>
              <a:t>TLS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04134C-9A73-4882-4031-F801CD5EAFA0}"/>
              </a:ext>
            </a:extLst>
          </p:cNvPr>
          <p:cNvSpPr txBox="1"/>
          <p:nvPr/>
        </p:nvSpPr>
        <p:spPr>
          <a:xfrm>
            <a:off x="4586354" y="1866066"/>
            <a:ext cx="4683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50" dirty="0"/>
              <a:t>HTTP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38A2805-FA37-F5E1-DA77-8855B0B65029}"/>
              </a:ext>
            </a:extLst>
          </p:cNvPr>
          <p:cNvCxnSpPr/>
          <p:nvPr/>
        </p:nvCxnSpPr>
        <p:spPr>
          <a:xfrm>
            <a:off x="4636008" y="2098548"/>
            <a:ext cx="566928" cy="822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3334C95-FE87-705A-3781-89DA739BD6B0}"/>
              </a:ext>
            </a:extLst>
          </p:cNvPr>
          <p:cNvCxnSpPr/>
          <p:nvPr/>
        </p:nvCxnSpPr>
        <p:spPr>
          <a:xfrm flipV="1">
            <a:off x="4636008" y="2921508"/>
            <a:ext cx="566928" cy="841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2CE55F9-83D7-C942-0EDC-047F25B4DFA9}"/>
              </a:ext>
            </a:extLst>
          </p:cNvPr>
          <p:cNvCxnSpPr/>
          <p:nvPr/>
        </p:nvCxnSpPr>
        <p:spPr>
          <a:xfrm flipV="1">
            <a:off x="4636008" y="2921508"/>
            <a:ext cx="566928" cy="9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4" descr="icon icon, lock icon">
            <a:extLst>
              <a:ext uri="{FF2B5EF4-FFF2-40B4-BE49-F238E27FC236}">
                <a16:creationId xmlns:a16="http://schemas.microsoft.com/office/drawing/2014/main" id="{ECD2CD06-3650-D518-4844-F0A201C59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707" y="2203133"/>
            <a:ext cx="238315" cy="238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Hexagon 54">
            <a:extLst>
              <a:ext uri="{FF2B5EF4-FFF2-40B4-BE49-F238E27FC236}">
                <a16:creationId xmlns:a16="http://schemas.microsoft.com/office/drawing/2014/main" id="{3B80167D-1118-CBD2-9F5E-1D740BC27130}"/>
              </a:ext>
            </a:extLst>
          </p:cNvPr>
          <p:cNvSpPr/>
          <p:nvPr/>
        </p:nvSpPr>
        <p:spPr>
          <a:xfrm>
            <a:off x="5623560" y="5306235"/>
            <a:ext cx="777240" cy="667512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EC744141-A538-C42A-EC23-CB6135622CEF}"/>
              </a:ext>
            </a:extLst>
          </p:cNvPr>
          <p:cNvSpPr/>
          <p:nvPr/>
        </p:nvSpPr>
        <p:spPr>
          <a:xfrm>
            <a:off x="10768348" y="5306235"/>
            <a:ext cx="777240" cy="667512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FBE0544-F9CA-8424-B85F-5B82DEA54977}"/>
              </a:ext>
            </a:extLst>
          </p:cNvPr>
          <p:cNvCxnSpPr>
            <a:cxnSpLocks/>
          </p:cNvCxnSpPr>
          <p:nvPr/>
        </p:nvCxnSpPr>
        <p:spPr>
          <a:xfrm>
            <a:off x="6469096" y="5163693"/>
            <a:ext cx="407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9560103-DC3E-E36A-F436-FA20B3784472}"/>
              </a:ext>
            </a:extLst>
          </p:cNvPr>
          <p:cNvCxnSpPr>
            <a:cxnSpLocks/>
          </p:cNvCxnSpPr>
          <p:nvPr/>
        </p:nvCxnSpPr>
        <p:spPr>
          <a:xfrm>
            <a:off x="6469096" y="5505832"/>
            <a:ext cx="407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5489C07-5C02-C3EC-295B-75B0D9145704}"/>
              </a:ext>
            </a:extLst>
          </p:cNvPr>
          <p:cNvCxnSpPr>
            <a:cxnSpLocks/>
          </p:cNvCxnSpPr>
          <p:nvPr/>
        </p:nvCxnSpPr>
        <p:spPr>
          <a:xfrm>
            <a:off x="6469096" y="5771579"/>
            <a:ext cx="407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CC23452-E52C-3584-A29E-7660DEF2156D}"/>
              </a:ext>
            </a:extLst>
          </p:cNvPr>
          <p:cNvCxnSpPr>
            <a:cxnSpLocks/>
          </p:cNvCxnSpPr>
          <p:nvPr/>
        </p:nvCxnSpPr>
        <p:spPr>
          <a:xfrm>
            <a:off x="6469096" y="6113718"/>
            <a:ext cx="407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ylinder 60">
            <a:extLst>
              <a:ext uri="{FF2B5EF4-FFF2-40B4-BE49-F238E27FC236}">
                <a16:creationId xmlns:a16="http://schemas.microsoft.com/office/drawing/2014/main" id="{522CEFF9-E19D-6906-BC68-BDC06F62805F}"/>
              </a:ext>
            </a:extLst>
          </p:cNvPr>
          <p:cNvSpPr/>
          <p:nvPr/>
        </p:nvSpPr>
        <p:spPr>
          <a:xfrm>
            <a:off x="8262170" y="4831262"/>
            <a:ext cx="544599" cy="834269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62" name="Picture 4" descr="icon icon, lock icon">
            <a:extLst>
              <a:ext uri="{FF2B5EF4-FFF2-40B4-BE49-F238E27FC236}">
                <a16:creationId xmlns:a16="http://schemas.microsoft.com/office/drawing/2014/main" id="{874F98E0-7D89-8FE7-DF99-A6E606148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859" y="6115813"/>
            <a:ext cx="238315" cy="238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ABF6823B-ACA0-1EFC-556F-C66C0D319848}"/>
              </a:ext>
            </a:extLst>
          </p:cNvPr>
          <p:cNvSpPr txBox="1"/>
          <p:nvPr/>
        </p:nvSpPr>
        <p:spPr>
          <a:xfrm>
            <a:off x="6700411" y="6075212"/>
            <a:ext cx="5469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50" dirty="0"/>
              <a:t>HTTPS</a:t>
            </a:r>
          </a:p>
          <a:p>
            <a:r>
              <a:rPr lang="es-419" sz="1050" dirty="0"/>
              <a:t>TLS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7541F89-771C-B10F-A1A8-89FE2C82F048}"/>
              </a:ext>
            </a:extLst>
          </p:cNvPr>
          <p:cNvSpPr txBox="1"/>
          <p:nvPr/>
        </p:nvSpPr>
        <p:spPr>
          <a:xfrm>
            <a:off x="8357642" y="5266282"/>
            <a:ext cx="3690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50" dirty="0"/>
              <a:t>TLS</a:t>
            </a:r>
          </a:p>
        </p:txBody>
      </p:sp>
      <p:pic>
        <p:nvPicPr>
          <p:cNvPr id="65" name="Picture 4" descr="icon icon, lock icon">
            <a:extLst>
              <a:ext uri="{FF2B5EF4-FFF2-40B4-BE49-F238E27FC236}">
                <a16:creationId xmlns:a16="http://schemas.microsoft.com/office/drawing/2014/main" id="{15859FB2-C379-B201-7845-B6E993AE5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311" y="5041076"/>
            <a:ext cx="238315" cy="238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4" descr="icon icon, lock icon">
            <a:extLst>
              <a:ext uri="{FF2B5EF4-FFF2-40B4-BE49-F238E27FC236}">
                <a16:creationId xmlns:a16="http://schemas.microsoft.com/office/drawing/2014/main" id="{87BBB555-4F18-190E-32CE-B0C4070F1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859" y="4844892"/>
            <a:ext cx="238315" cy="238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34428C06-AE71-DD72-D216-B4D2654C76C2}"/>
              </a:ext>
            </a:extLst>
          </p:cNvPr>
          <p:cNvSpPr txBox="1"/>
          <p:nvPr/>
        </p:nvSpPr>
        <p:spPr>
          <a:xfrm>
            <a:off x="6673871" y="4831262"/>
            <a:ext cx="3690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50" dirty="0"/>
              <a:t>TLS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A8C2BB6-6A5E-6AF9-D768-E55E861468F2}"/>
              </a:ext>
            </a:extLst>
          </p:cNvPr>
          <p:cNvGrpSpPr/>
          <p:nvPr/>
        </p:nvGrpSpPr>
        <p:grpSpPr>
          <a:xfrm>
            <a:off x="6583964" y="5227226"/>
            <a:ext cx="352339" cy="217169"/>
            <a:chOff x="2582047" y="5650993"/>
            <a:chExt cx="545201" cy="336042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55DDD4F-88F5-817D-EC78-E7DC8D55E4FB}"/>
                </a:ext>
              </a:extLst>
            </p:cNvPr>
            <p:cNvSpPr/>
            <p:nvPr/>
          </p:nvSpPr>
          <p:spPr>
            <a:xfrm>
              <a:off x="2582047" y="5650993"/>
              <a:ext cx="545201" cy="3360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B4879ED-CB02-8614-B9E7-2EFC612EDE29}"/>
                </a:ext>
              </a:extLst>
            </p:cNvPr>
            <p:cNvCxnSpPr>
              <a:cxnSpLocks/>
            </p:cNvCxnSpPr>
            <p:nvPr/>
          </p:nvCxnSpPr>
          <p:spPr>
            <a:xfrm>
              <a:off x="2582047" y="5650993"/>
              <a:ext cx="270691" cy="1668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A64F999-A3EA-F96E-C7D7-5F59166201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6557" y="5650993"/>
              <a:ext cx="270691" cy="1668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Picture 4" descr="icon icon, lock icon">
              <a:extLst>
                <a:ext uri="{FF2B5EF4-FFF2-40B4-BE49-F238E27FC236}">
                  <a16:creationId xmlns:a16="http://schemas.microsoft.com/office/drawing/2014/main" id="{CC830ED1-6D71-F04A-15F9-9F7AB17725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225" y="5817837"/>
              <a:ext cx="166845" cy="166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186A710-17DF-A1A9-ACC1-6940664C8F3C}"/>
              </a:ext>
            </a:extLst>
          </p:cNvPr>
          <p:cNvGrpSpPr/>
          <p:nvPr/>
        </p:nvGrpSpPr>
        <p:grpSpPr>
          <a:xfrm>
            <a:off x="7071186" y="5227226"/>
            <a:ext cx="352339" cy="217169"/>
            <a:chOff x="2582047" y="5650993"/>
            <a:chExt cx="545201" cy="336042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D6FB384-B837-8A68-361C-A1798AE615D5}"/>
                </a:ext>
              </a:extLst>
            </p:cNvPr>
            <p:cNvSpPr/>
            <p:nvPr/>
          </p:nvSpPr>
          <p:spPr>
            <a:xfrm>
              <a:off x="2582047" y="5650993"/>
              <a:ext cx="545201" cy="3360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970D538-62DF-879F-D642-AE07C71C480D}"/>
                </a:ext>
              </a:extLst>
            </p:cNvPr>
            <p:cNvCxnSpPr>
              <a:cxnSpLocks/>
            </p:cNvCxnSpPr>
            <p:nvPr/>
          </p:nvCxnSpPr>
          <p:spPr>
            <a:xfrm>
              <a:off x="2582047" y="5650993"/>
              <a:ext cx="270691" cy="1668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59F1535-2176-76A7-1CCA-C58B16708E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6557" y="5650993"/>
              <a:ext cx="270691" cy="1668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7" name="Picture 4" descr="icon icon, lock icon">
              <a:extLst>
                <a:ext uri="{FF2B5EF4-FFF2-40B4-BE49-F238E27FC236}">
                  <a16:creationId xmlns:a16="http://schemas.microsoft.com/office/drawing/2014/main" id="{8E360A68-9DB6-43FB-2EFA-577A427A02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225" y="5817837"/>
              <a:ext cx="166845" cy="166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7EC5EBB-5B0D-0CD2-A3C1-BB6C0096DE28}"/>
              </a:ext>
            </a:extLst>
          </p:cNvPr>
          <p:cNvGrpSpPr/>
          <p:nvPr/>
        </p:nvGrpSpPr>
        <p:grpSpPr>
          <a:xfrm>
            <a:off x="7547436" y="5227226"/>
            <a:ext cx="352339" cy="217169"/>
            <a:chOff x="2582047" y="5650993"/>
            <a:chExt cx="545201" cy="336042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E29E34D-73C3-76D7-54D4-AF65DA673F67}"/>
                </a:ext>
              </a:extLst>
            </p:cNvPr>
            <p:cNvSpPr/>
            <p:nvPr/>
          </p:nvSpPr>
          <p:spPr>
            <a:xfrm>
              <a:off x="2582047" y="5650993"/>
              <a:ext cx="545201" cy="3360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A679698-6494-1AF4-E550-7FB85B05AC4F}"/>
                </a:ext>
              </a:extLst>
            </p:cNvPr>
            <p:cNvCxnSpPr>
              <a:cxnSpLocks/>
            </p:cNvCxnSpPr>
            <p:nvPr/>
          </p:nvCxnSpPr>
          <p:spPr>
            <a:xfrm>
              <a:off x="2582047" y="5650993"/>
              <a:ext cx="270691" cy="1668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C2AFED7-D751-5CF6-3B27-095F3281A6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6557" y="5650993"/>
              <a:ext cx="270691" cy="1668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2" name="Picture 4" descr="icon icon, lock icon">
              <a:extLst>
                <a:ext uri="{FF2B5EF4-FFF2-40B4-BE49-F238E27FC236}">
                  <a16:creationId xmlns:a16="http://schemas.microsoft.com/office/drawing/2014/main" id="{E335FD04-5F98-436E-4EE1-A3BDD7E3C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225" y="5817837"/>
              <a:ext cx="166845" cy="166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6CFD02A-2B20-64C9-29AD-F2CF2127DFE1}"/>
              </a:ext>
            </a:extLst>
          </p:cNvPr>
          <p:cNvGrpSpPr/>
          <p:nvPr/>
        </p:nvGrpSpPr>
        <p:grpSpPr>
          <a:xfrm>
            <a:off x="9229985" y="5227226"/>
            <a:ext cx="352339" cy="217169"/>
            <a:chOff x="2582047" y="5650993"/>
            <a:chExt cx="545201" cy="336042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955BF9A-8348-DD56-1A8D-D63CED5A83E0}"/>
                </a:ext>
              </a:extLst>
            </p:cNvPr>
            <p:cNvSpPr/>
            <p:nvPr/>
          </p:nvSpPr>
          <p:spPr>
            <a:xfrm>
              <a:off x="2582047" y="5650993"/>
              <a:ext cx="545201" cy="3360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4A652E0-3404-FB64-320A-B04A3B42CC6B}"/>
                </a:ext>
              </a:extLst>
            </p:cNvPr>
            <p:cNvCxnSpPr>
              <a:cxnSpLocks/>
            </p:cNvCxnSpPr>
            <p:nvPr/>
          </p:nvCxnSpPr>
          <p:spPr>
            <a:xfrm>
              <a:off x="2582047" y="5650993"/>
              <a:ext cx="270691" cy="1668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3764394-D1C0-5981-2FE0-A6F394D638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6557" y="5650993"/>
              <a:ext cx="270691" cy="1668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7" name="Picture 4" descr="icon icon, lock icon">
              <a:extLst>
                <a:ext uri="{FF2B5EF4-FFF2-40B4-BE49-F238E27FC236}">
                  <a16:creationId xmlns:a16="http://schemas.microsoft.com/office/drawing/2014/main" id="{19E1BBB1-C257-E09F-7EF7-0D9A9A0502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225" y="5817837"/>
              <a:ext cx="166845" cy="166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3FFD13F-2D63-F71F-0688-D92268BFA16C}"/>
              </a:ext>
            </a:extLst>
          </p:cNvPr>
          <p:cNvGrpSpPr/>
          <p:nvPr/>
        </p:nvGrpSpPr>
        <p:grpSpPr>
          <a:xfrm>
            <a:off x="9717207" y="5227226"/>
            <a:ext cx="352339" cy="217169"/>
            <a:chOff x="2582047" y="5650993"/>
            <a:chExt cx="545201" cy="336042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02628D5-A2FA-89E1-C275-4E263F9D370C}"/>
                </a:ext>
              </a:extLst>
            </p:cNvPr>
            <p:cNvSpPr/>
            <p:nvPr/>
          </p:nvSpPr>
          <p:spPr>
            <a:xfrm>
              <a:off x="2582047" y="5650993"/>
              <a:ext cx="545201" cy="3360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422CA2B-674A-D7FD-91ED-6D6D1A2BC23B}"/>
                </a:ext>
              </a:extLst>
            </p:cNvPr>
            <p:cNvCxnSpPr>
              <a:cxnSpLocks/>
            </p:cNvCxnSpPr>
            <p:nvPr/>
          </p:nvCxnSpPr>
          <p:spPr>
            <a:xfrm>
              <a:off x="2582047" y="5650993"/>
              <a:ext cx="270691" cy="1668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5ED3329-199B-D1D4-CDB8-29EEE3D3FA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6557" y="5650993"/>
              <a:ext cx="270691" cy="1668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2" name="Picture 4" descr="icon icon, lock icon">
              <a:extLst>
                <a:ext uri="{FF2B5EF4-FFF2-40B4-BE49-F238E27FC236}">
                  <a16:creationId xmlns:a16="http://schemas.microsoft.com/office/drawing/2014/main" id="{D992864E-804A-DD85-93EE-E8D6380B02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225" y="5817837"/>
              <a:ext cx="166845" cy="166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42CFD0C-594D-2F2C-9CB1-1AB0C5633D5F}"/>
              </a:ext>
            </a:extLst>
          </p:cNvPr>
          <p:cNvGrpSpPr/>
          <p:nvPr/>
        </p:nvGrpSpPr>
        <p:grpSpPr>
          <a:xfrm>
            <a:off x="10193457" y="5227226"/>
            <a:ext cx="352339" cy="217169"/>
            <a:chOff x="2582047" y="5650993"/>
            <a:chExt cx="545201" cy="336042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99029099-D95C-5485-A467-4BD88B73849D}"/>
                </a:ext>
              </a:extLst>
            </p:cNvPr>
            <p:cNvSpPr/>
            <p:nvPr/>
          </p:nvSpPr>
          <p:spPr>
            <a:xfrm>
              <a:off x="2582047" y="5650993"/>
              <a:ext cx="545201" cy="3360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365D788-B0DD-F05B-F959-26764289134C}"/>
                </a:ext>
              </a:extLst>
            </p:cNvPr>
            <p:cNvCxnSpPr>
              <a:cxnSpLocks/>
            </p:cNvCxnSpPr>
            <p:nvPr/>
          </p:nvCxnSpPr>
          <p:spPr>
            <a:xfrm>
              <a:off x="2582047" y="5650993"/>
              <a:ext cx="270691" cy="1668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7856414-FF28-E168-4239-23B77076C9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6557" y="5650993"/>
              <a:ext cx="270691" cy="1668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7" name="Picture 4" descr="icon icon, lock icon">
              <a:extLst>
                <a:ext uri="{FF2B5EF4-FFF2-40B4-BE49-F238E27FC236}">
                  <a16:creationId xmlns:a16="http://schemas.microsoft.com/office/drawing/2014/main" id="{35E2B783-0387-9819-0A13-8BE7F492E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225" y="5817837"/>
              <a:ext cx="166845" cy="166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91D63DB-68C2-4D4C-59C4-53080F4414F1}"/>
              </a:ext>
            </a:extLst>
          </p:cNvPr>
          <p:cNvCxnSpPr>
            <a:cxnSpLocks/>
          </p:cNvCxnSpPr>
          <p:nvPr/>
        </p:nvCxnSpPr>
        <p:spPr>
          <a:xfrm>
            <a:off x="6469096" y="6113718"/>
            <a:ext cx="407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9432666-99E3-4FE5-EAB4-C8D7FBDC57CB}"/>
              </a:ext>
            </a:extLst>
          </p:cNvPr>
          <p:cNvGrpSpPr/>
          <p:nvPr/>
        </p:nvGrpSpPr>
        <p:grpSpPr>
          <a:xfrm>
            <a:off x="6583964" y="5835112"/>
            <a:ext cx="352339" cy="217169"/>
            <a:chOff x="2582047" y="5650993"/>
            <a:chExt cx="545201" cy="336042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FC97DCFA-B65E-172D-E1DE-9D6FFD4A416A}"/>
                </a:ext>
              </a:extLst>
            </p:cNvPr>
            <p:cNvSpPr/>
            <p:nvPr/>
          </p:nvSpPr>
          <p:spPr>
            <a:xfrm>
              <a:off x="2582047" y="5650993"/>
              <a:ext cx="545201" cy="3360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18A44FD-6AC1-1D32-DA9A-66067F2ED0E6}"/>
                </a:ext>
              </a:extLst>
            </p:cNvPr>
            <p:cNvCxnSpPr>
              <a:cxnSpLocks/>
            </p:cNvCxnSpPr>
            <p:nvPr/>
          </p:nvCxnSpPr>
          <p:spPr>
            <a:xfrm>
              <a:off x="2582047" y="5650993"/>
              <a:ext cx="270691" cy="1668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E0A75B56-DF27-7A3A-F6F2-FBBD576A65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6557" y="5650993"/>
              <a:ext cx="270691" cy="1668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" name="Picture 4" descr="icon icon, lock icon">
              <a:extLst>
                <a:ext uri="{FF2B5EF4-FFF2-40B4-BE49-F238E27FC236}">
                  <a16:creationId xmlns:a16="http://schemas.microsoft.com/office/drawing/2014/main" id="{AB55A00D-46C1-FDB8-789B-BC3A37CDB7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225" y="5817837"/>
              <a:ext cx="166845" cy="166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1F7E1FF5-2761-725A-8053-92CFDBF595D3}"/>
              </a:ext>
            </a:extLst>
          </p:cNvPr>
          <p:cNvGrpSpPr/>
          <p:nvPr/>
        </p:nvGrpSpPr>
        <p:grpSpPr>
          <a:xfrm>
            <a:off x="7071186" y="5835112"/>
            <a:ext cx="352339" cy="217169"/>
            <a:chOff x="2582047" y="5650993"/>
            <a:chExt cx="545201" cy="336042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97F7C35-B61A-A22D-C2E1-0325453A45C6}"/>
                </a:ext>
              </a:extLst>
            </p:cNvPr>
            <p:cNvSpPr/>
            <p:nvPr/>
          </p:nvSpPr>
          <p:spPr>
            <a:xfrm>
              <a:off x="2582047" y="5650993"/>
              <a:ext cx="545201" cy="3360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DDD82C1-1F0B-0E48-0B80-BC26976442A8}"/>
                </a:ext>
              </a:extLst>
            </p:cNvPr>
            <p:cNvCxnSpPr>
              <a:cxnSpLocks/>
            </p:cNvCxnSpPr>
            <p:nvPr/>
          </p:nvCxnSpPr>
          <p:spPr>
            <a:xfrm>
              <a:off x="2582047" y="5650993"/>
              <a:ext cx="270691" cy="1668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DD56CEF2-78A4-6FE3-7EA5-172EDA563E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6557" y="5650993"/>
              <a:ext cx="270691" cy="1668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8" name="Picture 4" descr="icon icon, lock icon">
              <a:extLst>
                <a:ext uri="{FF2B5EF4-FFF2-40B4-BE49-F238E27FC236}">
                  <a16:creationId xmlns:a16="http://schemas.microsoft.com/office/drawing/2014/main" id="{5F64429A-532D-DF51-5FF7-E677FDDBB9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225" y="5817837"/>
              <a:ext cx="166845" cy="166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536C939-AF07-A0D6-D246-CDA6ECB6B11B}"/>
              </a:ext>
            </a:extLst>
          </p:cNvPr>
          <p:cNvGrpSpPr/>
          <p:nvPr/>
        </p:nvGrpSpPr>
        <p:grpSpPr>
          <a:xfrm>
            <a:off x="7547436" y="5835112"/>
            <a:ext cx="352339" cy="217169"/>
            <a:chOff x="2582047" y="5650993"/>
            <a:chExt cx="545201" cy="336042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4B981FE-85DA-47BC-C61B-6F46050D5B00}"/>
                </a:ext>
              </a:extLst>
            </p:cNvPr>
            <p:cNvSpPr/>
            <p:nvPr/>
          </p:nvSpPr>
          <p:spPr>
            <a:xfrm>
              <a:off x="2582047" y="5650993"/>
              <a:ext cx="545201" cy="3360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8F3DA14-6522-2D61-76A8-E313A6CB33EA}"/>
                </a:ext>
              </a:extLst>
            </p:cNvPr>
            <p:cNvCxnSpPr>
              <a:cxnSpLocks/>
            </p:cNvCxnSpPr>
            <p:nvPr/>
          </p:nvCxnSpPr>
          <p:spPr>
            <a:xfrm>
              <a:off x="2582047" y="5650993"/>
              <a:ext cx="270691" cy="1668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6EA3707-5308-4E7C-0A4E-BCDE3A0CFD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6557" y="5650993"/>
              <a:ext cx="270691" cy="1668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3" name="Picture 4" descr="icon icon, lock icon">
              <a:extLst>
                <a:ext uri="{FF2B5EF4-FFF2-40B4-BE49-F238E27FC236}">
                  <a16:creationId xmlns:a16="http://schemas.microsoft.com/office/drawing/2014/main" id="{474BE6DD-F870-8350-7B5A-C95682B4DB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225" y="5817837"/>
              <a:ext cx="166845" cy="166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B048E47D-D366-D35D-A546-4EA6DCE5A860}"/>
              </a:ext>
            </a:extLst>
          </p:cNvPr>
          <p:cNvGrpSpPr/>
          <p:nvPr/>
        </p:nvGrpSpPr>
        <p:grpSpPr>
          <a:xfrm>
            <a:off x="9229985" y="5835112"/>
            <a:ext cx="352339" cy="217169"/>
            <a:chOff x="2582047" y="5650993"/>
            <a:chExt cx="545201" cy="336042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66F0BFA9-9F20-6C64-0833-3FAF608FACEE}"/>
                </a:ext>
              </a:extLst>
            </p:cNvPr>
            <p:cNvSpPr/>
            <p:nvPr/>
          </p:nvSpPr>
          <p:spPr>
            <a:xfrm>
              <a:off x="2582047" y="5650993"/>
              <a:ext cx="545201" cy="3360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E095D84-7A78-E633-29D8-651309FB24A9}"/>
                </a:ext>
              </a:extLst>
            </p:cNvPr>
            <p:cNvCxnSpPr>
              <a:cxnSpLocks/>
            </p:cNvCxnSpPr>
            <p:nvPr/>
          </p:nvCxnSpPr>
          <p:spPr>
            <a:xfrm>
              <a:off x="2582047" y="5650993"/>
              <a:ext cx="270691" cy="1668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A6162A9F-CA7A-7E30-4CC6-132BD9E567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6557" y="5650993"/>
              <a:ext cx="270691" cy="1668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8" name="Picture 4" descr="icon icon, lock icon">
              <a:extLst>
                <a:ext uri="{FF2B5EF4-FFF2-40B4-BE49-F238E27FC236}">
                  <a16:creationId xmlns:a16="http://schemas.microsoft.com/office/drawing/2014/main" id="{EAF4D0F3-852B-53B6-CEC1-38F42CFCC9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225" y="5817837"/>
              <a:ext cx="166845" cy="166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C7632708-C4BF-F29F-25E8-F9F7E7492BA7}"/>
              </a:ext>
            </a:extLst>
          </p:cNvPr>
          <p:cNvGrpSpPr/>
          <p:nvPr/>
        </p:nvGrpSpPr>
        <p:grpSpPr>
          <a:xfrm>
            <a:off x="9717207" y="5835112"/>
            <a:ext cx="352339" cy="217169"/>
            <a:chOff x="2582047" y="5650993"/>
            <a:chExt cx="545201" cy="336042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23E7980-4743-D059-F586-485018E18CB3}"/>
                </a:ext>
              </a:extLst>
            </p:cNvPr>
            <p:cNvSpPr/>
            <p:nvPr/>
          </p:nvSpPr>
          <p:spPr>
            <a:xfrm>
              <a:off x="2582047" y="5650993"/>
              <a:ext cx="545201" cy="3360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DCA8298-8717-C8AD-94C7-2CF06D27EDB7}"/>
                </a:ext>
              </a:extLst>
            </p:cNvPr>
            <p:cNvCxnSpPr>
              <a:cxnSpLocks/>
            </p:cNvCxnSpPr>
            <p:nvPr/>
          </p:nvCxnSpPr>
          <p:spPr>
            <a:xfrm>
              <a:off x="2582047" y="5650993"/>
              <a:ext cx="270691" cy="1668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C220B2F-E645-85B0-243F-E00E802812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6557" y="5650993"/>
              <a:ext cx="270691" cy="1668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3" name="Picture 4" descr="icon icon, lock icon">
              <a:extLst>
                <a:ext uri="{FF2B5EF4-FFF2-40B4-BE49-F238E27FC236}">
                  <a16:creationId xmlns:a16="http://schemas.microsoft.com/office/drawing/2014/main" id="{1D23596F-6BF9-9C2D-A4BF-7A3FF4EA10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225" y="5817837"/>
              <a:ext cx="166845" cy="166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274EC33-0B7A-3EC5-89F3-E4AD1FB46723}"/>
              </a:ext>
            </a:extLst>
          </p:cNvPr>
          <p:cNvGrpSpPr/>
          <p:nvPr/>
        </p:nvGrpSpPr>
        <p:grpSpPr>
          <a:xfrm>
            <a:off x="10193457" y="5835112"/>
            <a:ext cx="352339" cy="217169"/>
            <a:chOff x="2582047" y="5650993"/>
            <a:chExt cx="545201" cy="336042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8D7D77C1-C6D4-EB1E-6A06-D257673F8CA6}"/>
                </a:ext>
              </a:extLst>
            </p:cNvPr>
            <p:cNvSpPr/>
            <p:nvPr/>
          </p:nvSpPr>
          <p:spPr>
            <a:xfrm>
              <a:off x="2582047" y="5650993"/>
              <a:ext cx="545201" cy="3360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777A0CCB-F555-867C-1958-F485A4C02DDA}"/>
                </a:ext>
              </a:extLst>
            </p:cNvPr>
            <p:cNvCxnSpPr>
              <a:cxnSpLocks/>
            </p:cNvCxnSpPr>
            <p:nvPr/>
          </p:nvCxnSpPr>
          <p:spPr>
            <a:xfrm>
              <a:off x="2582047" y="5650993"/>
              <a:ext cx="270691" cy="1668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421EDA4-C6E0-3AFA-6A26-3245F56186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6557" y="5650993"/>
              <a:ext cx="270691" cy="1668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8" name="Picture 4" descr="icon icon, lock icon">
              <a:extLst>
                <a:ext uri="{FF2B5EF4-FFF2-40B4-BE49-F238E27FC236}">
                  <a16:creationId xmlns:a16="http://schemas.microsoft.com/office/drawing/2014/main" id="{75CE5088-8878-DB51-B4CD-FC58CD2CC7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225" y="5817837"/>
              <a:ext cx="166845" cy="166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261DA7C4-5849-9164-0A66-5D9FFA7B6F7B}"/>
              </a:ext>
            </a:extLst>
          </p:cNvPr>
          <p:cNvSpPr txBox="1"/>
          <p:nvPr/>
        </p:nvSpPr>
        <p:spPr>
          <a:xfrm>
            <a:off x="8357642" y="5874168"/>
            <a:ext cx="3690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50" dirty="0"/>
              <a:t>TLS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8C678F6-B309-00D0-73AC-8FEAD4998996}"/>
              </a:ext>
            </a:extLst>
          </p:cNvPr>
          <p:cNvSpPr/>
          <p:nvPr/>
        </p:nvSpPr>
        <p:spPr>
          <a:xfrm>
            <a:off x="10336031" y="3559302"/>
            <a:ext cx="1431884" cy="754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>
                <a:solidFill>
                  <a:sysClr val="windowText" lastClr="000000"/>
                </a:solidFill>
              </a:rPr>
              <a:t>IdP</a:t>
            </a:r>
            <a:endParaRPr lang="es-419" dirty="0">
              <a:solidFill>
                <a:sysClr val="windowText" lastClr="000000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8FF30DE-BA75-5444-2B02-03887E6DEEE3}"/>
              </a:ext>
            </a:extLst>
          </p:cNvPr>
          <p:cNvSpPr/>
          <p:nvPr/>
        </p:nvSpPr>
        <p:spPr>
          <a:xfrm>
            <a:off x="10336031" y="3559302"/>
            <a:ext cx="1431884" cy="754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>
                <a:solidFill>
                  <a:sysClr val="windowText" lastClr="000000"/>
                </a:solidFill>
              </a:rPr>
              <a:t>IdP</a:t>
            </a:r>
            <a:endParaRPr lang="es-419" dirty="0">
              <a:solidFill>
                <a:sysClr val="windowText" lastClr="000000"/>
              </a:solidFill>
            </a:endParaRPr>
          </a:p>
        </p:txBody>
      </p:sp>
      <p:cxnSp>
        <p:nvCxnSpPr>
          <p:cNvPr id="132" name="Connector: Curved 131">
            <a:extLst>
              <a:ext uri="{FF2B5EF4-FFF2-40B4-BE49-F238E27FC236}">
                <a16:creationId xmlns:a16="http://schemas.microsoft.com/office/drawing/2014/main" id="{1E6A48EB-E026-F689-F52D-FE94B254C13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378363" y="2348568"/>
            <a:ext cx="1369743" cy="454559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Curved 132">
            <a:extLst>
              <a:ext uri="{FF2B5EF4-FFF2-40B4-BE49-F238E27FC236}">
                <a16:creationId xmlns:a16="http://schemas.microsoft.com/office/drawing/2014/main" id="{4D0F396D-915E-FF93-6F37-FD4C9F333528}"/>
              </a:ext>
            </a:extLst>
          </p:cNvPr>
          <p:cNvCxnSpPr/>
          <p:nvPr/>
        </p:nvCxnSpPr>
        <p:spPr>
          <a:xfrm flipV="1">
            <a:off x="11545588" y="3936492"/>
            <a:ext cx="222327" cy="1703499"/>
          </a:xfrm>
          <a:prstGeom prst="curvedConnector3">
            <a:avLst>
              <a:gd name="adj1" fmla="val 2028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5" name="Picture 2" descr="Key Icon Black Thin Line Gráfico por deniprianggono78 · Creative Fabrica">
            <a:extLst>
              <a:ext uri="{FF2B5EF4-FFF2-40B4-BE49-F238E27FC236}">
                <a16:creationId xmlns:a16="http://schemas.microsoft.com/office/drawing/2014/main" id="{D8B0DEDA-D2EF-EC9B-5FEC-0E1ED7C81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327" y="4387560"/>
            <a:ext cx="465974" cy="31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76542631-6441-DC35-C0EA-2C050495A01B}"/>
              </a:ext>
            </a:extLst>
          </p:cNvPr>
          <p:cNvSpPr txBox="1"/>
          <p:nvPr/>
        </p:nvSpPr>
        <p:spPr>
          <a:xfrm>
            <a:off x="6606031" y="4577346"/>
            <a:ext cx="17299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50" dirty="0" err="1"/>
              <a:t>Authenticate</a:t>
            </a:r>
            <a:r>
              <a:rPr lang="es-419" sz="1050" dirty="0"/>
              <a:t> / </a:t>
            </a:r>
            <a:r>
              <a:rPr lang="es-419" sz="1050" dirty="0" err="1"/>
              <a:t>Athorization</a:t>
            </a:r>
            <a:endParaRPr lang="es-419" sz="105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24B7562-4A35-2EB1-C10B-C13A71D82E51}"/>
              </a:ext>
            </a:extLst>
          </p:cNvPr>
          <p:cNvSpPr txBox="1"/>
          <p:nvPr/>
        </p:nvSpPr>
        <p:spPr>
          <a:xfrm>
            <a:off x="6606031" y="5566731"/>
            <a:ext cx="17299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50" dirty="0" err="1"/>
              <a:t>Authenticate</a:t>
            </a:r>
            <a:r>
              <a:rPr lang="es-419" sz="1050" dirty="0"/>
              <a:t> / </a:t>
            </a:r>
            <a:r>
              <a:rPr lang="es-419" sz="1050" dirty="0" err="1"/>
              <a:t>Athorization</a:t>
            </a:r>
            <a:endParaRPr lang="es-419" sz="1050" dirty="0"/>
          </a:p>
        </p:txBody>
      </p:sp>
      <p:cxnSp>
        <p:nvCxnSpPr>
          <p:cNvPr id="138" name="Connector: Curved 137">
            <a:extLst>
              <a:ext uri="{FF2B5EF4-FFF2-40B4-BE49-F238E27FC236}">
                <a16:creationId xmlns:a16="http://schemas.microsoft.com/office/drawing/2014/main" id="{D9C82ECC-0DDC-E2A7-8C84-53B5D24CB2C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987865" y="3483097"/>
            <a:ext cx="894770" cy="180156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Cylinder 138">
            <a:extLst>
              <a:ext uri="{FF2B5EF4-FFF2-40B4-BE49-F238E27FC236}">
                <a16:creationId xmlns:a16="http://schemas.microsoft.com/office/drawing/2014/main" id="{F3F17734-3FA5-E7BF-9433-9C18A5D0894D}"/>
              </a:ext>
            </a:extLst>
          </p:cNvPr>
          <p:cNvSpPr/>
          <p:nvPr/>
        </p:nvSpPr>
        <p:spPr>
          <a:xfrm>
            <a:off x="3127248" y="5335050"/>
            <a:ext cx="634942" cy="667504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B158E440-CD3E-0C5E-113E-CB2688C5C61A}"/>
              </a:ext>
            </a:extLst>
          </p:cNvPr>
          <p:cNvCxnSpPr>
            <a:endCxn id="139" idx="4"/>
          </p:cNvCxnSpPr>
          <p:nvPr/>
        </p:nvCxnSpPr>
        <p:spPr>
          <a:xfrm flipH="1">
            <a:off x="3762190" y="5639991"/>
            <a:ext cx="1861370" cy="28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Picture 4" descr="icon icon, lock icon">
            <a:extLst>
              <a:ext uri="{FF2B5EF4-FFF2-40B4-BE49-F238E27FC236}">
                <a16:creationId xmlns:a16="http://schemas.microsoft.com/office/drawing/2014/main" id="{10939852-5469-8CD3-0713-B90B84D8B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841" y="5356518"/>
            <a:ext cx="238315" cy="238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D9AA4B31-1AC2-6CD4-96C8-45C9FDC5364D}"/>
              </a:ext>
            </a:extLst>
          </p:cNvPr>
          <p:cNvSpPr txBox="1"/>
          <p:nvPr/>
        </p:nvSpPr>
        <p:spPr>
          <a:xfrm>
            <a:off x="4460703" y="5366431"/>
            <a:ext cx="5709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50" dirty="0"/>
              <a:t>TLS 1.2</a:t>
            </a:r>
          </a:p>
        </p:txBody>
      </p:sp>
    </p:spTree>
    <p:extLst>
      <p:ext uri="{BB962C8B-B14F-4D97-AF65-F5344CB8AC3E}">
        <p14:creationId xmlns:p14="http://schemas.microsoft.com/office/powerpoint/2010/main" val="255641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Hexagon 30">
            <a:extLst>
              <a:ext uri="{FF2B5EF4-FFF2-40B4-BE49-F238E27FC236}">
                <a16:creationId xmlns:a16="http://schemas.microsoft.com/office/drawing/2014/main" id="{24860A9E-5C43-FE81-12D8-8C5EF0F5C65E}"/>
              </a:ext>
            </a:extLst>
          </p:cNvPr>
          <p:cNvSpPr/>
          <p:nvPr/>
        </p:nvSpPr>
        <p:spPr>
          <a:xfrm>
            <a:off x="6892259" y="3009896"/>
            <a:ext cx="813816" cy="701566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900" dirty="0">
              <a:solidFill>
                <a:sysClr val="windowText" lastClr="000000"/>
              </a:solidFill>
            </a:endParaRPr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772D1D9E-B856-C173-6990-15B261AD1CB2}"/>
              </a:ext>
            </a:extLst>
          </p:cNvPr>
          <p:cNvSpPr/>
          <p:nvPr/>
        </p:nvSpPr>
        <p:spPr>
          <a:xfrm>
            <a:off x="6826661" y="3035016"/>
            <a:ext cx="813816" cy="701566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900" dirty="0">
              <a:solidFill>
                <a:sysClr val="windowText" lastClr="000000"/>
              </a:solidFill>
            </a:endParaRPr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AFCBADD3-3DF3-0F5D-74E8-208C54F5CCF0}"/>
              </a:ext>
            </a:extLst>
          </p:cNvPr>
          <p:cNvSpPr/>
          <p:nvPr/>
        </p:nvSpPr>
        <p:spPr>
          <a:xfrm>
            <a:off x="6730202" y="3090660"/>
            <a:ext cx="813816" cy="701566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900" dirty="0">
                <a:solidFill>
                  <a:sysClr val="windowText" lastClr="000000"/>
                </a:solidFill>
              </a:rPr>
              <a:t>Sale </a:t>
            </a:r>
            <a:r>
              <a:rPr lang="es-419" sz="900" dirty="0" err="1">
                <a:solidFill>
                  <a:sysClr val="windowText" lastClr="000000"/>
                </a:solidFill>
              </a:rPr>
              <a:t>Service</a:t>
            </a:r>
            <a:endParaRPr lang="es-419" sz="9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AF8493E-4B9D-DF64-2101-443A2C33EE88}"/>
              </a:ext>
            </a:extLst>
          </p:cNvPr>
          <p:cNvSpPr/>
          <p:nvPr/>
        </p:nvSpPr>
        <p:spPr>
          <a:xfrm>
            <a:off x="7707218" y="1089630"/>
            <a:ext cx="579120" cy="29900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419" dirty="0" err="1">
                <a:solidFill>
                  <a:sysClr val="windowText" lastClr="000000"/>
                </a:solidFill>
              </a:rPr>
              <a:t>Configuration</a:t>
            </a:r>
            <a:r>
              <a:rPr lang="es-419" dirty="0">
                <a:solidFill>
                  <a:sysClr val="windowText" lastClr="000000"/>
                </a:solidFill>
              </a:rPr>
              <a:t> Server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2DA4246-CCFC-B3DC-6A34-9F0439F0E309}"/>
              </a:ext>
            </a:extLst>
          </p:cNvPr>
          <p:cNvSpPr/>
          <p:nvPr/>
        </p:nvSpPr>
        <p:spPr>
          <a:xfrm>
            <a:off x="4863434" y="1089630"/>
            <a:ext cx="579120" cy="29900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Discovery </a:t>
            </a:r>
            <a:r>
              <a:rPr lang="es-419" dirty="0" err="1">
                <a:solidFill>
                  <a:sysClr val="windowText" lastClr="000000"/>
                </a:solidFill>
              </a:rPr>
              <a:t>Service</a:t>
            </a:r>
            <a:endParaRPr lang="es-419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CD409E-362B-8D1E-9CB2-F83AD007D249}"/>
              </a:ext>
            </a:extLst>
          </p:cNvPr>
          <p:cNvCxnSpPr>
            <a:cxnSpLocks/>
          </p:cNvCxnSpPr>
          <p:nvPr/>
        </p:nvCxnSpPr>
        <p:spPr>
          <a:xfrm flipV="1">
            <a:off x="7544018" y="2584674"/>
            <a:ext cx="163200" cy="856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A425B75-2362-B8E3-BEFF-A339F52B303B}"/>
              </a:ext>
            </a:extLst>
          </p:cNvPr>
          <p:cNvCxnSpPr/>
          <p:nvPr/>
        </p:nvCxnSpPr>
        <p:spPr>
          <a:xfrm>
            <a:off x="6730202" y="1658980"/>
            <a:ext cx="977016" cy="925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B854FE-2A2E-DEF8-C0D3-EDF06361537C}"/>
              </a:ext>
            </a:extLst>
          </p:cNvPr>
          <p:cNvCxnSpPr/>
          <p:nvPr/>
        </p:nvCxnSpPr>
        <p:spPr>
          <a:xfrm flipH="1">
            <a:off x="5442554" y="1658980"/>
            <a:ext cx="473832" cy="925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0306C1-C771-19A6-E8C7-B44229CCA19F}"/>
              </a:ext>
            </a:extLst>
          </p:cNvPr>
          <p:cNvCxnSpPr/>
          <p:nvPr/>
        </p:nvCxnSpPr>
        <p:spPr>
          <a:xfrm flipH="1" flipV="1">
            <a:off x="5442554" y="2584674"/>
            <a:ext cx="1287648" cy="856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ylinder 11">
            <a:extLst>
              <a:ext uri="{FF2B5EF4-FFF2-40B4-BE49-F238E27FC236}">
                <a16:creationId xmlns:a16="http://schemas.microsoft.com/office/drawing/2014/main" id="{D8963CA8-1971-B794-38BB-113CACCAC6AC}"/>
              </a:ext>
            </a:extLst>
          </p:cNvPr>
          <p:cNvSpPr/>
          <p:nvPr/>
        </p:nvSpPr>
        <p:spPr>
          <a:xfrm>
            <a:off x="7148780" y="1452371"/>
            <a:ext cx="434769" cy="431370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63D3DF3-D9AF-5CC1-25D7-C51F77A97B07}"/>
              </a:ext>
            </a:extLst>
          </p:cNvPr>
          <p:cNvCxnSpPr>
            <a:endCxn id="12" idx="2"/>
          </p:cNvCxnSpPr>
          <p:nvPr/>
        </p:nvCxnSpPr>
        <p:spPr>
          <a:xfrm>
            <a:off x="6730202" y="1658980"/>
            <a:ext cx="418578" cy="9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ylinder 13">
            <a:extLst>
              <a:ext uri="{FF2B5EF4-FFF2-40B4-BE49-F238E27FC236}">
                <a16:creationId xmlns:a16="http://schemas.microsoft.com/office/drawing/2014/main" id="{D3DF1DC0-7C82-309F-5A67-DD89809F4197}"/>
              </a:ext>
            </a:extLst>
          </p:cNvPr>
          <p:cNvSpPr/>
          <p:nvPr/>
        </p:nvSpPr>
        <p:spPr>
          <a:xfrm>
            <a:off x="5921934" y="3216599"/>
            <a:ext cx="434769" cy="431370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0FCE9F0-0783-EC40-6F34-AC5AB2B85FD4}"/>
              </a:ext>
            </a:extLst>
          </p:cNvPr>
          <p:cNvCxnSpPr>
            <a:endCxn id="14" idx="4"/>
          </p:cNvCxnSpPr>
          <p:nvPr/>
        </p:nvCxnSpPr>
        <p:spPr>
          <a:xfrm flipH="1" flipV="1">
            <a:off x="6356703" y="3432284"/>
            <a:ext cx="373499" cy="9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ylinder 15">
            <a:extLst>
              <a:ext uri="{FF2B5EF4-FFF2-40B4-BE49-F238E27FC236}">
                <a16:creationId xmlns:a16="http://schemas.microsoft.com/office/drawing/2014/main" id="{CACCB260-55F1-8AAA-FC4B-852C48BA9BE4}"/>
              </a:ext>
            </a:extLst>
          </p:cNvPr>
          <p:cNvSpPr/>
          <p:nvPr/>
        </p:nvSpPr>
        <p:spPr>
          <a:xfrm>
            <a:off x="10975848" y="2147735"/>
            <a:ext cx="883570" cy="876663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</a:p>
          <a:p>
            <a:pPr algn="ctr"/>
            <a:r>
              <a:rPr lang="es-419" sz="11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endParaRPr lang="es-419" sz="11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CAAD313-238A-8B96-D70F-C18ED3C4BC55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8286338" y="2584674"/>
            <a:ext cx="2689510" cy="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808299A-074A-3A90-4DE6-5CF79F3414D7}"/>
              </a:ext>
            </a:extLst>
          </p:cNvPr>
          <p:cNvSpPr/>
          <p:nvPr/>
        </p:nvSpPr>
        <p:spPr>
          <a:xfrm>
            <a:off x="2327498" y="2090898"/>
            <a:ext cx="1060704" cy="9875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MVC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8822DE-E01B-3E84-D832-856808F4DB82}"/>
              </a:ext>
            </a:extLst>
          </p:cNvPr>
          <p:cNvSpPr txBox="1"/>
          <p:nvPr/>
        </p:nvSpPr>
        <p:spPr>
          <a:xfrm>
            <a:off x="1820799" y="3047177"/>
            <a:ext cx="8980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50" dirty="0">
                <a:latin typeface="Arial" panose="020B0604020202020204" pitchFamily="34" charset="0"/>
                <a:cs typeface="Arial" panose="020B0604020202020204" pitchFamily="34" charset="0"/>
              </a:rPr>
              <a:t>:8085 :8080</a:t>
            </a:r>
          </a:p>
          <a:p>
            <a:r>
              <a:rPr lang="es-419" sz="1050" dirty="0">
                <a:latin typeface="Arial" panose="020B0604020202020204" pitchFamily="34" charset="0"/>
                <a:cs typeface="Arial" panose="020B0604020202020204" pitchFamily="34" charset="0"/>
              </a:rPr>
              <a:t>:8086 : 443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2EB4D0B-CF81-6159-FC9F-042CC6DD5BCC}"/>
              </a:ext>
            </a:extLst>
          </p:cNvPr>
          <p:cNvCxnSpPr/>
          <p:nvPr/>
        </p:nvCxnSpPr>
        <p:spPr>
          <a:xfrm>
            <a:off x="3388202" y="2584674"/>
            <a:ext cx="1475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DF742F5-C9D4-F1FE-69A4-DF0768EC5D52}"/>
              </a:ext>
            </a:extLst>
          </p:cNvPr>
          <p:cNvSpPr txBox="1"/>
          <p:nvPr/>
        </p:nvSpPr>
        <p:spPr>
          <a:xfrm>
            <a:off x="6060895" y="579208"/>
            <a:ext cx="8242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50" dirty="0">
                <a:latin typeface="Arial" panose="020B0604020202020204" pitchFamily="34" charset="0"/>
                <a:cs typeface="Arial" panose="020B0604020202020204" pitchFamily="34" charset="0"/>
              </a:rPr>
              <a:t>8081:8080</a:t>
            </a:r>
          </a:p>
          <a:p>
            <a:r>
              <a:rPr lang="es-419" sz="1050" dirty="0">
                <a:latin typeface="Arial" panose="020B0604020202020204" pitchFamily="34" charset="0"/>
                <a:cs typeface="Arial" panose="020B0604020202020204" pitchFamily="34" charset="0"/>
              </a:rPr>
              <a:t>8082:443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C6F567-3D08-EBAE-C226-94DAADF0CA29}"/>
              </a:ext>
            </a:extLst>
          </p:cNvPr>
          <p:cNvSpPr txBox="1"/>
          <p:nvPr/>
        </p:nvSpPr>
        <p:spPr>
          <a:xfrm>
            <a:off x="6482865" y="2552946"/>
            <a:ext cx="8242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50" dirty="0">
                <a:latin typeface="Arial" panose="020B0604020202020204" pitchFamily="34" charset="0"/>
                <a:cs typeface="Arial" panose="020B0604020202020204" pitchFamily="34" charset="0"/>
              </a:rPr>
              <a:t>8083:8080</a:t>
            </a:r>
          </a:p>
          <a:p>
            <a:r>
              <a:rPr lang="es-419" sz="1050" dirty="0">
                <a:latin typeface="Arial" panose="020B0604020202020204" pitchFamily="34" charset="0"/>
                <a:cs typeface="Arial" panose="020B0604020202020204" pitchFamily="34" charset="0"/>
              </a:rPr>
              <a:t>8084:443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648B98-EB00-6B11-F308-63C9178049B0}"/>
              </a:ext>
            </a:extLst>
          </p:cNvPr>
          <p:cNvSpPr/>
          <p:nvPr/>
        </p:nvSpPr>
        <p:spPr>
          <a:xfrm>
            <a:off x="1880204" y="532037"/>
            <a:ext cx="8820992" cy="594118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2C6051-CE7B-B4CA-49CF-4706C53918BB}"/>
              </a:ext>
            </a:extLst>
          </p:cNvPr>
          <p:cNvSpPr txBox="1"/>
          <p:nvPr/>
        </p:nvSpPr>
        <p:spPr>
          <a:xfrm>
            <a:off x="1880204" y="115872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600" dirty="0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A9C36E-6B2E-B9DA-5D35-79562AE52CAD}"/>
              </a:ext>
            </a:extLst>
          </p:cNvPr>
          <p:cNvSpPr txBox="1"/>
          <p:nvPr/>
        </p:nvSpPr>
        <p:spPr>
          <a:xfrm>
            <a:off x="1964162" y="579208"/>
            <a:ext cx="12650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50" dirty="0">
                <a:latin typeface="Arial" panose="020B0604020202020204" pitchFamily="34" charset="0"/>
                <a:cs typeface="Arial" panose="020B0604020202020204" pitchFamily="34" charset="0"/>
              </a:rPr>
              <a:t>Network: </a:t>
            </a:r>
            <a:r>
              <a:rPr lang="es-419" sz="1050" dirty="0" err="1"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endParaRPr lang="es-419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A9133C2-F784-30CB-820B-A66C223255B6}"/>
              </a:ext>
            </a:extLst>
          </p:cNvPr>
          <p:cNvSpPr/>
          <p:nvPr/>
        </p:nvSpPr>
        <p:spPr>
          <a:xfrm>
            <a:off x="332582" y="2282922"/>
            <a:ext cx="841248" cy="603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91667747-52FC-277E-A086-34D36B900F20}"/>
              </a:ext>
            </a:extLst>
          </p:cNvPr>
          <p:cNvSpPr/>
          <p:nvPr/>
        </p:nvSpPr>
        <p:spPr>
          <a:xfrm>
            <a:off x="332582" y="2950434"/>
            <a:ext cx="841248" cy="169164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2E5DA4E-6197-5EA3-A49C-392CEE78D20F}"/>
              </a:ext>
            </a:extLst>
          </p:cNvPr>
          <p:cNvCxnSpPr>
            <a:cxnSpLocks/>
          </p:cNvCxnSpPr>
          <p:nvPr/>
        </p:nvCxnSpPr>
        <p:spPr>
          <a:xfrm>
            <a:off x="1173830" y="2584674"/>
            <a:ext cx="1153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Hexagon 41">
            <a:extLst>
              <a:ext uri="{FF2B5EF4-FFF2-40B4-BE49-F238E27FC236}">
                <a16:creationId xmlns:a16="http://schemas.microsoft.com/office/drawing/2014/main" id="{D696197B-5AD1-8BE6-2224-BABDC3CEF4C8}"/>
              </a:ext>
            </a:extLst>
          </p:cNvPr>
          <p:cNvSpPr/>
          <p:nvPr/>
        </p:nvSpPr>
        <p:spPr>
          <a:xfrm>
            <a:off x="6105743" y="1152622"/>
            <a:ext cx="813816" cy="701566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900" dirty="0">
              <a:solidFill>
                <a:sysClr val="windowText" lastClr="000000"/>
              </a:solidFill>
            </a:endParaRPr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0D0DB8B0-3985-55D5-A53F-FBCB8E378752}"/>
              </a:ext>
            </a:extLst>
          </p:cNvPr>
          <p:cNvSpPr/>
          <p:nvPr/>
        </p:nvSpPr>
        <p:spPr>
          <a:xfrm>
            <a:off x="6021674" y="1233758"/>
            <a:ext cx="813816" cy="701566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900" dirty="0">
              <a:solidFill>
                <a:sysClr val="windowText" lastClr="000000"/>
              </a:solidFill>
            </a:endParaRPr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F023287A-CC31-B525-F02F-A5E24B837394}"/>
              </a:ext>
            </a:extLst>
          </p:cNvPr>
          <p:cNvSpPr/>
          <p:nvPr/>
        </p:nvSpPr>
        <p:spPr>
          <a:xfrm>
            <a:off x="5916386" y="1308197"/>
            <a:ext cx="813816" cy="701566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900" dirty="0" err="1">
                <a:solidFill>
                  <a:sysClr val="windowText" lastClr="000000"/>
                </a:solidFill>
              </a:rPr>
              <a:t>Product</a:t>
            </a:r>
            <a:r>
              <a:rPr lang="es-419" sz="900" dirty="0">
                <a:solidFill>
                  <a:sysClr val="windowText" lastClr="000000"/>
                </a:solidFill>
              </a:rPr>
              <a:t> </a:t>
            </a:r>
            <a:r>
              <a:rPr lang="es-419" sz="900" dirty="0" err="1">
                <a:solidFill>
                  <a:sysClr val="windowText" lastClr="000000"/>
                </a:solidFill>
              </a:rPr>
              <a:t>Service</a:t>
            </a:r>
            <a:endParaRPr lang="es-419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3A474A11-C079-ECA8-361E-F34318D686B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83464" y="82584"/>
            <a:ext cx="782701" cy="3233928"/>
          </a:xfrm>
          <a:prstGeom prst="curvedConnector3">
            <a:avLst>
              <a:gd name="adj1" fmla="val 1547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4560927-0869-4B70-A11B-1555AFF93B43}"/>
              </a:ext>
            </a:extLst>
          </p:cNvPr>
          <p:cNvSpPr/>
          <p:nvPr/>
        </p:nvSpPr>
        <p:spPr>
          <a:xfrm>
            <a:off x="3815946" y="5683731"/>
            <a:ext cx="2267712" cy="4005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419" dirty="0" err="1">
                <a:solidFill>
                  <a:sysClr val="windowText" lastClr="000000"/>
                </a:solidFill>
              </a:rPr>
              <a:t>Logstash</a:t>
            </a:r>
            <a:endParaRPr lang="es-419" dirty="0">
              <a:solidFill>
                <a:sysClr val="windowText" lastClr="000000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3AE4882-C877-468C-429D-B75182815BD9}"/>
              </a:ext>
            </a:extLst>
          </p:cNvPr>
          <p:cNvCxnSpPr>
            <a:cxnSpLocks/>
          </p:cNvCxnSpPr>
          <p:nvPr/>
        </p:nvCxnSpPr>
        <p:spPr>
          <a:xfrm flipH="1">
            <a:off x="4949802" y="2009763"/>
            <a:ext cx="1141976" cy="367396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743DAD8-8CCA-F04F-DC2D-2488ECD20834}"/>
              </a:ext>
            </a:extLst>
          </p:cNvPr>
          <p:cNvCxnSpPr>
            <a:cxnSpLocks/>
          </p:cNvCxnSpPr>
          <p:nvPr/>
        </p:nvCxnSpPr>
        <p:spPr>
          <a:xfrm flipH="1">
            <a:off x="4949802" y="3792226"/>
            <a:ext cx="1955792" cy="189150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E320A6-A316-51ED-F369-F4F2BE9A19A0}"/>
              </a:ext>
            </a:extLst>
          </p:cNvPr>
          <p:cNvCxnSpPr>
            <a:cxnSpLocks/>
          </p:cNvCxnSpPr>
          <p:nvPr/>
        </p:nvCxnSpPr>
        <p:spPr>
          <a:xfrm flipH="1">
            <a:off x="4949802" y="2009763"/>
            <a:ext cx="1141976" cy="367396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1082DB2-93C0-0E9A-CADF-82BA559EE24D}"/>
              </a:ext>
            </a:extLst>
          </p:cNvPr>
          <p:cNvCxnSpPr>
            <a:cxnSpLocks/>
          </p:cNvCxnSpPr>
          <p:nvPr/>
        </p:nvCxnSpPr>
        <p:spPr>
          <a:xfrm flipH="1">
            <a:off x="4949802" y="3792226"/>
            <a:ext cx="1955792" cy="189150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639BB809-762A-CC30-173A-FCB79D2ABBF9}"/>
              </a:ext>
            </a:extLst>
          </p:cNvPr>
          <p:cNvCxnSpPr>
            <a:cxnSpLocks/>
          </p:cNvCxnSpPr>
          <p:nvPr/>
        </p:nvCxnSpPr>
        <p:spPr>
          <a:xfrm rot="16200000" flipH="1">
            <a:off x="891797" y="2959861"/>
            <a:ext cx="2764412" cy="308388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ylinder 51">
            <a:extLst>
              <a:ext uri="{FF2B5EF4-FFF2-40B4-BE49-F238E27FC236}">
                <a16:creationId xmlns:a16="http://schemas.microsoft.com/office/drawing/2014/main" id="{E8B95585-7E28-F425-9811-D6321A737A9D}"/>
              </a:ext>
            </a:extLst>
          </p:cNvPr>
          <p:cNvSpPr/>
          <p:nvPr/>
        </p:nvSpPr>
        <p:spPr>
          <a:xfrm>
            <a:off x="9074406" y="5520291"/>
            <a:ext cx="891672" cy="727437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400" dirty="0" err="1">
                <a:solidFill>
                  <a:sysClr val="windowText" lastClr="000000"/>
                </a:solidFill>
              </a:rPr>
              <a:t>Elastic</a:t>
            </a:r>
            <a:r>
              <a:rPr lang="es-419" sz="1400" dirty="0">
                <a:solidFill>
                  <a:sysClr val="windowText" lastClr="000000"/>
                </a:solidFill>
              </a:rPr>
              <a:t> </a:t>
            </a:r>
            <a:r>
              <a:rPr lang="es-419" sz="1400" dirty="0" err="1">
                <a:solidFill>
                  <a:sysClr val="windowText" lastClr="000000"/>
                </a:solidFill>
              </a:rPr>
              <a:t>Search</a:t>
            </a:r>
            <a:endParaRPr lang="es-419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F790314-E4DE-C6BA-751D-D5AF180DC73F}"/>
              </a:ext>
            </a:extLst>
          </p:cNvPr>
          <p:cNvCxnSpPr>
            <a:cxnSpLocks/>
            <a:endCxn id="52" idx="2"/>
          </p:cNvCxnSpPr>
          <p:nvPr/>
        </p:nvCxnSpPr>
        <p:spPr>
          <a:xfrm>
            <a:off x="6083658" y="5884010"/>
            <a:ext cx="29907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28DE6B9-4A8B-46FE-8BFE-367DF71E6641}"/>
              </a:ext>
            </a:extLst>
          </p:cNvPr>
          <p:cNvSpPr txBox="1"/>
          <p:nvPr/>
        </p:nvSpPr>
        <p:spPr>
          <a:xfrm>
            <a:off x="3733588" y="5001146"/>
            <a:ext cx="101181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50" dirty="0">
                <a:latin typeface="Arial" panose="020B0604020202020204" pitchFamily="34" charset="0"/>
                <a:cs typeface="Arial" panose="020B0604020202020204" pitchFamily="34" charset="0"/>
              </a:rPr>
              <a:t>5044:5044</a:t>
            </a:r>
          </a:p>
          <a:p>
            <a:r>
              <a:rPr lang="es-419" sz="1050" dirty="0">
                <a:latin typeface="Arial" panose="020B0604020202020204" pitchFamily="34" charset="0"/>
                <a:cs typeface="Arial" panose="020B0604020202020204" pitchFamily="34" charset="0"/>
              </a:rPr>
              <a:t>28080: 28080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36EEAC0-2901-C2D7-6C34-EF7D87601862}"/>
              </a:ext>
            </a:extLst>
          </p:cNvPr>
          <p:cNvSpPr/>
          <p:nvPr/>
        </p:nvSpPr>
        <p:spPr>
          <a:xfrm>
            <a:off x="8867403" y="3490983"/>
            <a:ext cx="1252728" cy="11647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400" dirty="0" err="1">
                <a:solidFill>
                  <a:schemeClr val="tx1"/>
                </a:solidFill>
              </a:rPr>
              <a:t>Kibana</a:t>
            </a:r>
            <a:endParaRPr lang="es-419" sz="1400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1C2D989-70F0-4436-BEAD-7AEA88AD1812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9493767" y="4655753"/>
            <a:ext cx="0" cy="87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6DAAE1B-949C-CF5D-1A5B-A21E94D097D2}"/>
              </a:ext>
            </a:extLst>
          </p:cNvPr>
          <p:cNvSpPr txBox="1"/>
          <p:nvPr/>
        </p:nvSpPr>
        <p:spPr>
          <a:xfrm>
            <a:off x="8848068" y="3182947"/>
            <a:ext cx="8242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50" dirty="0">
                <a:latin typeface="Arial" panose="020B0604020202020204" pitchFamily="34" charset="0"/>
                <a:cs typeface="Arial" panose="020B0604020202020204" pitchFamily="34" charset="0"/>
              </a:rPr>
              <a:t>5601:5601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6D9BBA-C529-11C2-11A3-312A860B59EC}"/>
              </a:ext>
            </a:extLst>
          </p:cNvPr>
          <p:cNvSpPr txBox="1"/>
          <p:nvPr/>
        </p:nvSpPr>
        <p:spPr>
          <a:xfrm>
            <a:off x="9500996" y="5009517"/>
            <a:ext cx="8242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50" dirty="0">
                <a:latin typeface="Arial" panose="020B0604020202020204" pitchFamily="34" charset="0"/>
                <a:cs typeface="Arial" panose="020B0604020202020204" pitchFamily="34" charset="0"/>
              </a:rPr>
              <a:t>9200:9200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7BE7F64C-3C76-495A-54CC-EF96D22A466A}"/>
              </a:ext>
            </a:extLst>
          </p:cNvPr>
          <p:cNvSpPr/>
          <p:nvPr/>
        </p:nvSpPr>
        <p:spPr>
          <a:xfrm>
            <a:off x="6592786" y="5136475"/>
            <a:ext cx="1141976" cy="4005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APM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0EE105E-82B8-268B-71B2-6E75309500BD}"/>
              </a:ext>
            </a:extLst>
          </p:cNvPr>
          <p:cNvSpPr txBox="1"/>
          <p:nvPr/>
        </p:nvSpPr>
        <p:spPr>
          <a:xfrm>
            <a:off x="7281786" y="4844480"/>
            <a:ext cx="8242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50" dirty="0">
                <a:latin typeface="Arial" panose="020B0604020202020204" pitchFamily="34" charset="0"/>
                <a:cs typeface="Arial" panose="020B0604020202020204" pitchFamily="34" charset="0"/>
              </a:rPr>
              <a:t>8200:8200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A543D38-0D03-9149-B5E8-EDE4FBB7E81D}"/>
              </a:ext>
            </a:extLst>
          </p:cNvPr>
          <p:cNvCxnSpPr/>
          <p:nvPr/>
        </p:nvCxnSpPr>
        <p:spPr>
          <a:xfrm>
            <a:off x="2857850" y="3078450"/>
            <a:ext cx="4305924" cy="205802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5B58936-80AE-7FFF-427A-766B537FB058}"/>
              </a:ext>
            </a:extLst>
          </p:cNvPr>
          <p:cNvCxnSpPr>
            <a:cxnSpLocks/>
          </p:cNvCxnSpPr>
          <p:nvPr/>
        </p:nvCxnSpPr>
        <p:spPr>
          <a:xfrm>
            <a:off x="6091778" y="2009763"/>
            <a:ext cx="1071996" cy="312671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8E798F9-976D-D410-6FB2-8964ED577C61}"/>
              </a:ext>
            </a:extLst>
          </p:cNvPr>
          <p:cNvCxnSpPr>
            <a:cxnSpLocks/>
          </p:cNvCxnSpPr>
          <p:nvPr/>
        </p:nvCxnSpPr>
        <p:spPr>
          <a:xfrm flipH="1">
            <a:off x="7163774" y="3792226"/>
            <a:ext cx="204853" cy="134424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6705244-965C-E9E9-48A8-C2C8EE357BD7}"/>
              </a:ext>
            </a:extLst>
          </p:cNvPr>
          <p:cNvCxnSpPr>
            <a:cxnSpLocks/>
          </p:cNvCxnSpPr>
          <p:nvPr/>
        </p:nvCxnSpPr>
        <p:spPr>
          <a:xfrm>
            <a:off x="7734762" y="5336754"/>
            <a:ext cx="1339644" cy="547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451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65</Words>
  <Application>Microsoft Office PowerPoint</Application>
  <PresentationFormat>Widescreen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 Arostegui Cunza</dc:creator>
  <cp:lastModifiedBy>Erick Arostegui Cunza</cp:lastModifiedBy>
  <cp:revision>12</cp:revision>
  <dcterms:created xsi:type="dcterms:W3CDTF">2024-02-17T14:17:29Z</dcterms:created>
  <dcterms:modified xsi:type="dcterms:W3CDTF">2024-09-07T15:57:24Z</dcterms:modified>
</cp:coreProperties>
</file>