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05A9F9F-8E0C-4107-8639-676B922D5B94}"/>
    <pc:docChg chg="custSel delSld modSld">
      <pc:chgData name="Erick Arostegui Cunza" userId="d89b6af450cec8f7" providerId="LiveId" clId="{B05A9F9F-8E0C-4107-8639-676B922D5B94}" dt="2024-05-25T14:11:02.068" v="1" actId="478"/>
      <pc:docMkLst>
        <pc:docMk/>
      </pc:docMkLst>
      <pc:sldChg chg="delSp modSp mod">
        <pc:chgData name="Erick Arostegui Cunza" userId="d89b6af450cec8f7" providerId="LiveId" clId="{B05A9F9F-8E0C-4107-8639-676B922D5B94}" dt="2024-05-25T14:11:02.068" v="1" actId="478"/>
        <pc:sldMkLst>
          <pc:docMk/>
          <pc:sldMk cId="1229494989" sldId="256"/>
        </pc:sldMkLst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" creationId="{5ABBC6A9-55C5-6710-113C-07CF241ACDD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" creationId="{5804ECBD-A847-4A1E-A776-B0BD58CDAFDE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6" creationId="{8AB17887-B763-1CE9-8D13-F63AA6960776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7" creationId="{6FE54A5C-8F59-71E2-3CC9-2DB9B81D47C9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8" creationId="{03FF654F-7F34-FB90-5663-3754058D62B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" creationId="{EBBDF80D-591F-1BD2-822B-5C7BD9F57EFE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" creationId="{08D1904C-0FB6-7916-AD44-2B9720CC747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3" creationId="{5AF0C8F1-319D-5A47-A3A6-8C8F90D50CB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4" creationId="{48F71672-2CF2-AE61-D2FE-E1B713D7742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24" creationId="{EC448E77-B590-EE24-B3F4-6C7625611291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29" creationId="{128FCEBC-AF00-7311-61AF-255AD9CDFFCF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0" creationId="{266DC15C-F853-6952-5E33-2F22C66DD7D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8" creationId="{73D9BFBE-B4FF-1E15-D63C-764FCB82B985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9" creationId="{A2C9521F-2AD0-8A28-8D1C-C9998D881618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0" creationId="{90DCC438-38CA-09D0-00C2-178A87CE9921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1" creationId="{1BAE7499-0407-74C0-9DD0-7C3985D577EA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6" creationId="{EBEC3CD0-1D96-F57D-B116-7FDE24FC0BD8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7" creationId="{BDA7A726-5A47-457C-6CCF-5B150B09FB2A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3" creationId="{551ABEDA-B664-3C91-57E3-A7758C37D80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4" creationId="{F0BF166C-31BB-0D41-7FA4-144DCA92CA3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5" creationId="{FDB9F19E-E267-327D-87AE-2DDB72916B3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0" creationId="{4D7BDFC3-BBDF-847A-5C8F-F6CECBF816B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1" creationId="{E607C4FC-AA1B-1618-4A15-40C81E4C36F2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2" creationId="{DC581723-19CE-B1A4-EEFF-1B5F5EBDE16B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3" creationId="{9F35B500-1552-38ED-FAD5-F8DF82E3E816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4" creationId="{4B2B08CB-A55B-F451-451D-64EFE560740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5" creationId="{B47DD3C2-D76D-3976-4625-999FF25EA54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3" creationId="{AA639B36-FE62-1971-1130-EAFA2014182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4" creationId="{853576E9-8471-4C84-0506-D419DB6C5892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7" creationId="{507AEA20-9ABE-8952-6ED2-27883F33FD79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9" creationId="{2DD577A7-F4F8-B688-D6AD-D30E2C2B28AB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0" creationId="{FF740189-406A-2C7B-A76E-CE379C386F7F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2" creationId="{9A99FCBF-87CB-06FE-45C3-B1F91DF8DD66}"/>
          </ac:spMkLst>
        </pc:spChg>
        <pc:grpChg chg="del">
          <ac:chgData name="Erick Arostegui Cunza" userId="d89b6af450cec8f7" providerId="LiveId" clId="{B05A9F9F-8E0C-4107-8639-676B922D5B94}" dt="2024-05-25T14:11:02.068" v="1" actId="478"/>
          <ac:grpSpMkLst>
            <pc:docMk/>
            <pc:sldMk cId="1229494989" sldId="256"/>
            <ac:grpSpMk id="99" creationId="{3F4C5F0D-B810-6350-F37E-78E61FA9E10B}"/>
          </ac:grpSpMkLst>
        </pc:grp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6" creationId="{BA4284E1-5A2B-DE53-F4B3-02BC0AE6BAD4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7" creationId="{CD4C1234-076D-3200-1336-469B1B22D490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20" creationId="{5178CF06-4531-1986-510F-200ADDAC34CC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26" creationId="{1F4431F7-3BE1-1CE9-3CC5-B49ED0958F7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34" creationId="{C66043D4-456B-FAF2-959A-6102393C8039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36" creationId="{A946B9BF-821D-0588-E41E-C92AEF61BC8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43" creationId="{2BA011F2-AB3C-A538-17E5-0172312A74C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45" creationId="{7C887AB5-A0AC-9C18-8EA9-F1D113931E1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56" creationId="{D0979CF0-5A8F-5580-3A3C-ABE4CDA9DB00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07" creationId="{D18B2070-2FB5-1306-0D7A-12297D63A5B9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09" creationId="{C2D1501D-BE53-D71B-4E11-350013CA191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11" creationId="{8A863882-A6B9-88DA-9B56-B877D58E32A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16" creationId="{09AC8E92-5154-EBEC-58AA-B6FE22F7802C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21" creationId="{6ED1600E-A5F4-2361-50A5-CB3FA22DBBDA}"/>
          </ac:cxnSpMkLst>
        </pc:cxnChg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2286415779" sldId="257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3239911488" sldId="259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4029051542" sldId="260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139726511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0D26D-0DAB-4EC7-997F-A1280F53B17B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09B4-4651-45FB-99D2-1DF59C1BBEFE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950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809B4-4651-45FB-99D2-1DF59C1BBEFE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994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00C-D207-9606-D122-DB5AFC7D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6EA5-43EE-C060-037B-E8BFCC51B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89BC-3BF1-34CF-87CD-3374FED0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60EE-8228-7535-8E4D-B6BD5B3C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AC9A-501E-AE06-AFB2-3EB2169D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3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B120-1331-7637-4055-AB38FE65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C94A-7772-1C4F-A2D4-C59FD7FE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B14F-EF37-8018-F997-98D383D2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E434-135E-73DC-D22E-745107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7E37-D49A-79BE-8BC6-EBCFEE9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01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0DC57-EC85-D07C-02D4-6EAE3361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297D-FE37-FD2E-EABB-C70C01EB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1D6-1B2D-6F3F-DD37-F32ECE7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330C-B020-633B-39C9-AE81C24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B65D-EEDF-EF97-9BB3-1D1CE837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93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CDAE-70CB-02EC-27CF-7FEAADE9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05FC-4FE5-8674-6772-BA8841F2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D514-8C44-4DED-BD6D-6683BB79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82C3-40E0-FF4A-B910-4F71049A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0E3C-B3E7-2965-F60C-572A4C9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42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3649-BB27-11F9-FD44-B3D24163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73803-ACA8-F884-2BD3-D3EF80E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B0DD-5A03-76ED-FBFF-37CE8A1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AAC9-5F14-8F33-BADB-F8F6A014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DA56-CC13-13A7-4BA6-320580F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45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2091-0F83-DF18-5E9D-C547949E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96E-EF1E-2C11-C770-6DFD905B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60B07-DBF1-71FA-7FDF-7FD7FE59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4584-27A1-0260-6044-BC6CEBE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9D51-F89C-C563-78F0-0C3099B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B246-D4F5-8DF9-EFF3-183F7D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7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72DA-C9D2-7B35-DE94-FFC2C9D5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C6DF-14ED-F514-5B91-7F6628B3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F6F7-5314-821F-6D29-05CF7623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73055-A3F2-F38C-D33B-28EF29130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16EF2-70D6-798A-FEF9-8FEAAAEE0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4F744-EAA3-2D49-FAE3-81866527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1A7-57CB-80E8-A1B8-967FFC3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4CC84-7CD8-BB97-1A59-E4738D9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4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B7C7-55AC-3FE7-AF8E-EEDDAB7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38701-E43B-3547-3ACD-503DC8C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FC34-6D8B-E987-359E-67FCA3F5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AC1AB-ACFB-0AFF-7285-7231C3E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9AFCE-A508-DB77-C4B7-9FD06CF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C649A-5DA7-DF50-F78D-5C307C7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6AF2-C3AF-2654-A28A-E3926EB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30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B140-44C6-8A99-D7D0-31F87E76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00FE-4C1D-AB72-AA24-694A0B5E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C609-A252-1CD4-F8D0-ADD4FA91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82D53-2BFB-76C5-ED43-F7EE7A2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E89D-402D-0736-D8C7-9E065ACF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294E-7C9B-B123-2D06-21957C3F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98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5FB6-1301-76DA-5F58-08EC81A7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03D1-902C-8327-04AC-16E502380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C3010-9916-6B4B-CF7F-66BE705FD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16AB-0D1D-BF9B-B8A5-2E21896C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E2A3-5D19-4808-192D-36AB296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3AB-DBFB-5B12-E875-2A06B37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96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4EA60-D88F-B1E3-EEED-266425A0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CF22-397C-3D48-FF95-43901BB3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3F3A-7F75-B52B-97F4-EA0F0AE1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C8F8-D1F8-0F77-B9B6-783D181B4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0564-9F98-B764-3EA6-DC027536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920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9B4B88-0A40-7177-256E-BBFF22B32FF1}"/>
              </a:ext>
            </a:extLst>
          </p:cNvPr>
          <p:cNvSpPr/>
          <p:nvPr/>
        </p:nvSpPr>
        <p:spPr>
          <a:xfrm>
            <a:off x="1811383" y="731520"/>
            <a:ext cx="4955177" cy="25516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E6085-8A9A-9AD7-C178-29153FA4885B}"/>
              </a:ext>
            </a:extLst>
          </p:cNvPr>
          <p:cNvSpPr/>
          <p:nvPr/>
        </p:nvSpPr>
        <p:spPr>
          <a:xfrm>
            <a:off x="3403246" y="1020551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516C3B2-C18B-BD2D-9203-16655C2AED0F}"/>
              </a:ext>
            </a:extLst>
          </p:cNvPr>
          <p:cNvSpPr/>
          <p:nvPr/>
        </p:nvSpPr>
        <p:spPr>
          <a:xfrm>
            <a:off x="3440728" y="1075415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20290-49C4-7E43-DFFA-AB4DF94C94D1}"/>
              </a:ext>
            </a:extLst>
          </p:cNvPr>
          <p:cNvSpPr txBox="1"/>
          <p:nvPr/>
        </p:nvSpPr>
        <p:spPr>
          <a:xfrm>
            <a:off x="3143792" y="1203754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5DC51-C8C3-F613-AD8C-F37C53CEDB75}"/>
              </a:ext>
            </a:extLst>
          </p:cNvPr>
          <p:cNvSpPr/>
          <p:nvPr/>
        </p:nvSpPr>
        <p:spPr>
          <a:xfrm>
            <a:off x="2582785" y="1020551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ED11EBC-2E2C-7052-DFB9-1A5233CA1AFF}"/>
              </a:ext>
            </a:extLst>
          </p:cNvPr>
          <p:cNvSpPr/>
          <p:nvPr/>
        </p:nvSpPr>
        <p:spPr>
          <a:xfrm>
            <a:off x="2620267" y="1075415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7FE28-A94E-68A6-D75B-1FFEEA0EB113}"/>
              </a:ext>
            </a:extLst>
          </p:cNvPr>
          <p:cNvSpPr txBox="1"/>
          <p:nvPr/>
        </p:nvSpPr>
        <p:spPr>
          <a:xfrm>
            <a:off x="2323331" y="1203754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61806-C1CE-876B-0367-D2051948FC6E}"/>
              </a:ext>
            </a:extLst>
          </p:cNvPr>
          <p:cNvSpPr/>
          <p:nvPr/>
        </p:nvSpPr>
        <p:spPr>
          <a:xfrm>
            <a:off x="2020389" y="2493579"/>
            <a:ext cx="1445622" cy="449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D146F2-335D-8CFE-A174-4996CA320F43}"/>
              </a:ext>
            </a:extLst>
          </p:cNvPr>
          <p:cNvCxnSpPr>
            <a:cxnSpLocks/>
          </p:cNvCxnSpPr>
          <p:nvPr/>
        </p:nvCxnSpPr>
        <p:spPr>
          <a:xfrm flipV="1">
            <a:off x="2743200" y="1552556"/>
            <a:ext cx="934366" cy="94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B265-80B6-A9B1-CABE-9F8320F8C577}"/>
              </a:ext>
            </a:extLst>
          </p:cNvPr>
          <p:cNvCxnSpPr>
            <a:cxnSpLocks/>
          </p:cNvCxnSpPr>
          <p:nvPr/>
        </p:nvCxnSpPr>
        <p:spPr>
          <a:xfrm flipV="1">
            <a:off x="2743200" y="1552556"/>
            <a:ext cx="113905" cy="94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0F17555C-9BBC-410C-7928-FAAA3F305F1D}"/>
              </a:ext>
            </a:extLst>
          </p:cNvPr>
          <p:cNvSpPr/>
          <p:nvPr/>
        </p:nvSpPr>
        <p:spPr>
          <a:xfrm>
            <a:off x="3976155" y="989932"/>
            <a:ext cx="186542" cy="191704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EF73444-887F-BEFE-8F7F-868A4A2926A2}"/>
              </a:ext>
            </a:extLst>
          </p:cNvPr>
          <p:cNvSpPr/>
          <p:nvPr/>
        </p:nvSpPr>
        <p:spPr>
          <a:xfrm>
            <a:off x="3976155" y="1223318"/>
            <a:ext cx="186542" cy="191704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5A3DBCC-5D93-CEBE-1F68-EE44CAF57B69}"/>
              </a:ext>
            </a:extLst>
          </p:cNvPr>
          <p:cNvSpPr/>
          <p:nvPr/>
        </p:nvSpPr>
        <p:spPr>
          <a:xfrm>
            <a:off x="3976155" y="1456704"/>
            <a:ext cx="186542" cy="191704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C6C1E2C-08D5-FBED-6063-08DBB6B249BB}"/>
              </a:ext>
            </a:extLst>
          </p:cNvPr>
          <p:cNvSpPr/>
          <p:nvPr/>
        </p:nvSpPr>
        <p:spPr>
          <a:xfrm>
            <a:off x="9274629" y="731520"/>
            <a:ext cx="789536" cy="752235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F41A09B-ADBB-553B-92DB-B0154FCDE9BE}"/>
              </a:ext>
            </a:extLst>
          </p:cNvPr>
          <p:cNvSpPr/>
          <p:nvPr/>
        </p:nvSpPr>
        <p:spPr>
          <a:xfrm>
            <a:off x="9274629" y="1555854"/>
            <a:ext cx="789536" cy="752235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7221A5A-BA81-A66C-22BB-DAE2466AFBBA}"/>
              </a:ext>
            </a:extLst>
          </p:cNvPr>
          <p:cNvSpPr/>
          <p:nvPr/>
        </p:nvSpPr>
        <p:spPr>
          <a:xfrm>
            <a:off x="9274629" y="2389214"/>
            <a:ext cx="789536" cy="752235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F0B08A-D18C-B6DC-1A0D-18D93A0D94FE}"/>
              </a:ext>
            </a:extLst>
          </p:cNvPr>
          <p:cNvCxnSpPr>
            <a:endCxn id="15" idx="2"/>
          </p:cNvCxnSpPr>
          <p:nvPr/>
        </p:nvCxnSpPr>
        <p:spPr>
          <a:xfrm flipV="1">
            <a:off x="6766560" y="1201667"/>
            <a:ext cx="2508069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6090E-1DC7-34E4-5AE8-F686FC18C28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766560" y="2007326"/>
            <a:ext cx="2508069" cy="1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1E1023-3A18-DC31-9AD8-C39AF5BA719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766560" y="2007326"/>
            <a:ext cx="2508069" cy="85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B51C7C-2B70-F7D3-A91A-8310907E87D2}"/>
              </a:ext>
            </a:extLst>
          </p:cNvPr>
          <p:cNvSpPr txBox="1"/>
          <p:nvPr/>
        </p:nvSpPr>
        <p:spPr>
          <a:xfrm>
            <a:off x="10099792" y="835885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Storage (LBS)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70B33-E43A-CA13-0D99-618097A4D0A8}"/>
              </a:ext>
            </a:extLst>
          </p:cNvPr>
          <p:cNvSpPr txBox="1"/>
          <p:nvPr/>
        </p:nvSpPr>
        <p:spPr>
          <a:xfrm>
            <a:off x="10099792" y="1660219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Storage (Disk)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15C4B-9B9E-25E2-AD1B-60F0A9BAB7EA}"/>
              </a:ext>
            </a:extLst>
          </p:cNvPr>
          <p:cNvSpPr txBox="1"/>
          <p:nvPr/>
        </p:nvSpPr>
        <p:spPr>
          <a:xfrm>
            <a:off x="10099792" y="2493579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Storage (NFS)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4CE844C-E8B6-CA19-820F-EB31DEFCF592}"/>
              </a:ext>
            </a:extLst>
          </p:cNvPr>
          <p:cNvSpPr/>
          <p:nvPr/>
        </p:nvSpPr>
        <p:spPr>
          <a:xfrm>
            <a:off x="714945" y="3541013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3F3997-0159-A9EC-D133-2F78F4FA6C53}"/>
              </a:ext>
            </a:extLst>
          </p:cNvPr>
          <p:cNvCxnSpPr>
            <a:stCxn id="24" idx="0"/>
          </p:cNvCxnSpPr>
          <p:nvPr/>
        </p:nvCxnSpPr>
        <p:spPr>
          <a:xfrm flipV="1">
            <a:off x="1188620" y="2942746"/>
            <a:ext cx="1554580" cy="80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BBC701-488B-6670-AF8E-E84D6DE18DA2}"/>
              </a:ext>
            </a:extLst>
          </p:cNvPr>
          <p:cNvSpPr txBox="1"/>
          <p:nvPr/>
        </p:nvSpPr>
        <p:spPr>
          <a:xfrm>
            <a:off x="406847" y="3629767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V2</a:t>
            </a:r>
          </a:p>
        </p:txBody>
      </p:sp>
      <p:sp>
        <p:nvSpPr>
          <p:cNvPr id="27" name="Flowchart: Punched Tape 26">
            <a:extLst>
              <a:ext uri="{FF2B5EF4-FFF2-40B4-BE49-F238E27FC236}">
                <a16:creationId xmlns:a16="http://schemas.microsoft.com/office/drawing/2014/main" id="{652DA708-8488-D1AB-7231-3C143C1E8358}"/>
              </a:ext>
            </a:extLst>
          </p:cNvPr>
          <p:cNvSpPr/>
          <p:nvPr/>
        </p:nvSpPr>
        <p:spPr>
          <a:xfrm rot="5400000">
            <a:off x="2225150" y="1923679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Secret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28" name="Flowchart: Punched Tape 27">
            <a:extLst>
              <a:ext uri="{FF2B5EF4-FFF2-40B4-BE49-F238E27FC236}">
                <a16:creationId xmlns:a16="http://schemas.microsoft.com/office/drawing/2014/main" id="{240AAC45-1A2A-F8A8-D5EA-DA7D356D8AE2}"/>
              </a:ext>
            </a:extLst>
          </p:cNvPr>
          <p:cNvSpPr/>
          <p:nvPr/>
        </p:nvSpPr>
        <p:spPr>
          <a:xfrm rot="5400000">
            <a:off x="2212892" y="1512152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ConfigMap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AA528-552B-F23B-DBFA-3F9F83E40538}"/>
              </a:ext>
            </a:extLst>
          </p:cNvPr>
          <p:cNvSpPr/>
          <p:nvPr/>
        </p:nvSpPr>
        <p:spPr>
          <a:xfrm>
            <a:off x="7066351" y="4324900"/>
            <a:ext cx="4707330" cy="10869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7452E0-C2C6-0098-A758-843A6AD60C26}"/>
              </a:ext>
            </a:extLst>
          </p:cNvPr>
          <p:cNvSpPr/>
          <p:nvPr/>
        </p:nvSpPr>
        <p:spPr>
          <a:xfrm>
            <a:off x="10689217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4F9FD7-D594-D032-9C34-6BBB8F8751DA}"/>
              </a:ext>
            </a:extLst>
          </p:cNvPr>
          <p:cNvSpPr/>
          <p:nvPr/>
        </p:nvSpPr>
        <p:spPr>
          <a:xfrm>
            <a:off x="10120785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A4B5EE-8706-E01B-612B-28C3BF497F3B}"/>
              </a:ext>
            </a:extLst>
          </p:cNvPr>
          <p:cNvSpPr/>
          <p:nvPr/>
        </p:nvSpPr>
        <p:spPr>
          <a:xfrm>
            <a:off x="9589213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389450-4067-B70D-EC4E-D6F5AA23E706}"/>
              </a:ext>
            </a:extLst>
          </p:cNvPr>
          <p:cNvSpPr/>
          <p:nvPr/>
        </p:nvSpPr>
        <p:spPr>
          <a:xfrm>
            <a:off x="8348724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784436-2C58-642B-80C3-73AF7F24F6D2}"/>
              </a:ext>
            </a:extLst>
          </p:cNvPr>
          <p:cNvSpPr/>
          <p:nvPr/>
        </p:nvSpPr>
        <p:spPr>
          <a:xfrm>
            <a:off x="7780293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DC6D78-78FE-08B0-EAE7-65841E8F4ACE}"/>
              </a:ext>
            </a:extLst>
          </p:cNvPr>
          <p:cNvSpPr/>
          <p:nvPr/>
        </p:nvSpPr>
        <p:spPr>
          <a:xfrm>
            <a:off x="7248721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6D95C3-D7A7-D85C-EAF8-7BA20D1AFD6E}"/>
              </a:ext>
            </a:extLst>
          </p:cNvPr>
          <p:cNvSpPr/>
          <p:nvPr/>
        </p:nvSpPr>
        <p:spPr>
          <a:xfrm>
            <a:off x="11205667" y="4439389"/>
            <a:ext cx="406272" cy="894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21AD7E-D377-196D-FE6A-CAF0AB43EC4F}"/>
              </a:ext>
            </a:extLst>
          </p:cNvPr>
          <p:cNvSpPr/>
          <p:nvPr/>
        </p:nvSpPr>
        <p:spPr>
          <a:xfrm>
            <a:off x="7077823" y="3745183"/>
            <a:ext cx="4707330" cy="253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A1FE01-21E6-9FDF-C667-F5D61FDA490C}"/>
              </a:ext>
            </a:extLst>
          </p:cNvPr>
          <p:cNvSpPr/>
          <p:nvPr/>
        </p:nvSpPr>
        <p:spPr>
          <a:xfrm>
            <a:off x="7077823" y="4029201"/>
            <a:ext cx="4707330" cy="253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00737-2A3B-9D09-32A9-AA4905C67E06}"/>
              </a:ext>
            </a:extLst>
          </p:cNvPr>
          <p:cNvSpPr/>
          <p:nvPr/>
        </p:nvSpPr>
        <p:spPr>
          <a:xfrm>
            <a:off x="7121272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6F4BBF-9231-615C-AB63-BAF00153B380}"/>
              </a:ext>
            </a:extLst>
          </p:cNvPr>
          <p:cNvSpPr/>
          <p:nvPr/>
        </p:nvSpPr>
        <p:spPr>
          <a:xfrm>
            <a:off x="7345772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8673D1-CD2E-C5F9-C806-8E073F4D5E8E}"/>
              </a:ext>
            </a:extLst>
          </p:cNvPr>
          <p:cNvSpPr/>
          <p:nvPr/>
        </p:nvSpPr>
        <p:spPr>
          <a:xfrm>
            <a:off x="754658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BD88AF-794E-C678-13EF-62D9080D275D}"/>
              </a:ext>
            </a:extLst>
          </p:cNvPr>
          <p:cNvSpPr/>
          <p:nvPr/>
        </p:nvSpPr>
        <p:spPr>
          <a:xfrm>
            <a:off x="7771085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1B2FFF-3BE8-9691-3C81-D2D30D7267DC}"/>
              </a:ext>
            </a:extLst>
          </p:cNvPr>
          <p:cNvSpPr/>
          <p:nvPr/>
        </p:nvSpPr>
        <p:spPr>
          <a:xfrm>
            <a:off x="7992161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81DDB9-8D63-AFA2-9243-343E5E3BC420}"/>
              </a:ext>
            </a:extLst>
          </p:cNvPr>
          <p:cNvSpPr/>
          <p:nvPr/>
        </p:nvSpPr>
        <p:spPr>
          <a:xfrm>
            <a:off x="8216661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3213F9-A199-65BF-E615-9758E5EDFD0D}"/>
              </a:ext>
            </a:extLst>
          </p:cNvPr>
          <p:cNvSpPr/>
          <p:nvPr/>
        </p:nvSpPr>
        <p:spPr>
          <a:xfrm>
            <a:off x="841747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1CFEB2-E3CF-62E9-0671-C581BD7DA78A}"/>
              </a:ext>
            </a:extLst>
          </p:cNvPr>
          <p:cNvSpPr/>
          <p:nvPr/>
        </p:nvSpPr>
        <p:spPr>
          <a:xfrm>
            <a:off x="864197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9B04B8-D710-E7BF-C59F-D58CFB42E5B0}"/>
              </a:ext>
            </a:extLst>
          </p:cNvPr>
          <p:cNvSpPr/>
          <p:nvPr/>
        </p:nvSpPr>
        <p:spPr>
          <a:xfrm>
            <a:off x="886647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2743B8-3111-47D8-3F16-D3D6F795A9D3}"/>
              </a:ext>
            </a:extLst>
          </p:cNvPr>
          <p:cNvSpPr/>
          <p:nvPr/>
        </p:nvSpPr>
        <p:spPr>
          <a:xfrm>
            <a:off x="909097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1B2FB2-53E9-E938-C3FC-98DC5FC1C30D}"/>
              </a:ext>
            </a:extLst>
          </p:cNvPr>
          <p:cNvSpPr/>
          <p:nvPr/>
        </p:nvSpPr>
        <p:spPr>
          <a:xfrm>
            <a:off x="9291787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23CE7C-33FD-87E4-53AF-388BF1E539BB}"/>
              </a:ext>
            </a:extLst>
          </p:cNvPr>
          <p:cNvSpPr/>
          <p:nvPr/>
        </p:nvSpPr>
        <p:spPr>
          <a:xfrm>
            <a:off x="9516287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C13A8-4580-AA1E-2BC7-34FD36F15EAA}"/>
              </a:ext>
            </a:extLst>
          </p:cNvPr>
          <p:cNvSpPr/>
          <p:nvPr/>
        </p:nvSpPr>
        <p:spPr>
          <a:xfrm>
            <a:off x="973736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3CA30B-3243-EB5D-8808-797C55875938}"/>
              </a:ext>
            </a:extLst>
          </p:cNvPr>
          <p:cNvSpPr/>
          <p:nvPr/>
        </p:nvSpPr>
        <p:spPr>
          <a:xfrm>
            <a:off x="9961864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F3AF5F-FD27-334E-DACB-6AC80332A024}"/>
              </a:ext>
            </a:extLst>
          </p:cNvPr>
          <p:cNvSpPr/>
          <p:nvPr/>
        </p:nvSpPr>
        <p:spPr>
          <a:xfrm>
            <a:off x="10162676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0A4697-E3D5-FC27-925D-4F30C404FAE6}"/>
              </a:ext>
            </a:extLst>
          </p:cNvPr>
          <p:cNvSpPr/>
          <p:nvPr/>
        </p:nvSpPr>
        <p:spPr>
          <a:xfrm>
            <a:off x="10387176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731F3E-F663-19E7-104F-B8E9AA49999A}"/>
              </a:ext>
            </a:extLst>
          </p:cNvPr>
          <p:cNvSpPr/>
          <p:nvPr/>
        </p:nvSpPr>
        <p:spPr>
          <a:xfrm>
            <a:off x="10587989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0F96A7-DBE9-E404-95F0-559328884C5B}"/>
              </a:ext>
            </a:extLst>
          </p:cNvPr>
          <p:cNvSpPr/>
          <p:nvPr/>
        </p:nvSpPr>
        <p:spPr>
          <a:xfrm>
            <a:off x="10812489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420FF1-4B4E-3DCE-AA76-9D864C15B8AE}"/>
              </a:ext>
            </a:extLst>
          </p:cNvPr>
          <p:cNvSpPr/>
          <p:nvPr/>
        </p:nvSpPr>
        <p:spPr>
          <a:xfrm>
            <a:off x="11013302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D55ADD-7B60-9AF9-6428-ADE16355322B}"/>
              </a:ext>
            </a:extLst>
          </p:cNvPr>
          <p:cNvSpPr/>
          <p:nvPr/>
        </p:nvSpPr>
        <p:spPr>
          <a:xfrm>
            <a:off x="11237802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B76FD-BB91-7997-E168-25C19129D62B}"/>
              </a:ext>
            </a:extLst>
          </p:cNvPr>
          <p:cNvSpPr/>
          <p:nvPr/>
        </p:nvSpPr>
        <p:spPr>
          <a:xfrm>
            <a:off x="11458878" y="4068225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F1F2BC-3CC8-E281-7B88-EE3AAB5D3332}"/>
              </a:ext>
            </a:extLst>
          </p:cNvPr>
          <p:cNvSpPr/>
          <p:nvPr/>
        </p:nvSpPr>
        <p:spPr>
          <a:xfrm>
            <a:off x="7259643" y="4538508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584198F-D704-7630-6688-6F26D45D5453}"/>
              </a:ext>
            </a:extLst>
          </p:cNvPr>
          <p:cNvSpPr/>
          <p:nvPr/>
        </p:nvSpPr>
        <p:spPr>
          <a:xfrm>
            <a:off x="7484143" y="4538508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EAA248-86FE-9415-998B-C92532F3D0D1}"/>
              </a:ext>
            </a:extLst>
          </p:cNvPr>
          <p:cNvSpPr/>
          <p:nvPr/>
        </p:nvSpPr>
        <p:spPr>
          <a:xfrm>
            <a:off x="11216019" y="4525728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5C6915-7E87-88D2-2963-DAFFE33C86C2}"/>
              </a:ext>
            </a:extLst>
          </p:cNvPr>
          <p:cNvSpPr/>
          <p:nvPr/>
        </p:nvSpPr>
        <p:spPr>
          <a:xfrm>
            <a:off x="11437095" y="4525728"/>
            <a:ext cx="161425" cy="166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294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85FA8-9296-D741-A4A0-B70210574BB5}"/>
              </a:ext>
            </a:extLst>
          </p:cNvPr>
          <p:cNvSpPr/>
          <p:nvPr/>
        </p:nvSpPr>
        <p:spPr>
          <a:xfrm>
            <a:off x="2248055" y="461126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F84615-4E29-F073-F6CB-A1703145E2C2}"/>
              </a:ext>
            </a:extLst>
          </p:cNvPr>
          <p:cNvSpPr/>
          <p:nvPr/>
        </p:nvSpPr>
        <p:spPr>
          <a:xfrm>
            <a:off x="3362288" y="632154"/>
            <a:ext cx="638714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636F7-5520-198D-03FD-3859B162DBE7}"/>
              </a:ext>
            </a:extLst>
          </p:cNvPr>
          <p:cNvSpPr/>
          <p:nvPr/>
        </p:nvSpPr>
        <p:spPr>
          <a:xfrm>
            <a:off x="3876553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C9EBF9-DF70-0953-49BA-558F49662B9E}"/>
              </a:ext>
            </a:extLst>
          </p:cNvPr>
          <p:cNvSpPr/>
          <p:nvPr/>
        </p:nvSpPr>
        <p:spPr>
          <a:xfrm>
            <a:off x="3914035" y="116085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16E51-4B3A-7D78-4513-992A1A5EC764}"/>
              </a:ext>
            </a:extLst>
          </p:cNvPr>
          <p:cNvSpPr/>
          <p:nvPr/>
        </p:nvSpPr>
        <p:spPr>
          <a:xfrm>
            <a:off x="4571497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E4FBE-ACC4-9712-2F15-365E55F3CB1B}"/>
              </a:ext>
            </a:extLst>
          </p:cNvPr>
          <p:cNvSpPr/>
          <p:nvPr/>
        </p:nvSpPr>
        <p:spPr>
          <a:xfrm>
            <a:off x="3876553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B025F-DFFC-B0BE-670E-D026592ACDE1}"/>
              </a:ext>
            </a:extLst>
          </p:cNvPr>
          <p:cNvSpPr/>
          <p:nvPr/>
        </p:nvSpPr>
        <p:spPr>
          <a:xfrm>
            <a:off x="4571497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C6E9983-6895-9047-1705-B50CA3EE46D1}"/>
              </a:ext>
            </a:extLst>
          </p:cNvPr>
          <p:cNvSpPr/>
          <p:nvPr/>
        </p:nvSpPr>
        <p:spPr>
          <a:xfrm>
            <a:off x="4608979" y="116782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FF79260-FD8C-CF8F-006F-90C9815D5416}"/>
              </a:ext>
            </a:extLst>
          </p:cNvPr>
          <p:cNvSpPr/>
          <p:nvPr/>
        </p:nvSpPr>
        <p:spPr>
          <a:xfrm>
            <a:off x="4590691" y="180790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DB41C8F-4CF2-B020-1CB6-6C0102300F85}"/>
              </a:ext>
            </a:extLst>
          </p:cNvPr>
          <p:cNvSpPr/>
          <p:nvPr/>
        </p:nvSpPr>
        <p:spPr>
          <a:xfrm>
            <a:off x="3914035" y="181404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E7631-59C0-0707-A373-8459B23AB6C6}"/>
              </a:ext>
            </a:extLst>
          </p:cNvPr>
          <p:cNvSpPr/>
          <p:nvPr/>
        </p:nvSpPr>
        <p:spPr>
          <a:xfrm>
            <a:off x="3714388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2C119-C406-B4C0-9298-9B12F2965311}"/>
              </a:ext>
            </a:extLst>
          </p:cNvPr>
          <p:cNvSpPr/>
          <p:nvPr/>
        </p:nvSpPr>
        <p:spPr>
          <a:xfrm>
            <a:off x="5745852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851737B-14EF-CE43-B6B1-A8A20C849A89}"/>
              </a:ext>
            </a:extLst>
          </p:cNvPr>
          <p:cNvSpPr/>
          <p:nvPr/>
        </p:nvSpPr>
        <p:spPr>
          <a:xfrm>
            <a:off x="5783334" y="116085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48750-2AD5-9BDD-2556-806B8073897C}"/>
              </a:ext>
            </a:extLst>
          </p:cNvPr>
          <p:cNvSpPr/>
          <p:nvPr/>
        </p:nvSpPr>
        <p:spPr>
          <a:xfrm>
            <a:off x="6440796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62415-19BD-508D-155D-82DF2CABB860}"/>
              </a:ext>
            </a:extLst>
          </p:cNvPr>
          <p:cNvSpPr/>
          <p:nvPr/>
        </p:nvSpPr>
        <p:spPr>
          <a:xfrm>
            <a:off x="5745852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447C6-284F-665A-D08C-02B8178BE910}"/>
              </a:ext>
            </a:extLst>
          </p:cNvPr>
          <p:cNvSpPr/>
          <p:nvPr/>
        </p:nvSpPr>
        <p:spPr>
          <a:xfrm>
            <a:off x="6440796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3F2145AD-335C-DE17-9A80-B6E7EFCBF178}"/>
              </a:ext>
            </a:extLst>
          </p:cNvPr>
          <p:cNvSpPr/>
          <p:nvPr/>
        </p:nvSpPr>
        <p:spPr>
          <a:xfrm>
            <a:off x="6478278" y="116782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DB83C73-E0A9-A88B-64B7-7ECD080DCFF5}"/>
              </a:ext>
            </a:extLst>
          </p:cNvPr>
          <p:cNvSpPr/>
          <p:nvPr/>
        </p:nvSpPr>
        <p:spPr>
          <a:xfrm>
            <a:off x="6459990" y="180790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8BF67A7-04B6-D10F-13E6-A6FB92FAE9D3}"/>
              </a:ext>
            </a:extLst>
          </p:cNvPr>
          <p:cNvSpPr/>
          <p:nvPr/>
        </p:nvSpPr>
        <p:spPr>
          <a:xfrm>
            <a:off x="5783334" y="181404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552144-A781-73C7-1620-506D7F9301C3}"/>
              </a:ext>
            </a:extLst>
          </p:cNvPr>
          <p:cNvSpPr/>
          <p:nvPr/>
        </p:nvSpPr>
        <p:spPr>
          <a:xfrm>
            <a:off x="8117949" y="1115133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78CCECF-B4DB-1E4A-71C6-3B9399A49A17}"/>
              </a:ext>
            </a:extLst>
          </p:cNvPr>
          <p:cNvSpPr/>
          <p:nvPr/>
        </p:nvSpPr>
        <p:spPr>
          <a:xfrm>
            <a:off x="8155431" y="1169997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6A6CB-A805-E273-88D9-4A6F27CA2D5F}"/>
              </a:ext>
            </a:extLst>
          </p:cNvPr>
          <p:cNvSpPr/>
          <p:nvPr/>
        </p:nvSpPr>
        <p:spPr>
          <a:xfrm>
            <a:off x="5579081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C715C-604D-104A-475E-5F826C0789D7}"/>
              </a:ext>
            </a:extLst>
          </p:cNvPr>
          <p:cNvSpPr/>
          <p:nvPr/>
        </p:nvSpPr>
        <p:spPr>
          <a:xfrm>
            <a:off x="8117949" y="1756429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EA96DE8-C13D-02F7-9FFB-130D632BBAA7}"/>
              </a:ext>
            </a:extLst>
          </p:cNvPr>
          <p:cNvSpPr/>
          <p:nvPr/>
        </p:nvSpPr>
        <p:spPr>
          <a:xfrm>
            <a:off x="8155431" y="1811293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BA90D4-E2E7-FD8E-82E4-A12B6B4AF572}"/>
              </a:ext>
            </a:extLst>
          </p:cNvPr>
          <p:cNvSpPr/>
          <p:nvPr/>
        </p:nvSpPr>
        <p:spPr>
          <a:xfrm>
            <a:off x="7394899" y="1115133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912548F-5845-FA96-C016-D5502846835F}"/>
              </a:ext>
            </a:extLst>
          </p:cNvPr>
          <p:cNvSpPr/>
          <p:nvPr/>
        </p:nvSpPr>
        <p:spPr>
          <a:xfrm>
            <a:off x="7432381" y="1169997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AC06F-F4F8-F590-CCAA-4D04C12B9D55}"/>
              </a:ext>
            </a:extLst>
          </p:cNvPr>
          <p:cNvSpPr/>
          <p:nvPr/>
        </p:nvSpPr>
        <p:spPr>
          <a:xfrm>
            <a:off x="7394899" y="1756429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3AB1A29-DE17-ACA8-37D9-9894C80CE620}"/>
              </a:ext>
            </a:extLst>
          </p:cNvPr>
          <p:cNvSpPr/>
          <p:nvPr/>
        </p:nvSpPr>
        <p:spPr>
          <a:xfrm>
            <a:off x="7432381" y="1811293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496FEC-BF79-8DD0-DE4B-723C1DE78836}"/>
              </a:ext>
            </a:extLst>
          </p:cNvPr>
          <p:cNvSpPr/>
          <p:nvPr/>
        </p:nvSpPr>
        <p:spPr>
          <a:xfrm>
            <a:off x="5579081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C6931-F629-EB5C-ED04-6C5DDE2A5760}"/>
              </a:ext>
            </a:extLst>
          </p:cNvPr>
          <p:cNvSpPr/>
          <p:nvPr/>
        </p:nvSpPr>
        <p:spPr>
          <a:xfrm>
            <a:off x="7258028" y="971705"/>
            <a:ext cx="2370604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7466DD-142F-7597-ED29-2233B1692619}"/>
              </a:ext>
            </a:extLst>
          </p:cNvPr>
          <p:cNvSpPr txBox="1"/>
          <p:nvPr/>
        </p:nvSpPr>
        <p:spPr>
          <a:xfrm>
            <a:off x="3709782" y="632154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FFC15-3155-B036-203A-6915227587B8}"/>
              </a:ext>
            </a:extLst>
          </p:cNvPr>
          <p:cNvSpPr txBox="1"/>
          <p:nvPr/>
        </p:nvSpPr>
        <p:spPr>
          <a:xfrm>
            <a:off x="5614404" y="63215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Qas</a:t>
            </a:r>
            <a:endParaRPr lang="es-41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9182A-7873-3774-4BB4-E878B4128696}"/>
              </a:ext>
            </a:extLst>
          </p:cNvPr>
          <p:cNvSpPr txBox="1"/>
          <p:nvPr/>
        </p:nvSpPr>
        <p:spPr>
          <a:xfrm>
            <a:off x="7208372" y="632154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Prd</a:t>
            </a:r>
            <a:endParaRPr lang="es-419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552CE9-59BB-5701-0C01-8C1CC7E323B8}"/>
              </a:ext>
            </a:extLst>
          </p:cNvPr>
          <p:cNvSpPr txBox="1"/>
          <p:nvPr/>
        </p:nvSpPr>
        <p:spPr>
          <a:xfrm>
            <a:off x="4293602" y="615467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ns</a:t>
            </a:r>
            <a:r>
              <a:rPr lang="es-419" dirty="0"/>
              <a:t>=Dev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F7D245-3DEA-39B3-F911-308CD7E79E2D}"/>
              </a:ext>
            </a:extLst>
          </p:cNvPr>
          <p:cNvSpPr txBox="1"/>
          <p:nvPr/>
        </p:nvSpPr>
        <p:spPr>
          <a:xfrm>
            <a:off x="6198481" y="60464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ns</a:t>
            </a:r>
            <a:r>
              <a:rPr lang="es-419" dirty="0"/>
              <a:t>=</a:t>
            </a:r>
            <a:r>
              <a:rPr lang="es-419" dirty="0" err="1"/>
              <a:t>Qas</a:t>
            </a:r>
            <a:endParaRPr lang="es-419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A16F1A-CF6D-9007-E94E-66DA64249B00}"/>
              </a:ext>
            </a:extLst>
          </p:cNvPr>
          <p:cNvSpPr txBox="1"/>
          <p:nvPr/>
        </p:nvSpPr>
        <p:spPr>
          <a:xfrm>
            <a:off x="8157113" y="623652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ns</a:t>
            </a:r>
            <a:r>
              <a:rPr lang="es-419" dirty="0"/>
              <a:t>=</a:t>
            </a:r>
            <a:r>
              <a:rPr lang="es-419" dirty="0" err="1"/>
              <a:t>Prd</a:t>
            </a:r>
            <a:endParaRPr lang="es-419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1EFBF0-867C-99B4-F949-DE1367A58AB4}"/>
              </a:ext>
            </a:extLst>
          </p:cNvPr>
          <p:cNvSpPr txBox="1"/>
          <p:nvPr/>
        </p:nvSpPr>
        <p:spPr>
          <a:xfrm>
            <a:off x="2193243" y="91794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Onpremise</a:t>
            </a:r>
            <a:endParaRPr lang="es-419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BB3FAB-1DC0-90B7-CEA1-27AAAC7D928A}"/>
              </a:ext>
            </a:extLst>
          </p:cNvPr>
          <p:cNvSpPr/>
          <p:nvPr/>
        </p:nvSpPr>
        <p:spPr>
          <a:xfrm>
            <a:off x="3876553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7496DA4C-C745-A910-4CEF-22E944F5AACB}"/>
              </a:ext>
            </a:extLst>
          </p:cNvPr>
          <p:cNvSpPr/>
          <p:nvPr/>
        </p:nvSpPr>
        <p:spPr>
          <a:xfrm>
            <a:off x="3914035" y="434174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192A1C-7B18-F9FF-1ACC-4D3F4746BB1D}"/>
              </a:ext>
            </a:extLst>
          </p:cNvPr>
          <p:cNvSpPr/>
          <p:nvPr/>
        </p:nvSpPr>
        <p:spPr>
          <a:xfrm>
            <a:off x="4571497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E15C58-36FB-86D0-F94E-618948D4C0D8}"/>
              </a:ext>
            </a:extLst>
          </p:cNvPr>
          <p:cNvSpPr/>
          <p:nvPr/>
        </p:nvSpPr>
        <p:spPr>
          <a:xfrm>
            <a:off x="3876553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9C747-0062-3E9A-1E00-F8D56AA7B0C9}"/>
              </a:ext>
            </a:extLst>
          </p:cNvPr>
          <p:cNvSpPr/>
          <p:nvPr/>
        </p:nvSpPr>
        <p:spPr>
          <a:xfrm>
            <a:off x="4571497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9C6EB74-98A0-DD0D-4AF1-2BCB3F4DA13B}"/>
              </a:ext>
            </a:extLst>
          </p:cNvPr>
          <p:cNvSpPr/>
          <p:nvPr/>
        </p:nvSpPr>
        <p:spPr>
          <a:xfrm>
            <a:off x="4608979" y="434871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1FA92011-0C3F-A746-D2E2-AA1D3EEF1E52}"/>
              </a:ext>
            </a:extLst>
          </p:cNvPr>
          <p:cNvSpPr/>
          <p:nvPr/>
        </p:nvSpPr>
        <p:spPr>
          <a:xfrm>
            <a:off x="4590691" y="498879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F718DD6F-140E-17CB-76C3-72F0F71AA2A9}"/>
              </a:ext>
            </a:extLst>
          </p:cNvPr>
          <p:cNvSpPr/>
          <p:nvPr/>
        </p:nvSpPr>
        <p:spPr>
          <a:xfrm>
            <a:off x="3914035" y="499493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1E16C2-DEA0-3382-E654-22DF4933C889}"/>
              </a:ext>
            </a:extLst>
          </p:cNvPr>
          <p:cNvSpPr/>
          <p:nvPr/>
        </p:nvSpPr>
        <p:spPr>
          <a:xfrm>
            <a:off x="3362288" y="3813048"/>
            <a:ext cx="638714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6E7591-DA57-BA75-65DE-073546B6FED8}"/>
              </a:ext>
            </a:extLst>
          </p:cNvPr>
          <p:cNvSpPr/>
          <p:nvPr/>
        </p:nvSpPr>
        <p:spPr>
          <a:xfrm>
            <a:off x="5745852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47FC54DF-7530-FA20-7712-43A3AFA4F7BB}"/>
              </a:ext>
            </a:extLst>
          </p:cNvPr>
          <p:cNvSpPr/>
          <p:nvPr/>
        </p:nvSpPr>
        <p:spPr>
          <a:xfrm>
            <a:off x="5783334" y="434174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AD080F-FE6C-179A-A0B9-0C994AD664F8}"/>
              </a:ext>
            </a:extLst>
          </p:cNvPr>
          <p:cNvSpPr/>
          <p:nvPr/>
        </p:nvSpPr>
        <p:spPr>
          <a:xfrm>
            <a:off x="6440796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31FF21-7CD6-2C7D-1FAA-AA9B901428C7}"/>
              </a:ext>
            </a:extLst>
          </p:cNvPr>
          <p:cNvSpPr/>
          <p:nvPr/>
        </p:nvSpPr>
        <p:spPr>
          <a:xfrm>
            <a:off x="5745852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1AC9A7-5101-AC67-9612-174A11CC5C8C}"/>
              </a:ext>
            </a:extLst>
          </p:cNvPr>
          <p:cNvSpPr/>
          <p:nvPr/>
        </p:nvSpPr>
        <p:spPr>
          <a:xfrm>
            <a:off x="6440796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357A3C46-CC7D-BED2-9190-CB3F9013BA0D}"/>
              </a:ext>
            </a:extLst>
          </p:cNvPr>
          <p:cNvSpPr/>
          <p:nvPr/>
        </p:nvSpPr>
        <p:spPr>
          <a:xfrm>
            <a:off x="6478278" y="434871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BBA298E5-A4E9-BD7D-CC5A-7D4020DC2118}"/>
              </a:ext>
            </a:extLst>
          </p:cNvPr>
          <p:cNvSpPr/>
          <p:nvPr/>
        </p:nvSpPr>
        <p:spPr>
          <a:xfrm>
            <a:off x="6459990" y="498879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25284FBE-B23C-385B-8DA1-21177D0246D0}"/>
              </a:ext>
            </a:extLst>
          </p:cNvPr>
          <p:cNvSpPr/>
          <p:nvPr/>
        </p:nvSpPr>
        <p:spPr>
          <a:xfrm>
            <a:off x="5783334" y="499493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959E7C-2BB5-B7D4-0D5B-B531C573F4FE}"/>
              </a:ext>
            </a:extLst>
          </p:cNvPr>
          <p:cNvSpPr/>
          <p:nvPr/>
        </p:nvSpPr>
        <p:spPr>
          <a:xfrm>
            <a:off x="7726596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C07083AD-A3A2-31F5-00A5-9E8A01970927}"/>
              </a:ext>
            </a:extLst>
          </p:cNvPr>
          <p:cNvSpPr/>
          <p:nvPr/>
        </p:nvSpPr>
        <p:spPr>
          <a:xfrm>
            <a:off x="7764078" y="434174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3C83A1-2F8F-655E-7166-62438E2C826F}"/>
              </a:ext>
            </a:extLst>
          </p:cNvPr>
          <p:cNvSpPr/>
          <p:nvPr/>
        </p:nvSpPr>
        <p:spPr>
          <a:xfrm>
            <a:off x="8421540" y="428688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9A972E-95B0-F70A-4B6C-0FDCAAD6E016}"/>
              </a:ext>
            </a:extLst>
          </p:cNvPr>
          <p:cNvSpPr/>
          <p:nvPr/>
        </p:nvSpPr>
        <p:spPr>
          <a:xfrm>
            <a:off x="7726596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E7C64C-432B-9494-8171-81A3A9C6ACF2}"/>
              </a:ext>
            </a:extLst>
          </p:cNvPr>
          <p:cNvSpPr/>
          <p:nvPr/>
        </p:nvSpPr>
        <p:spPr>
          <a:xfrm>
            <a:off x="8421540" y="4926962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EB7C14D2-CBF3-0F12-3063-62CC98FCE7F0}"/>
              </a:ext>
            </a:extLst>
          </p:cNvPr>
          <p:cNvSpPr/>
          <p:nvPr/>
        </p:nvSpPr>
        <p:spPr>
          <a:xfrm>
            <a:off x="8459022" y="434871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74368033-31A7-6889-8EA7-42073EB9FC2F}"/>
              </a:ext>
            </a:extLst>
          </p:cNvPr>
          <p:cNvSpPr/>
          <p:nvPr/>
        </p:nvSpPr>
        <p:spPr>
          <a:xfrm>
            <a:off x="8440734" y="4988794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E4AF967D-7872-B709-A542-E3046731F87D}"/>
              </a:ext>
            </a:extLst>
          </p:cNvPr>
          <p:cNvSpPr/>
          <p:nvPr/>
        </p:nvSpPr>
        <p:spPr>
          <a:xfrm>
            <a:off x="7764078" y="4994936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03D478-B2D1-8E40-E5D0-36DF1384D2C5}"/>
              </a:ext>
            </a:extLst>
          </p:cNvPr>
          <p:cNvSpPr/>
          <p:nvPr/>
        </p:nvSpPr>
        <p:spPr>
          <a:xfrm>
            <a:off x="3714388" y="4152599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A16366-DD48-85AB-E960-BDF8C602C34F}"/>
              </a:ext>
            </a:extLst>
          </p:cNvPr>
          <p:cNvSpPr/>
          <p:nvPr/>
        </p:nvSpPr>
        <p:spPr>
          <a:xfrm>
            <a:off x="5579081" y="4152599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EB0039-83D0-F72D-19E2-76C7421FDE40}"/>
              </a:ext>
            </a:extLst>
          </p:cNvPr>
          <p:cNvSpPr/>
          <p:nvPr/>
        </p:nvSpPr>
        <p:spPr>
          <a:xfrm>
            <a:off x="7562799" y="4152599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2A5D12-3B90-A288-6536-3A8FDF4C2F15}"/>
              </a:ext>
            </a:extLst>
          </p:cNvPr>
          <p:cNvSpPr txBox="1"/>
          <p:nvPr/>
        </p:nvSpPr>
        <p:spPr>
          <a:xfrm>
            <a:off x="3709782" y="3813048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A531B-7F7C-C8B0-F798-4A85AB52BEF8}"/>
              </a:ext>
            </a:extLst>
          </p:cNvPr>
          <p:cNvSpPr txBox="1"/>
          <p:nvPr/>
        </p:nvSpPr>
        <p:spPr>
          <a:xfrm>
            <a:off x="5614404" y="38130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Qas</a:t>
            </a:r>
            <a:endParaRPr lang="es-419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27D18F-F649-951E-95BD-2A72CBA2E584}"/>
              </a:ext>
            </a:extLst>
          </p:cNvPr>
          <p:cNvSpPr txBox="1"/>
          <p:nvPr/>
        </p:nvSpPr>
        <p:spPr>
          <a:xfrm>
            <a:off x="7551704" y="3813048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Prd</a:t>
            </a:r>
            <a:endParaRPr lang="es-419" dirty="0"/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4E085A5A-6B81-12F6-AFF3-61AF6F34322A}"/>
              </a:ext>
            </a:extLst>
          </p:cNvPr>
          <p:cNvSpPr/>
          <p:nvPr/>
        </p:nvSpPr>
        <p:spPr>
          <a:xfrm>
            <a:off x="3362288" y="5977299"/>
            <a:ext cx="6387140" cy="38092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4B04063-7568-7E12-AAD7-0E3E5C5EBEA4}"/>
              </a:ext>
            </a:extLst>
          </p:cNvPr>
          <p:cNvSpPr/>
          <p:nvPr/>
        </p:nvSpPr>
        <p:spPr>
          <a:xfrm>
            <a:off x="2430472" y="3813048"/>
            <a:ext cx="83021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Monitoring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5F9DE8-F084-CB95-F33B-2A276AC3A5DA}"/>
              </a:ext>
            </a:extLst>
          </p:cNvPr>
          <p:cNvSpPr/>
          <p:nvPr/>
        </p:nvSpPr>
        <p:spPr>
          <a:xfrm>
            <a:off x="2248055" y="3655756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3A490F-A0E2-B7FD-8EC4-0C82DA3A2EED}"/>
              </a:ext>
            </a:extLst>
          </p:cNvPr>
          <p:cNvSpPr txBox="1"/>
          <p:nvPr/>
        </p:nvSpPr>
        <p:spPr>
          <a:xfrm>
            <a:off x="2193243" y="33183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Cloud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F81BDE97-6D2B-B127-2F4C-4285B0FAFC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8055" y="1889738"/>
            <a:ext cx="12700" cy="3194630"/>
          </a:xfrm>
          <a:prstGeom prst="curvedConnector3">
            <a:avLst>
              <a:gd name="adj1" fmla="val 518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28DDA-64E0-13C7-C3BC-528A0E8293C5}"/>
              </a:ext>
            </a:extLst>
          </p:cNvPr>
          <p:cNvSpPr txBox="1"/>
          <p:nvPr/>
        </p:nvSpPr>
        <p:spPr>
          <a:xfrm>
            <a:off x="35017" y="1647138"/>
            <a:ext cx="22257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StateLess</a:t>
            </a:r>
            <a:r>
              <a:rPr lang="es-419" dirty="0"/>
              <a:t> - </a:t>
            </a:r>
            <a:r>
              <a:rPr lang="es-419" dirty="0" err="1"/>
              <a:t>ServerLess</a:t>
            </a:r>
            <a:endParaRPr lang="es-419" dirty="0"/>
          </a:p>
          <a:p>
            <a:r>
              <a:rPr lang="es-419" sz="1100" dirty="0" err="1"/>
              <a:t>Functions</a:t>
            </a:r>
            <a:endParaRPr lang="es-419" sz="1100" dirty="0"/>
          </a:p>
          <a:p>
            <a:r>
              <a:rPr lang="es-419" sz="1100" dirty="0"/>
              <a:t>Azure </a:t>
            </a:r>
            <a:r>
              <a:rPr lang="es-419" sz="1100" dirty="0" err="1"/>
              <a:t>Function</a:t>
            </a:r>
            <a:endParaRPr lang="es-419" sz="1100" dirty="0"/>
          </a:p>
          <a:p>
            <a:r>
              <a:rPr lang="es-419" sz="1100" dirty="0"/>
              <a:t>Lambda </a:t>
            </a:r>
            <a:r>
              <a:rPr lang="es-419" sz="1100" dirty="0" err="1"/>
              <a:t>Function</a:t>
            </a:r>
            <a:endParaRPr lang="es-419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A66DF1-4BBE-3B73-C90C-3E365949C5DE}"/>
              </a:ext>
            </a:extLst>
          </p:cNvPr>
          <p:cNvGrpSpPr/>
          <p:nvPr/>
        </p:nvGrpSpPr>
        <p:grpSpPr>
          <a:xfrm>
            <a:off x="259816" y="243392"/>
            <a:ext cx="555126" cy="640080"/>
            <a:chOff x="826265" y="958467"/>
            <a:chExt cx="723097" cy="8337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705B2DB-F297-8E1A-8082-1C88EC0AD0F8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DED4B13C-B92E-7566-6F85-D27A0ECFEFB9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16AB8A0-9063-7837-72B6-FBF4046D97C7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17C0CA-E2AA-C864-AE98-B949CB960AC6}"/>
              </a:ext>
            </a:extLst>
          </p:cNvPr>
          <p:cNvGrpSpPr/>
          <p:nvPr/>
        </p:nvGrpSpPr>
        <p:grpSpPr>
          <a:xfrm>
            <a:off x="901461" y="243392"/>
            <a:ext cx="555126" cy="640080"/>
            <a:chOff x="826265" y="958467"/>
            <a:chExt cx="723097" cy="833757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1265A2A-47CE-6153-7C77-354C7F7EC33A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B3148684-0034-ACEE-1491-474FA0FEFCF1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8D88A051-3A63-B659-85F5-F55771F514AC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38D3F4-7D1F-98A4-BCFA-5E20F3D9BF44}"/>
              </a:ext>
            </a:extLst>
          </p:cNvPr>
          <p:cNvGrpSpPr/>
          <p:nvPr/>
        </p:nvGrpSpPr>
        <p:grpSpPr>
          <a:xfrm>
            <a:off x="1542376" y="243392"/>
            <a:ext cx="555126" cy="640080"/>
            <a:chOff x="826265" y="958467"/>
            <a:chExt cx="723097" cy="83375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259705A-8C56-9899-40B2-05863FC38E53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FFEB3DB0-2041-0015-CB16-6B6EB6BA129F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84AEA280-F1D2-F410-58B9-65543D3C6210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385B34C-7838-80A9-3862-99EAB1065DFA}"/>
              </a:ext>
            </a:extLst>
          </p:cNvPr>
          <p:cNvGrpSpPr/>
          <p:nvPr/>
        </p:nvGrpSpPr>
        <p:grpSpPr>
          <a:xfrm>
            <a:off x="259816" y="945303"/>
            <a:ext cx="555126" cy="640080"/>
            <a:chOff x="826265" y="958467"/>
            <a:chExt cx="723097" cy="833757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A9F91A-6326-F161-BC1B-303E80BA0B34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6C10FD5E-365A-835D-18F7-7301A8F326A7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D1E7799F-EB1B-1F26-3C75-D93DDB5703B1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5EBA84D-D4C4-7112-E13F-177A7F10D179}"/>
              </a:ext>
            </a:extLst>
          </p:cNvPr>
          <p:cNvGrpSpPr/>
          <p:nvPr/>
        </p:nvGrpSpPr>
        <p:grpSpPr>
          <a:xfrm>
            <a:off x="901461" y="945303"/>
            <a:ext cx="555126" cy="640080"/>
            <a:chOff x="826265" y="958467"/>
            <a:chExt cx="723097" cy="833757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EA3D31C-14E2-CC49-432F-04F444D002CF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82D56561-2818-5276-616E-A7A0B8D39367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EA57F128-B0ED-46F8-2A99-76D047899FE3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A44CC6-5138-C241-2CAA-109B81E910B0}"/>
              </a:ext>
            </a:extLst>
          </p:cNvPr>
          <p:cNvGrpSpPr/>
          <p:nvPr/>
        </p:nvGrpSpPr>
        <p:grpSpPr>
          <a:xfrm>
            <a:off x="1542376" y="945303"/>
            <a:ext cx="555126" cy="640080"/>
            <a:chOff x="826265" y="958467"/>
            <a:chExt cx="723097" cy="833757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0F623D1-1220-3E18-175C-19C2245EDCA6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406B7636-1518-DDA8-022C-48CB3EEC4844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CDCE4772-AB44-D07C-4000-CAE96A1979FC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5" name="Cross 104">
            <a:extLst>
              <a:ext uri="{FF2B5EF4-FFF2-40B4-BE49-F238E27FC236}">
                <a16:creationId xmlns:a16="http://schemas.microsoft.com/office/drawing/2014/main" id="{359E217C-FBBE-462A-F6C9-7D30E527328A}"/>
              </a:ext>
            </a:extLst>
          </p:cNvPr>
          <p:cNvSpPr/>
          <p:nvPr/>
        </p:nvSpPr>
        <p:spPr>
          <a:xfrm rot="2729003">
            <a:off x="4542159" y="4278931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6" name="Cross 105">
            <a:extLst>
              <a:ext uri="{FF2B5EF4-FFF2-40B4-BE49-F238E27FC236}">
                <a16:creationId xmlns:a16="http://schemas.microsoft.com/office/drawing/2014/main" id="{895BE860-8EA4-4D6E-BE1E-D0506483EABF}"/>
              </a:ext>
            </a:extLst>
          </p:cNvPr>
          <p:cNvSpPr/>
          <p:nvPr/>
        </p:nvSpPr>
        <p:spPr>
          <a:xfrm rot="2729003">
            <a:off x="6411458" y="4278931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7" name="Cross 106">
            <a:extLst>
              <a:ext uri="{FF2B5EF4-FFF2-40B4-BE49-F238E27FC236}">
                <a16:creationId xmlns:a16="http://schemas.microsoft.com/office/drawing/2014/main" id="{3B1F5DB0-6E00-1C63-678C-5ED07902A803}"/>
              </a:ext>
            </a:extLst>
          </p:cNvPr>
          <p:cNvSpPr/>
          <p:nvPr/>
        </p:nvSpPr>
        <p:spPr>
          <a:xfrm rot="2729003">
            <a:off x="8392202" y="4278931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2FC1FDD-D229-3F93-389E-EDB4D046AA1C}"/>
              </a:ext>
            </a:extLst>
          </p:cNvPr>
          <p:cNvSpPr/>
          <p:nvPr/>
        </p:nvSpPr>
        <p:spPr>
          <a:xfrm>
            <a:off x="139744" y="3114797"/>
            <a:ext cx="1399142" cy="106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0641E8F-8E85-D32D-17EB-292A0FEDC6D1}"/>
              </a:ext>
            </a:extLst>
          </p:cNvPr>
          <p:cNvSpPr/>
          <p:nvPr/>
        </p:nvSpPr>
        <p:spPr>
          <a:xfrm>
            <a:off x="139744" y="4286882"/>
            <a:ext cx="1399142" cy="29260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6A5D4DB3-853B-FF1C-C57E-2456127964F8}"/>
              </a:ext>
            </a:extLst>
          </p:cNvPr>
          <p:cNvSpPr/>
          <p:nvPr/>
        </p:nvSpPr>
        <p:spPr>
          <a:xfrm>
            <a:off x="310175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6482A4F5-EC77-E562-FDD0-72BA50FB0673}"/>
              </a:ext>
            </a:extLst>
          </p:cNvPr>
          <p:cNvSpPr/>
          <p:nvPr/>
        </p:nvSpPr>
        <p:spPr>
          <a:xfrm>
            <a:off x="862841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C068C139-A870-1F28-35B3-50562762F013}"/>
              </a:ext>
            </a:extLst>
          </p:cNvPr>
          <p:cNvSpPr/>
          <p:nvPr/>
        </p:nvSpPr>
        <p:spPr>
          <a:xfrm>
            <a:off x="310175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8DD9C814-03CF-7CEE-73C5-74F37E30AF4A}"/>
              </a:ext>
            </a:extLst>
          </p:cNvPr>
          <p:cNvSpPr/>
          <p:nvPr/>
        </p:nvSpPr>
        <p:spPr>
          <a:xfrm>
            <a:off x="862841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C7F4504-AFDC-7DD6-7486-57F4BEE71D88}"/>
              </a:ext>
            </a:extLst>
          </p:cNvPr>
          <p:cNvSpPr/>
          <p:nvPr/>
        </p:nvSpPr>
        <p:spPr>
          <a:xfrm>
            <a:off x="2430472" y="632154"/>
            <a:ext cx="83021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Monitoring</a:t>
            </a:r>
            <a:endParaRPr lang="es-419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9C09DD9-D966-45AA-17F7-07A2F2F890A5}"/>
              </a:ext>
            </a:extLst>
          </p:cNvPr>
          <p:cNvGrpSpPr/>
          <p:nvPr/>
        </p:nvGrpSpPr>
        <p:grpSpPr>
          <a:xfrm>
            <a:off x="11024127" y="2027221"/>
            <a:ext cx="442450" cy="463179"/>
            <a:chOff x="10654011" y="2198363"/>
            <a:chExt cx="1399142" cy="1464693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F6ED6631-5800-16BF-5609-6397EC9A37FE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30791D65-C50E-FD45-3E4C-0AA07A59DFD1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DEF1BD-A5BB-C52B-1A94-B666E477508F}"/>
              </a:ext>
            </a:extLst>
          </p:cNvPr>
          <p:cNvGrpSpPr/>
          <p:nvPr/>
        </p:nvGrpSpPr>
        <p:grpSpPr>
          <a:xfrm>
            <a:off x="11024127" y="1507896"/>
            <a:ext cx="442450" cy="463179"/>
            <a:chOff x="10654011" y="2198363"/>
            <a:chExt cx="1399142" cy="1464693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E610B9-0978-39C5-6BC2-F2D06CDE5D04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913260E6-A902-A762-5090-2B7947AB8E0C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BF71AE6-535C-D3BF-32D8-677EF325EA69}"/>
              </a:ext>
            </a:extLst>
          </p:cNvPr>
          <p:cNvGrpSpPr/>
          <p:nvPr/>
        </p:nvGrpSpPr>
        <p:grpSpPr>
          <a:xfrm>
            <a:off x="11024127" y="1016545"/>
            <a:ext cx="442450" cy="463179"/>
            <a:chOff x="10654011" y="2198363"/>
            <a:chExt cx="1399142" cy="1464693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B5ACD581-1488-3380-F557-2D25E38967CE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3D3E2B66-59C0-DC93-E05F-170DF430616E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BD509D-AF42-3427-5158-8A3701166627}"/>
              </a:ext>
            </a:extLst>
          </p:cNvPr>
          <p:cNvGrpSpPr/>
          <p:nvPr/>
        </p:nvGrpSpPr>
        <p:grpSpPr>
          <a:xfrm>
            <a:off x="11024127" y="473044"/>
            <a:ext cx="442450" cy="463179"/>
            <a:chOff x="10654011" y="2198363"/>
            <a:chExt cx="1399142" cy="1464693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7F384EA-041A-AB23-C9B7-E6048347D265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BE776201-6CDC-9D7C-E2FB-5F27CBD3A45E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DC3A795-06B1-7A3C-A800-E3C39DBC69F5}"/>
              </a:ext>
            </a:extLst>
          </p:cNvPr>
          <p:cNvSpPr/>
          <p:nvPr/>
        </p:nvSpPr>
        <p:spPr>
          <a:xfrm>
            <a:off x="9200576" y="1105988"/>
            <a:ext cx="289526" cy="1173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Load </a:t>
            </a:r>
            <a:r>
              <a:rPr lang="es-419" sz="1100" dirty="0" err="1">
                <a:solidFill>
                  <a:schemeClr val="tx1"/>
                </a:solidFill>
              </a:rPr>
              <a:t>Balancer</a:t>
            </a:r>
            <a:endParaRPr lang="es-419" sz="11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1C1B8B-1434-666D-23CC-E2B10969FA1F}"/>
              </a:ext>
            </a:extLst>
          </p:cNvPr>
          <p:cNvCxnSpPr>
            <a:cxnSpLocks/>
            <a:stCxn id="133" idx="1"/>
          </p:cNvCxnSpPr>
          <p:nvPr/>
        </p:nvCxnSpPr>
        <p:spPr>
          <a:xfrm flipH="1" flipV="1">
            <a:off x="8666589" y="1381136"/>
            <a:ext cx="533987" cy="3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CF6178-8E6F-4FE0-8FE5-5BDD4FC2A403}"/>
              </a:ext>
            </a:extLst>
          </p:cNvPr>
          <p:cNvCxnSpPr>
            <a:cxnSpLocks/>
            <a:stCxn id="133" idx="1"/>
          </p:cNvCxnSpPr>
          <p:nvPr/>
        </p:nvCxnSpPr>
        <p:spPr>
          <a:xfrm flipH="1">
            <a:off x="8666589" y="1692639"/>
            <a:ext cx="533987" cy="3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BC5D9CE-5C9C-1D2D-1155-5900B38BAE5F}"/>
              </a:ext>
            </a:extLst>
          </p:cNvPr>
          <p:cNvCxnSpPr>
            <a:stCxn id="133" idx="1"/>
          </p:cNvCxnSpPr>
          <p:nvPr/>
        </p:nvCxnSpPr>
        <p:spPr>
          <a:xfrm flipH="1" flipV="1">
            <a:off x="7943539" y="1381136"/>
            <a:ext cx="1257037" cy="3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A44694-6993-B74E-B0D1-8F469190C207}"/>
              </a:ext>
            </a:extLst>
          </p:cNvPr>
          <p:cNvCxnSpPr>
            <a:stCxn id="133" idx="1"/>
          </p:cNvCxnSpPr>
          <p:nvPr/>
        </p:nvCxnSpPr>
        <p:spPr>
          <a:xfrm flipH="1">
            <a:off x="7906056" y="1692639"/>
            <a:ext cx="1294520" cy="32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05A6404-E031-318A-576A-A7ABFF98C7C7}"/>
              </a:ext>
            </a:extLst>
          </p:cNvPr>
          <p:cNvCxnSpPr>
            <a:cxnSpLocks/>
          </p:cNvCxnSpPr>
          <p:nvPr/>
        </p:nvCxnSpPr>
        <p:spPr>
          <a:xfrm flipH="1">
            <a:off x="9490102" y="642011"/>
            <a:ext cx="1534025" cy="105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0BE0710-6240-2404-ED21-07851ED57B6C}"/>
              </a:ext>
            </a:extLst>
          </p:cNvPr>
          <p:cNvCxnSpPr>
            <a:cxnSpLocks/>
          </p:cNvCxnSpPr>
          <p:nvPr/>
        </p:nvCxnSpPr>
        <p:spPr>
          <a:xfrm flipH="1">
            <a:off x="9490102" y="1185512"/>
            <a:ext cx="1534025" cy="50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C3B1B90-8BB1-02A7-9105-08DD71856F73}"/>
              </a:ext>
            </a:extLst>
          </p:cNvPr>
          <p:cNvCxnSpPr>
            <a:cxnSpLocks/>
          </p:cNvCxnSpPr>
          <p:nvPr/>
        </p:nvCxnSpPr>
        <p:spPr>
          <a:xfrm flipH="1">
            <a:off x="9490102" y="1676863"/>
            <a:ext cx="1534025" cy="1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13E35B9-46B4-F13B-67C7-9C2DB07C4A5E}"/>
              </a:ext>
            </a:extLst>
          </p:cNvPr>
          <p:cNvCxnSpPr>
            <a:cxnSpLocks/>
          </p:cNvCxnSpPr>
          <p:nvPr/>
        </p:nvCxnSpPr>
        <p:spPr>
          <a:xfrm flipH="1" flipV="1">
            <a:off x="9490102" y="1692639"/>
            <a:ext cx="1534025" cy="50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Punched Tape 141">
            <a:extLst>
              <a:ext uri="{FF2B5EF4-FFF2-40B4-BE49-F238E27FC236}">
                <a16:creationId xmlns:a16="http://schemas.microsoft.com/office/drawing/2014/main" id="{79E58BB7-B20F-D069-1697-D81A032D8F52}"/>
              </a:ext>
            </a:extLst>
          </p:cNvPr>
          <p:cNvSpPr/>
          <p:nvPr/>
        </p:nvSpPr>
        <p:spPr>
          <a:xfrm rot="5400000">
            <a:off x="2677851" y="2702935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Secret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43" name="Flowchart: Punched Tape 142">
            <a:extLst>
              <a:ext uri="{FF2B5EF4-FFF2-40B4-BE49-F238E27FC236}">
                <a16:creationId xmlns:a16="http://schemas.microsoft.com/office/drawing/2014/main" id="{5961788D-09E6-58F3-6974-DFA6FE71E071}"/>
              </a:ext>
            </a:extLst>
          </p:cNvPr>
          <p:cNvSpPr/>
          <p:nvPr/>
        </p:nvSpPr>
        <p:spPr>
          <a:xfrm rot="5400000">
            <a:off x="3490042" y="2702936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ConfigMap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9BAF8172-8872-25D1-5458-41CF497F1393}"/>
              </a:ext>
            </a:extLst>
          </p:cNvPr>
          <p:cNvSpPr/>
          <p:nvPr/>
        </p:nvSpPr>
        <p:spPr>
          <a:xfrm>
            <a:off x="4719284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F28FF2BC-5713-E7EC-4B55-7C67642D0A54}"/>
              </a:ext>
            </a:extLst>
          </p:cNvPr>
          <p:cNvSpPr/>
          <p:nvPr/>
        </p:nvSpPr>
        <p:spPr>
          <a:xfrm>
            <a:off x="7595695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6" name="Cylinder 145">
            <a:extLst>
              <a:ext uri="{FF2B5EF4-FFF2-40B4-BE49-F238E27FC236}">
                <a16:creationId xmlns:a16="http://schemas.microsoft.com/office/drawing/2014/main" id="{F1BF5A00-E95B-037A-2E27-B285FF773C02}"/>
              </a:ext>
            </a:extLst>
          </p:cNvPr>
          <p:cNvSpPr/>
          <p:nvPr/>
        </p:nvSpPr>
        <p:spPr>
          <a:xfrm>
            <a:off x="6220023" y="283817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54FA01EA-9FF7-76E0-82B6-BF9106210673}"/>
              </a:ext>
            </a:extLst>
          </p:cNvPr>
          <p:cNvCxnSpPr/>
          <p:nvPr/>
        </p:nvCxnSpPr>
        <p:spPr>
          <a:xfrm rot="5400000">
            <a:off x="7742907" y="2350167"/>
            <a:ext cx="755209" cy="543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F4957CD-37F1-0CFD-ADFF-35D819F0BA6C}"/>
              </a:ext>
            </a:extLst>
          </p:cNvPr>
          <p:cNvCxnSpPr/>
          <p:nvPr/>
        </p:nvCxnSpPr>
        <p:spPr>
          <a:xfrm rot="5400000">
            <a:off x="6243736" y="2507419"/>
            <a:ext cx="700726" cy="242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47B2F1FD-DF13-437C-7B87-BE0F11233DEE}"/>
              </a:ext>
            </a:extLst>
          </p:cNvPr>
          <p:cNvCxnSpPr/>
          <p:nvPr/>
        </p:nvCxnSpPr>
        <p:spPr>
          <a:xfrm rot="16200000" flipH="1">
            <a:off x="4074350" y="2354595"/>
            <a:ext cx="721456" cy="5684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Hexagon 153">
            <a:extLst>
              <a:ext uri="{FF2B5EF4-FFF2-40B4-BE49-F238E27FC236}">
                <a16:creationId xmlns:a16="http://schemas.microsoft.com/office/drawing/2014/main" id="{FCDD1044-7A56-0A64-2885-58D0C9E9106B}"/>
              </a:ext>
            </a:extLst>
          </p:cNvPr>
          <p:cNvSpPr/>
          <p:nvPr/>
        </p:nvSpPr>
        <p:spPr>
          <a:xfrm>
            <a:off x="10354083" y="2910009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6BBA7CB0-BB39-CCD2-B35E-DB23F36B55DA}"/>
              </a:ext>
            </a:extLst>
          </p:cNvPr>
          <p:cNvCxnSpPr>
            <a:stCxn id="154" idx="3"/>
          </p:cNvCxnSpPr>
          <p:nvPr/>
        </p:nvCxnSpPr>
        <p:spPr>
          <a:xfrm rot="10800000">
            <a:off x="8392269" y="2288435"/>
            <a:ext cx="1961814" cy="8257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C8E1088-9D77-94A2-077E-A684AB09F822}"/>
              </a:ext>
            </a:extLst>
          </p:cNvPr>
          <p:cNvSpPr txBox="1"/>
          <p:nvPr/>
        </p:nvSpPr>
        <p:spPr>
          <a:xfrm>
            <a:off x="122057" y="4967948"/>
            <a:ext cx="2084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AKS = Azure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EKS = </a:t>
            </a:r>
            <a:r>
              <a:rPr lang="es-419" sz="1100" dirty="0" err="1"/>
              <a:t>Elastic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GKS = Google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endParaRPr lang="es-419" sz="1100" dirty="0"/>
          </a:p>
          <a:p>
            <a:r>
              <a:rPr lang="es-419" sz="1100" dirty="0" err="1"/>
              <a:t>Openshift</a:t>
            </a:r>
            <a:r>
              <a:rPr lang="es-419" sz="1100" dirty="0"/>
              <a:t> =&gt; Cloud/</a:t>
            </a:r>
            <a:r>
              <a:rPr lang="es-419" sz="1100" dirty="0" err="1"/>
              <a:t>On</a:t>
            </a:r>
            <a:r>
              <a:rPr lang="es-419" sz="1100" dirty="0"/>
              <a:t>-Premise</a:t>
            </a:r>
          </a:p>
          <a:p>
            <a:r>
              <a:rPr lang="es-419" sz="1100" dirty="0" err="1"/>
              <a:t>Fork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F9FA4E6-DC3A-5591-A9C4-D9B377C24974}"/>
              </a:ext>
            </a:extLst>
          </p:cNvPr>
          <p:cNvSpPr txBox="1"/>
          <p:nvPr/>
        </p:nvSpPr>
        <p:spPr>
          <a:xfrm>
            <a:off x="274457" y="5120348"/>
            <a:ext cx="2084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AKS = Azure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EKS = </a:t>
            </a:r>
            <a:r>
              <a:rPr lang="es-419" sz="1100" dirty="0" err="1"/>
              <a:t>Elastic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GKS = Google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endParaRPr lang="es-419" sz="1100" dirty="0"/>
          </a:p>
          <a:p>
            <a:r>
              <a:rPr lang="es-419" sz="1100" dirty="0" err="1"/>
              <a:t>Openshift</a:t>
            </a:r>
            <a:r>
              <a:rPr lang="es-419" sz="1100" dirty="0"/>
              <a:t> =&gt; Cloud/</a:t>
            </a:r>
            <a:r>
              <a:rPr lang="es-419" sz="1100" dirty="0" err="1"/>
              <a:t>On</a:t>
            </a:r>
            <a:r>
              <a:rPr lang="es-419" sz="1100" dirty="0"/>
              <a:t>-Premise</a:t>
            </a:r>
          </a:p>
          <a:p>
            <a:r>
              <a:rPr lang="es-419" sz="1100" dirty="0" err="1"/>
              <a:t>Fork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7510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24D991-1776-A0A2-72BC-AFBE5B320C03}"/>
              </a:ext>
            </a:extLst>
          </p:cNvPr>
          <p:cNvSpPr/>
          <p:nvPr/>
        </p:nvSpPr>
        <p:spPr>
          <a:xfrm>
            <a:off x="3362288" y="632154"/>
            <a:ext cx="638714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A64C6-9E1C-94CA-34FD-CA9BB25CEBB1}"/>
              </a:ext>
            </a:extLst>
          </p:cNvPr>
          <p:cNvSpPr/>
          <p:nvPr/>
        </p:nvSpPr>
        <p:spPr>
          <a:xfrm>
            <a:off x="3876553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EBC96A1-729F-84AE-94E2-E6C36C8F3AEF}"/>
              </a:ext>
            </a:extLst>
          </p:cNvPr>
          <p:cNvSpPr/>
          <p:nvPr/>
        </p:nvSpPr>
        <p:spPr>
          <a:xfrm>
            <a:off x="3914035" y="116085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B81-F494-61A2-4D5D-371D157C1FEF}"/>
              </a:ext>
            </a:extLst>
          </p:cNvPr>
          <p:cNvSpPr/>
          <p:nvPr/>
        </p:nvSpPr>
        <p:spPr>
          <a:xfrm>
            <a:off x="4571497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63D12-124B-F78F-3D83-A0ECC80F2ECE}"/>
              </a:ext>
            </a:extLst>
          </p:cNvPr>
          <p:cNvSpPr/>
          <p:nvPr/>
        </p:nvSpPr>
        <p:spPr>
          <a:xfrm>
            <a:off x="3876553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97167-2218-5087-8089-FABAFC936275}"/>
              </a:ext>
            </a:extLst>
          </p:cNvPr>
          <p:cNvSpPr/>
          <p:nvPr/>
        </p:nvSpPr>
        <p:spPr>
          <a:xfrm>
            <a:off x="4571497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C8B7981-1DB7-F1B6-6E59-85150A5D054F}"/>
              </a:ext>
            </a:extLst>
          </p:cNvPr>
          <p:cNvSpPr/>
          <p:nvPr/>
        </p:nvSpPr>
        <p:spPr>
          <a:xfrm>
            <a:off x="4608979" y="116782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D83BCC8-04EC-84F7-F7AD-1F2EEB199734}"/>
              </a:ext>
            </a:extLst>
          </p:cNvPr>
          <p:cNvSpPr/>
          <p:nvPr/>
        </p:nvSpPr>
        <p:spPr>
          <a:xfrm>
            <a:off x="4590691" y="180790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6CF5648-CEE0-0DE3-A0EC-3EBA1685829D}"/>
              </a:ext>
            </a:extLst>
          </p:cNvPr>
          <p:cNvSpPr/>
          <p:nvPr/>
        </p:nvSpPr>
        <p:spPr>
          <a:xfrm>
            <a:off x="3914035" y="181404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BC166-E2DC-7573-FC61-20C475C9160C}"/>
              </a:ext>
            </a:extLst>
          </p:cNvPr>
          <p:cNvSpPr/>
          <p:nvPr/>
        </p:nvSpPr>
        <p:spPr>
          <a:xfrm>
            <a:off x="5745852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FF47BE5-EA19-7C8E-DDDD-E3D03280ECCA}"/>
              </a:ext>
            </a:extLst>
          </p:cNvPr>
          <p:cNvSpPr/>
          <p:nvPr/>
        </p:nvSpPr>
        <p:spPr>
          <a:xfrm>
            <a:off x="5783334" y="116085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B3E5F-F4B3-1DD9-9613-F450FC34E41B}"/>
              </a:ext>
            </a:extLst>
          </p:cNvPr>
          <p:cNvSpPr/>
          <p:nvPr/>
        </p:nvSpPr>
        <p:spPr>
          <a:xfrm>
            <a:off x="6440796" y="110598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28663-629C-8635-12BC-589E829CD7CE}"/>
              </a:ext>
            </a:extLst>
          </p:cNvPr>
          <p:cNvSpPr/>
          <p:nvPr/>
        </p:nvSpPr>
        <p:spPr>
          <a:xfrm>
            <a:off x="5745852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ED0FE-35F3-D44E-2584-2C598101DF3E}"/>
              </a:ext>
            </a:extLst>
          </p:cNvPr>
          <p:cNvSpPr/>
          <p:nvPr/>
        </p:nvSpPr>
        <p:spPr>
          <a:xfrm>
            <a:off x="6440796" y="1746068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0C69E35-975D-7911-9EAB-E6970B3ED799}"/>
              </a:ext>
            </a:extLst>
          </p:cNvPr>
          <p:cNvSpPr/>
          <p:nvPr/>
        </p:nvSpPr>
        <p:spPr>
          <a:xfrm>
            <a:off x="6478278" y="116782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02092FAA-5D48-29C5-45A5-7D213356B23B}"/>
              </a:ext>
            </a:extLst>
          </p:cNvPr>
          <p:cNvSpPr/>
          <p:nvPr/>
        </p:nvSpPr>
        <p:spPr>
          <a:xfrm>
            <a:off x="6459990" y="180790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A353274-F3F0-EC4A-BFA1-77CD408CCB4D}"/>
              </a:ext>
            </a:extLst>
          </p:cNvPr>
          <p:cNvSpPr/>
          <p:nvPr/>
        </p:nvSpPr>
        <p:spPr>
          <a:xfrm>
            <a:off x="5783334" y="181404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1BE3A3-1C07-4151-59BC-1DD6D1D59020}"/>
              </a:ext>
            </a:extLst>
          </p:cNvPr>
          <p:cNvSpPr/>
          <p:nvPr/>
        </p:nvSpPr>
        <p:spPr>
          <a:xfrm>
            <a:off x="8117949" y="1115133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ED26F4F-19EC-725D-CAE5-DEDBA9EA8C0D}"/>
              </a:ext>
            </a:extLst>
          </p:cNvPr>
          <p:cNvSpPr/>
          <p:nvPr/>
        </p:nvSpPr>
        <p:spPr>
          <a:xfrm>
            <a:off x="8155431" y="1169997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18825E-FDC1-8AD9-47BE-A2EF7560FFF6}"/>
              </a:ext>
            </a:extLst>
          </p:cNvPr>
          <p:cNvSpPr/>
          <p:nvPr/>
        </p:nvSpPr>
        <p:spPr>
          <a:xfrm>
            <a:off x="5579081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ED22FE-137A-2759-0CBA-937AEA76269D}"/>
              </a:ext>
            </a:extLst>
          </p:cNvPr>
          <p:cNvSpPr/>
          <p:nvPr/>
        </p:nvSpPr>
        <p:spPr>
          <a:xfrm>
            <a:off x="8117949" y="1756429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257EFF10-1D7D-4FAD-B70E-B63A4FD0FF7E}"/>
              </a:ext>
            </a:extLst>
          </p:cNvPr>
          <p:cNvSpPr/>
          <p:nvPr/>
        </p:nvSpPr>
        <p:spPr>
          <a:xfrm>
            <a:off x="8155431" y="1811293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1CAA5-5720-77ED-F88A-C2771F48F491}"/>
              </a:ext>
            </a:extLst>
          </p:cNvPr>
          <p:cNvSpPr/>
          <p:nvPr/>
        </p:nvSpPr>
        <p:spPr>
          <a:xfrm>
            <a:off x="7394899" y="1115133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12A9DF3-D060-CA3B-8732-8B2A7FE75C7E}"/>
              </a:ext>
            </a:extLst>
          </p:cNvPr>
          <p:cNvSpPr/>
          <p:nvPr/>
        </p:nvSpPr>
        <p:spPr>
          <a:xfrm>
            <a:off x="7432381" y="1169997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087811-CE7E-5DE0-2552-0D931F2B4946}"/>
              </a:ext>
            </a:extLst>
          </p:cNvPr>
          <p:cNvSpPr/>
          <p:nvPr/>
        </p:nvSpPr>
        <p:spPr>
          <a:xfrm>
            <a:off x="7394899" y="1756429"/>
            <a:ext cx="548640" cy="53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9128BBE-A6B9-EB04-F891-F57DBC78D449}"/>
              </a:ext>
            </a:extLst>
          </p:cNvPr>
          <p:cNvSpPr/>
          <p:nvPr/>
        </p:nvSpPr>
        <p:spPr>
          <a:xfrm>
            <a:off x="7432381" y="1811293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73FC2-66EB-E055-F046-AC08422AC7AB}"/>
              </a:ext>
            </a:extLst>
          </p:cNvPr>
          <p:cNvSpPr/>
          <p:nvPr/>
        </p:nvSpPr>
        <p:spPr>
          <a:xfrm>
            <a:off x="3714388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C4EB1-70EF-A03C-597A-E91E86386148}"/>
              </a:ext>
            </a:extLst>
          </p:cNvPr>
          <p:cNvSpPr/>
          <p:nvPr/>
        </p:nvSpPr>
        <p:spPr>
          <a:xfrm>
            <a:off x="5579081" y="971705"/>
            <a:ext cx="1559488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05B8E8-AE1C-6DF6-8721-48AAC482EB77}"/>
              </a:ext>
            </a:extLst>
          </p:cNvPr>
          <p:cNvSpPr/>
          <p:nvPr/>
        </p:nvSpPr>
        <p:spPr>
          <a:xfrm>
            <a:off x="7258028" y="971705"/>
            <a:ext cx="2370604" cy="1434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B5A89F-FD2C-5351-461E-7237E098F3F2}"/>
              </a:ext>
            </a:extLst>
          </p:cNvPr>
          <p:cNvSpPr txBox="1"/>
          <p:nvPr/>
        </p:nvSpPr>
        <p:spPr>
          <a:xfrm>
            <a:off x="3709782" y="632154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4C8D6-7C3F-A7BF-9A15-D1D24475D381}"/>
              </a:ext>
            </a:extLst>
          </p:cNvPr>
          <p:cNvSpPr txBox="1"/>
          <p:nvPr/>
        </p:nvSpPr>
        <p:spPr>
          <a:xfrm>
            <a:off x="5614404" y="63215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Qas</a:t>
            </a:r>
            <a:endParaRPr lang="es-419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E88F4A-F753-2819-ECAC-22A0B620CCB8}"/>
              </a:ext>
            </a:extLst>
          </p:cNvPr>
          <p:cNvSpPr txBox="1"/>
          <p:nvPr/>
        </p:nvSpPr>
        <p:spPr>
          <a:xfrm>
            <a:off x="7208372" y="632154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Prd</a:t>
            </a:r>
            <a:endParaRPr lang="es-419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6C4AA-89FD-8145-174A-A984465BD630}"/>
              </a:ext>
            </a:extLst>
          </p:cNvPr>
          <p:cNvSpPr/>
          <p:nvPr/>
        </p:nvSpPr>
        <p:spPr>
          <a:xfrm>
            <a:off x="9200576" y="1105988"/>
            <a:ext cx="289526" cy="1173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Load </a:t>
            </a:r>
            <a:r>
              <a:rPr lang="es-419" sz="1100" dirty="0" err="1">
                <a:solidFill>
                  <a:schemeClr val="tx1"/>
                </a:solidFill>
              </a:rPr>
              <a:t>Balancer</a:t>
            </a:r>
            <a:endParaRPr lang="es-419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1F19E6-0103-E0EA-EB37-3069E21283C2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8666589" y="1381136"/>
            <a:ext cx="533987" cy="3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5F861E-065C-611F-DC5B-F6DEF8B5C4C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666589" y="1692639"/>
            <a:ext cx="533987" cy="3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030EEC-BCBF-4F55-2103-C7F43842F25F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7943539" y="1381136"/>
            <a:ext cx="1257037" cy="3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631E2F-58EB-36AB-1653-8B9A000306BE}"/>
              </a:ext>
            </a:extLst>
          </p:cNvPr>
          <p:cNvCxnSpPr>
            <a:stCxn id="36" idx="1"/>
          </p:cNvCxnSpPr>
          <p:nvPr/>
        </p:nvCxnSpPr>
        <p:spPr>
          <a:xfrm flipH="1">
            <a:off x="7906056" y="1692639"/>
            <a:ext cx="1294520" cy="32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157207-7D12-506E-D927-CAA0D0E2F4F1}"/>
              </a:ext>
            </a:extLst>
          </p:cNvPr>
          <p:cNvGrpSpPr/>
          <p:nvPr/>
        </p:nvGrpSpPr>
        <p:grpSpPr>
          <a:xfrm>
            <a:off x="11024127" y="2027221"/>
            <a:ext cx="442450" cy="463179"/>
            <a:chOff x="10654011" y="2198363"/>
            <a:chExt cx="1399142" cy="1464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E6A695C-354A-B88F-08E0-901D2CE3970D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004F090-AF15-02FF-328D-DB37CE47E107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67236F-2C7B-BE95-5180-DB97A8851C77}"/>
              </a:ext>
            </a:extLst>
          </p:cNvPr>
          <p:cNvGrpSpPr/>
          <p:nvPr/>
        </p:nvGrpSpPr>
        <p:grpSpPr>
          <a:xfrm>
            <a:off x="11024127" y="1507896"/>
            <a:ext cx="442450" cy="463179"/>
            <a:chOff x="10654011" y="2198363"/>
            <a:chExt cx="1399142" cy="146469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F6F1EC6-419C-4822-9315-8990C980F010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CF9ABE54-55A4-A27C-0103-FC6987301FDF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CBBDE0-04C9-A285-B426-4A60D4A71C2D}"/>
              </a:ext>
            </a:extLst>
          </p:cNvPr>
          <p:cNvGrpSpPr/>
          <p:nvPr/>
        </p:nvGrpSpPr>
        <p:grpSpPr>
          <a:xfrm>
            <a:off x="11024127" y="1016545"/>
            <a:ext cx="442450" cy="463179"/>
            <a:chOff x="10654011" y="2198363"/>
            <a:chExt cx="1399142" cy="14646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7FC02FF-4F0B-6645-9042-573B85A37FD6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33198C0F-F70B-0E3C-47EB-16EC25E7C901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99D23CD-B4D5-5549-F972-B8764CB38B4D}"/>
              </a:ext>
            </a:extLst>
          </p:cNvPr>
          <p:cNvGrpSpPr/>
          <p:nvPr/>
        </p:nvGrpSpPr>
        <p:grpSpPr>
          <a:xfrm>
            <a:off x="11024127" y="473044"/>
            <a:ext cx="442450" cy="463179"/>
            <a:chOff x="10654011" y="2198363"/>
            <a:chExt cx="1399142" cy="146469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93168DD-C318-F541-D7FE-DF315488D068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65C6C10E-2A5E-E22F-4344-0C5A0A6368EC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F3092A-461B-939F-82FC-9D385C059B5E}"/>
              </a:ext>
            </a:extLst>
          </p:cNvPr>
          <p:cNvCxnSpPr>
            <a:cxnSpLocks/>
          </p:cNvCxnSpPr>
          <p:nvPr/>
        </p:nvCxnSpPr>
        <p:spPr>
          <a:xfrm flipH="1">
            <a:off x="9490102" y="642011"/>
            <a:ext cx="1534025" cy="105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A3C583-64A4-0910-EE2D-3D7270B485F8}"/>
              </a:ext>
            </a:extLst>
          </p:cNvPr>
          <p:cNvCxnSpPr>
            <a:cxnSpLocks/>
          </p:cNvCxnSpPr>
          <p:nvPr/>
        </p:nvCxnSpPr>
        <p:spPr>
          <a:xfrm flipH="1">
            <a:off x="9490102" y="1185512"/>
            <a:ext cx="1534025" cy="50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7A8BF2-4848-0203-ECAC-D8D783F57846}"/>
              </a:ext>
            </a:extLst>
          </p:cNvPr>
          <p:cNvCxnSpPr>
            <a:cxnSpLocks/>
          </p:cNvCxnSpPr>
          <p:nvPr/>
        </p:nvCxnSpPr>
        <p:spPr>
          <a:xfrm flipH="1">
            <a:off x="9490102" y="1676863"/>
            <a:ext cx="1534025" cy="1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97B6B2-25E3-6EF3-8349-4F0CCD196DFE}"/>
              </a:ext>
            </a:extLst>
          </p:cNvPr>
          <p:cNvCxnSpPr>
            <a:cxnSpLocks/>
          </p:cNvCxnSpPr>
          <p:nvPr/>
        </p:nvCxnSpPr>
        <p:spPr>
          <a:xfrm flipH="1" flipV="1">
            <a:off x="9490102" y="1692639"/>
            <a:ext cx="1534025" cy="50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exagon 56">
            <a:extLst>
              <a:ext uri="{FF2B5EF4-FFF2-40B4-BE49-F238E27FC236}">
                <a16:creationId xmlns:a16="http://schemas.microsoft.com/office/drawing/2014/main" id="{C0766E03-8251-246C-3B6B-91C39E84AFE6}"/>
              </a:ext>
            </a:extLst>
          </p:cNvPr>
          <p:cNvSpPr/>
          <p:nvPr/>
        </p:nvSpPr>
        <p:spPr>
          <a:xfrm>
            <a:off x="10354083" y="2910009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0B97D9B-DD70-1E4A-CCBE-E3DBE14FDB67}"/>
              </a:ext>
            </a:extLst>
          </p:cNvPr>
          <p:cNvCxnSpPr>
            <a:stCxn id="57" idx="3"/>
          </p:cNvCxnSpPr>
          <p:nvPr/>
        </p:nvCxnSpPr>
        <p:spPr>
          <a:xfrm rot="10800000">
            <a:off x="8392269" y="2288435"/>
            <a:ext cx="1961814" cy="8257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7ACDA68D-92F8-5505-075F-160DDD982B98}"/>
              </a:ext>
            </a:extLst>
          </p:cNvPr>
          <p:cNvSpPr/>
          <p:nvPr/>
        </p:nvSpPr>
        <p:spPr>
          <a:xfrm>
            <a:off x="4719284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BD64B4B6-57B4-F726-2E54-71CF2C134DC5}"/>
              </a:ext>
            </a:extLst>
          </p:cNvPr>
          <p:cNvSpPr/>
          <p:nvPr/>
        </p:nvSpPr>
        <p:spPr>
          <a:xfrm>
            <a:off x="7595695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FF5334E3-4378-6AD5-0D62-B1B11DE4CFC8}"/>
              </a:ext>
            </a:extLst>
          </p:cNvPr>
          <p:cNvCxnSpPr>
            <a:endCxn id="60" idx="4"/>
          </p:cNvCxnSpPr>
          <p:nvPr/>
        </p:nvCxnSpPr>
        <p:spPr>
          <a:xfrm rot="5400000">
            <a:off x="7742907" y="2350167"/>
            <a:ext cx="755209" cy="543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9E159BE-55C8-94C1-D8C1-2CF08E8BD22A}"/>
              </a:ext>
            </a:extLst>
          </p:cNvPr>
          <p:cNvCxnSpPr/>
          <p:nvPr/>
        </p:nvCxnSpPr>
        <p:spPr>
          <a:xfrm rot="5400000">
            <a:off x="6243736" y="2507419"/>
            <a:ext cx="700726" cy="242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2470B73-6E76-C4C9-C562-AA1401D2F001}"/>
              </a:ext>
            </a:extLst>
          </p:cNvPr>
          <p:cNvCxnSpPr>
            <a:endCxn id="59" idx="2"/>
          </p:cNvCxnSpPr>
          <p:nvPr/>
        </p:nvCxnSpPr>
        <p:spPr>
          <a:xfrm rot="16200000" flipH="1">
            <a:off x="4074350" y="2354595"/>
            <a:ext cx="721456" cy="5684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9581652E-DFB8-72D4-9101-CDDF877EF83D}"/>
              </a:ext>
            </a:extLst>
          </p:cNvPr>
          <p:cNvSpPr/>
          <p:nvPr/>
        </p:nvSpPr>
        <p:spPr>
          <a:xfrm>
            <a:off x="6220023" y="283817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Flowchart: Punched Tape 64">
            <a:extLst>
              <a:ext uri="{FF2B5EF4-FFF2-40B4-BE49-F238E27FC236}">
                <a16:creationId xmlns:a16="http://schemas.microsoft.com/office/drawing/2014/main" id="{200A0238-6534-1D54-D3BB-C772701F2D33}"/>
              </a:ext>
            </a:extLst>
          </p:cNvPr>
          <p:cNvSpPr/>
          <p:nvPr/>
        </p:nvSpPr>
        <p:spPr>
          <a:xfrm rot="5400000">
            <a:off x="2677851" y="2702935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Secret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66" name="Flowchart: Punched Tape 65">
            <a:extLst>
              <a:ext uri="{FF2B5EF4-FFF2-40B4-BE49-F238E27FC236}">
                <a16:creationId xmlns:a16="http://schemas.microsoft.com/office/drawing/2014/main" id="{12C32E87-EF36-783F-7D69-7DFE2EAAD5F0}"/>
              </a:ext>
            </a:extLst>
          </p:cNvPr>
          <p:cNvSpPr/>
          <p:nvPr/>
        </p:nvSpPr>
        <p:spPr>
          <a:xfrm rot="5400000">
            <a:off x="3490042" y="2702936"/>
            <a:ext cx="335451" cy="56841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ConfigMap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CF3AB5-10CE-CED1-A32D-3DDC2C5DCE65}"/>
              </a:ext>
            </a:extLst>
          </p:cNvPr>
          <p:cNvSpPr/>
          <p:nvPr/>
        </p:nvSpPr>
        <p:spPr>
          <a:xfrm>
            <a:off x="2248055" y="461126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99B1054-FF83-13AB-8B65-7E02EA850FED}"/>
              </a:ext>
            </a:extLst>
          </p:cNvPr>
          <p:cNvSpPr/>
          <p:nvPr/>
        </p:nvSpPr>
        <p:spPr>
          <a:xfrm>
            <a:off x="2430472" y="632154"/>
            <a:ext cx="83021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Monitoring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76A174-B067-0A9E-4E82-6010D998926A}"/>
              </a:ext>
            </a:extLst>
          </p:cNvPr>
          <p:cNvSpPr txBox="1"/>
          <p:nvPr/>
        </p:nvSpPr>
        <p:spPr>
          <a:xfrm>
            <a:off x="2193243" y="91794"/>
            <a:ext cx="40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Onpremise</a:t>
            </a:r>
            <a:r>
              <a:rPr lang="es-419" dirty="0"/>
              <a:t> (130 GB RAM, 40 </a:t>
            </a:r>
            <a:r>
              <a:rPr lang="es-419" dirty="0" err="1"/>
              <a:t>CPU’s</a:t>
            </a:r>
            <a:r>
              <a:rPr lang="es-419" dirty="0"/>
              <a:t>, 17TB)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9F6AD5-A514-0483-5A7D-4B51EF7A6CF9}"/>
              </a:ext>
            </a:extLst>
          </p:cNvPr>
          <p:cNvSpPr/>
          <p:nvPr/>
        </p:nvSpPr>
        <p:spPr>
          <a:xfrm>
            <a:off x="139744" y="3114797"/>
            <a:ext cx="1399142" cy="106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C1970A64-D509-00DA-2964-E11AD6BA374D}"/>
              </a:ext>
            </a:extLst>
          </p:cNvPr>
          <p:cNvSpPr/>
          <p:nvPr/>
        </p:nvSpPr>
        <p:spPr>
          <a:xfrm>
            <a:off x="139744" y="4286882"/>
            <a:ext cx="1399142" cy="29260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9F1A6F7-1BC5-948D-8860-0638FA4FA385}"/>
              </a:ext>
            </a:extLst>
          </p:cNvPr>
          <p:cNvSpPr/>
          <p:nvPr/>
        </p:nvSpPr>
        <p:spPr>
          <a:xfrm>
            <a:off x="310175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9EEC8868-9622-7012-315D-1E78803F86A2}"/>
              </a:ext>
            </a:extLst>
          </p:cNvPr>
          <p:cNvSpPr/>
          <p:nvPr/>
        </p:nvSpPr>
        <p:spPr>
          <a:xfrm>
            <a:off x="862841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8DCA4CE4-AE6C-B3E4-A56D-4C51C1DFE31E}"/>
              </a:ext>
            </a:extLst>
          </p:cNvPr>
          <p:cNvSpPr/>
          <p:nvPr/>
        </p:nvSpPr>
        <p:spPr>
          <a:xfrm>
            <a:off x="310175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E9A1E0BF-53A4-CF9E-AACF-8247E42BE9AC}"/>
              </a:ext>
            </a:extLst>
          </p:cNvPr>
          <p:cNvSpPr/>
          <p:nvPr/>
        </p:nvSpPr>
        <p:spPr>
          <a:xfrm>
            <a:off x="862841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C0A7E-2D24-568B-214C-84DF85AEDD9D}"/>
              </a:ext>
            </a:extLst>
          </p:cNvPr>
          <p:cNvSpPr txBox="1"/>
          <p:nvPr/>
        </p:nvSpPr>
        <p:spPr>
          <a:xfrm>
            <a:off x="122057" y="4967948"/>
            <a:ext cx="2084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AKS = Azure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EKS = </a:t>
            </a:r>
            <a:r>
              <a:rPr lang="es-419" sz="1100" dirty="0" err="1"/>
              <a:t>Elastic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GKS = Google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endParaRPr lang="es-419" sz="1100" dirty="0"/>
          </a:p>
          <a:p>
            <a:r>
              <a:rPr lang="es-419" sz="1100" dirty="0" err="1"/>
              <a:t>Openshift</a:t>
            </a:r>
            <a:r>
              <a:rPr lang="es-419" sz="1100" dirty="0"/>
              <a:t> =&gt; Cloud/</a:t>
            </a:r>
            <a:r>
              <a:rPr lang="es-419" sz="1100" dirty="0" err="1"/>
              <a:t>On</a:t>
            </a:r>
            <a:r>
              <a:rPr lang="es-419" sz="1100" dirty="0"/>
              <a:t>-Premise</a:t>
            </a:r>
          </a:p>
          <a:p>
            <a:r>
              <a:rPr lang="es-419" sz="1100" dirty="0" err="1"/>
              <a:t>Fork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407C167-D9F2-4D51-7356-609A100F0D31}"/>
              </a:ext>
            </a:extLst>
          </p:cNvPr>
          <p:cNvGrpSpPr/>
          <p:nvPr/>
        </p:nvGrpSpPr>
        <p:grpSpPr>
          <a:xfrm>
            <a:off x="259816" y="243392"/>
            <a:ext cx="555126" cy="640080"/>
            <a:chOff x="826265" y="958467"/>
            <a:chExt cx="723097" cy="83375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DEFEBC-EB00-B744-5C75-7EFDB185503A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E2005CF-9EDC-FBB6-58D3-5E99F9F7B240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727DEE8C-3AF6-4925-5304-CF60DD7338FE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668F10-4A6D-FC15-D9E1-067AC57D3F5A}"/>
              </a:ext>
            </a:extLst>
          </p:cNvPr>
          <p:cNvGrpSpPr/>
          <p:nvPr/>
        </p:nvGrpSpPr>
        <p:grpSpPr>
          <a:xfrm>
            <a:off x="901461" y="243392"/>
            <a:ext cx="555126" cy="640080"/>
            <a:chOff x="826265" y="958467"/>
            <a:chExt cx="723097" cy="8337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AA19D3-0B31-737A-2852-758349247886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E780543F-F6FA-1A7D-0136-4FF9EEAF464C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CE7F2A6-46CE-EDD6-47E4-217737D14772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FE63085-C73B-D03C-5F7C-CEEE9A924133}"/>
              </a:ext>
            </a:extLst>
          </p:cNvPr>
          <p:cNvGrpSpPr/>
          <p:nvPr/>
        </p:nvGrpSpPr>
        <p:grpSpPr>
          <a:xfrm>
            <a:off x="1542376" y="243392"/>
            <a:ext cx="555126" cy="640080"/>
            <a:chOff x="826265" y="958467"/>
            <a:chExt cx="723097" cy="833757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9E8672-9445-168F-7060-5D3B9EFAF0E0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2C0CA102-A5B5-95D6-F4F9-353BBB0D7821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8381D29A-5DC2-6A64-29DE-94D842A09295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FB84A3-8810-BDD2-F4B6-3F0351C9AAF3}"/>
              </a:ext>
            </a:extLst>
          </p:cNvPr>
          <p:cNvGrpSpPr/>
          <p:nvPr/>
        </p:nvGrpSpPr>
        <p:grpSpPr>
          <a:xfrm>
            <a:off x="259816" y="945303"/>
            <a:ext cx="555126" cy="640080"/>
            <a:chOff x="826265" y="958467"/>
            <a:chExt cx="723097" cy="83375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0340DCC-9C82-D62E-592C-35847B8C3AE3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C90FAFC8-4FC8-7CD3-44E8-0A58CC102A59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0D7DC596-C65D-269D-C3AC-D1DA00C2FCC5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1DBC41-5064-E24D-A406-A68C2C1C39D5}"/>
              </a:ext>
            </a:extLst>
          </p:cNvPr>
          <p:cNvGrpSpPr/>
          <p:nvPr/>
        </p:nvGrpSpPr>
        <p:grpSpPr>
          <a:xfrm>
            <a:off x="901461" y="945303"/>
            <a:ext cx="555126" cy="640080"/>
            <a:chOff x="826265" y="958467"/>
            <a:chExt cx="723097" cy="833757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686BA18-B052-C9D7-D25A-56252CBA98D1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F3323882-8E7A-BD70-AED9-16D5E53F0E3C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3D3529CA-E89D-D738-5CC4-BBFBE14CBE1B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EA81C4-2F09-9BEE-092D-FEBF33AE578C}"/>
              </a:ext>
            </a:extLst>
          </p:cNvPr>
          <p:cNvGrpSpPr/>
          <p:nvPr/>
        </p:nvGrpSpPr>
        <p:grpSpPr>
          <a:xfrm>
            <a:off x="1542376" y="945303"/>
            <a:ext cx="555126" cy="640080"/>
            <a:chOff x="826265" y="958467"/>
            <a:chExt cx="723097" cy="833757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2C892F1-E2CD-5DEC-829A-5702BE3164DE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7B3E0702-11F5-0E48-4D29-46816C026729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E9484F48-A038-3506-E25A-22A16F120A37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ACB20DE-C378-32B1-B955-849A1A21E54F}"/>
              </a:ext>
            </a:extLst>
          </p:cNvPr>
          <p:cNvSpPr txBox="1"/>
          <p:nvPr/>
        </p:nvSpPr>
        <p:spPr>
          <a:xfrm>
            <a:off x="35017" y="1647138"/>
            <a:ext cx="22257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StateLess</a:t>
            </a:r>
            <a:r>
              <a:rPr lang="es-419" dirty="0"/>
              <a:t> - </a:t>
            </a:r>
            <a:r>
              <a:rPr lang="es-419" dirty="0" err="1"/>
              <a:t>ServerLess</a:t>
            </a:r>
            <a:endParaRPr lang="es-419" dirty="0"/>
          </a:p>
          <a:p>
            <a:r>
              <a:rPr lang="es-419" sz="1100" dirty="0" err="1"/>
              <a:t>Functions</a:t>
            </a:r>
            <a:endParaRPr lang="es-419" sz="1100" dirty="0"/>
          </a:p>
          <a:p>
            <a:r>
              <a:rPr lang="es-419" sz="1100" dirty="0"/>
              <a:t>Azure </a:t>
            </a:r>
            <a:r>
              <a:rPr lang="es-419" sz="1100" dirty="0" err="1"/>
              <a:t>Function</a:t>
            </a:r>
            <a:endParaRPr lang="es-419" sz="1100" dirty="0"/>
          </a:p>
          <a:p>
            <a:r>
              <a:rPr lang="es-419" sz="1100" dirty="0"/>
              <a:t>Lambda </a:t>
            </a:r>
            <a:r>
              <a:rPr lang="es-419" sz="1100" dirty="0" err="1"/>
              <a:t>Function</a:t>
            </a:r>
            <a:endParaRPr lang="es-419" sz="11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24328-4518-BAE7-A66A-8BB89EE1EBD8}"/>
              </a:ext>
            </a:extLst>
          </p:cNvPr>
          <p:cNvSpPr/>
          <p:nvPr/>
        </p:nvSpPr>
        <p:spPr>
          <a:xfrm>
            <a:off x="2248055" y="3725293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97A6B77-1256-532B-6C4D-3A2926867DCA}"/>
              </a:ext>
            </a:extLst>
          </p:cNvPr>
          <p:cNvSpPr/>
          <p:nvPr/>
        </p:nvSpPr>
        <p:spPr>
          <a:xfrm>
            <a:off x="2860898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 err="1">
                <a:solidFill>
                  <a:schemeClr val="tx1"/>
                </a:solidFill>
              </a:rPr>
              <a:t>RedHat</a:t>
            </a:r>
            <a:r>
              <a:rPr lang="es-419" sz="900" dirty="0">
                <a:solidFill>
                  <a:schemeClr val="tx1"/>
                </a:solidFill>
              </a:rPr>
              <a:t> OS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716756-994B-62B6-6A95-E8EEA214A8E0}"/>
              </a:ext>
            </a:extLst>
          </p:cNvPr>
          <p:cNvSpPr/>
          <p:nvPr/>
        </p:nvSpPr>
        <p:spPr>
          <a:xfrm>
            <a:off x="3876553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5C1709-210D-8ACA-FF0A-30E33D4C9A9A}"/>
              </a:ext>
            </a:extLst>
          </p:cNvPr>
          <p:cNvSpPr/>
          <p:nvPr/>
        </p:nvSpPr>
        <p:spPr>
          <a:xfrm>
            <a:off x="5917765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60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15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A11EE68-697F-248A-FC62-B111BCAE2EE2}"/>
              </a:ext>
            </a:extLst>
          </p:cNvPr>
          <p:cNvSpPr/>
          <p:nvPr/>
        </p:nvSpPr>
        <p:spPr>
          <a:xfrm>
            <a:off x="6863800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10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5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AB21003-50F9-1751-8641-C84392268C20}"/>
              </a:ext>
            </a:extLst>
          </p:cNvPr>
          <p:cNvSpPr/>
          <p:nvPr/>
        </p:nvSpPr>
        <p:spPr>
          <a:xfrm>
            <a:off x="7837335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4670BB4-ADFB-4C8C-ED5E-156AFBCA2906}"/>
              </a:ext>
            </a:extLst>
          </p:cNvPr>
          <p:cNvSpPr/>
          <p:nvPr/>
        </p:nvSpPr>
        <p:spPr>
          <a:xfrm>
            <a:off x="8846475" y="4312547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8364543B-F53A-9007-3203-2E4E6DEC9D95}"/>
              </a:ext>
            </a:extLst>
          </p:cNvPr>
          <p:cNvSpPr/>
          <p:nvPr/>
        </p:nvSpPr>
        <p:spPr>
          <a:xfrm>
            <a:off x="2561371" y="3380181"/>
            <a:ext cx="7630621" cy="277719"/>
          </a:xfrm>
          <a:prstGeom prst="downArrow">
            <a:avLst>
              <a:gd name="adj1" fmla="val 3614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0A1B45-B513-5CBB-86AE-D8A0950E1C46}"/>
              </a:ext>
            </a:extLst>
          </p:cNvPr>
          <p:cNvSpPr/>
          <p:nvPr/>
        </p:nvSpPr>
        <p:spPr>
          <a:xfrm>
            <a:off x="5614403" y="4183434"/>
            <a:ext cx="4329541" cy="21677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03ECB0-0496-208F-C274-FD7B916F9EFD}"/>
              </a:ext>
            </a:extLst>
          </p:cNvPr>
          <p:cNvSpPr/>
          <p:nvPr/>
        </p:nvSpPr>
        <p:spPr>
          <a:xfrm>
            <a:off x="2681043" y="4183434"/>
            <a:ext cx="2224192" cy="21677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A4484C-81D0-97B7-6601-CA3C69B4D538}"/>
              </a:ext>
            </a:extLst>
          </p:cNvPr>
          <p:cNvSpPr txBox="1"/>
          <p:nvPr/>
        </p:nvSpPr>
        <p:spPr>
          <a:xfrm>
            <a:off x="2600307" y="3789188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Master’s</a:t>
            </a:r>
            <a:r>
              <a:rPr lang="es-419" dirty="0"/>
              <a:t> (3 </a:t>
            </a:r>
            <a:r>
              <a:rPr lang="es-419" dirty="0" err="1"/>
              <a:t>node</a:t>
            </a:r>
            <a:r>
              <a:rPr lang="es-419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46308C-3B3E-4FBC-1A46-57268B2A3F39}"/>
              </a:ext>
            </a:extLst>
          </p:cNvPr>
          <p:cNvSpPr txBox="1"/>
          <p:nvPr/>
        </p:nvSpPr>
        <p:spPr>
          <a:xfrm>
            <a:off x="5614403" y="3789188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Worker’s</a:t>
            </a:r>
            <a:r>
              <a:rPr lang="es-419" dirty="0"/>
              <a:t> (</a:t>
            </a:r>
            <a:r>
              <a:rPr lang="es-419" dirty="0" err="1"/>
              <a:t>node</a:t>
            </a:r>
            <a:r>
              <a:rPr lang="es-419" dirty="0"/>
              <a:t>)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62FBE48C-B4FF-DEA1-39CC-6D46BDAF5113}"/>
              </a:ext>
            </a:extLst>
          </p:cNvPr>
          <p:cNvSpPr/>
          <p:nvPr/>
        </p:nvSpPr>
        <p:spPr>
          <a:xfrm>
            <a:off x="5028762" y="4567643"/>
            <a:ext cx="446376" cy="11725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FCC789-B72F-E4E1-C5F5-71B4C88663EA}"/>
              </a:ext>
            </a:extLst>
          </p:cNvPr>
          <p:cNvGrpSpPr/>
          <p:nvPr/>
        </p:nvGrpSpPr>
        <p:grpSpPr>
          <a:xfrm>
            <a:off x="7916377" y="4357596"/>
            <a:ext cx="275671" cy="267313"/>
            <a:chOff x="7394899" y="1756429"/>
            <a:chExt cx="548640" cy="53200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F4B60BB-73C7-86D0-CE9D-9D2E6F6BC17A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FEF2A23E-328A-D0B7-CB37-13909788C89A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75584-F9FD-D5D1-DC3C-BB4BD3245BF4}"/>
              </a:ext>
            </a:extLst>
          </p:cNvPr>
          <p:cNvGrpSpPr/>
          <p:nvPr/>
        </p:nvGrpSpPr>
        <p:grpSpPr>
          <a:xfrm>
            <a:off x="9112024" y="4357596"/>
            <a:ext cx="275671" cy="267313"/>
            <a:chOff x="7394899" y="1756429"/>
            <a:chExt cx="548640" cy="53200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B557554-D590-1299-8527-A518A367BCD4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C937DC9-CA21-B84C-88DB-D9907215FF10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7E96EB0-9972-020C-9EAE-1A97983F5FFF}"/>
              </a:ext>
            </a:extLst>
          </p:cNvPr>
          <p:cNvGrpSpPr/>
          <p:nvPr/>
        </p:nvGrpSpPr>
        <p:grpSpPr>
          <a:xfrm>
            <a:off x="8257756" y="4357596"/>
            <a:ext cx="275671" cy="267313"/>
            <a:chOff x="7394899" y="1756429"/>
            <a:chExt cx="548640" cy="532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59F4657-2917-9EF8-EE96-9589B4AB7456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1B946E95-6B24-380E-9FDD-515FBABCFD9A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2ACFDEA-7BD5-05E0-2432-014D423C9C7F}"/>
              </a:ext>
            </a:extLst>
          </p:cNvPr>
          <p:cNvGrpSpPr/>
          <p:nvPr/>
        </p:nvGrpSpPr>
        <p:grpSpPr>
          <a:xfrm>
            <a:off x="6927125" y="4357596"/>
            <a:ext cx="275671" cy="267313"/>
            <a:chOff x="7394899" y="1756429"/>
            <a:chExt cx="548640" cy="53200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A7443B-2E54-AF42-4AB4-1F0C23CAD759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751CBA60-79F8-B03D-ACC1-6443F57672A3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sp>
        <p:nvSpPr>
          <p:cNvPr id="127" name="Cylinder 126">
            <a:extLst>
              <a:ext uri="{FF2B5EF4-FFF2-40B4-BE49-F238E27FC236}">
                <a16:creationId xmlns:a16="http://schemas.microsoft.com/office/drawing/2014/main" id="{23DDDE34-D241-0081-1ABF-43CC00C8DF83}"/>
              </a:ext>
            </a:extLst>
          </p:cNvPr>
          <p:cNvSpPr/>
          <p:nvPr/>
        </p:nvSpPr>
        <p:spPr>
          <a:xfrm>
            <a:off x="10589060" y="4146926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10TB</a:t>
            </a:r>
          </a:p>
        </p:txBody>
      </p:sp>
      <p:sp>
        <p:nvSpPr>
          <p:cNvPr id="128" name="Cylinder 127">
            <a:extLst>
              <a:ext uri="{FF2B5EF4-FFF2-40B4-BE49-F238E27FC236}">
                <a16:creationId xmlns:a16="http://schemas.microsoft.com/office/drawing/2014/main" id="{3D5259CB-0AD5-C86A-CF3D-974002B68F7D}"/>
              </a:ext>
            </a:extLst>
          </p:cNvPr>
          <p:cNvSpPr/>
          <p:nvPr/>
        </p:nvSpPr>
        <p:spPr>
          <a:xfrm>
            <a:off x="10589060" y="4966570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5TB</a:t>
            </a:r>
          </a:p>
        </p:txBody>
      </p:sp>
      <p:sp>
        <p:nvSpPr>
          <p:cNvPr id="129" name="Cylinder 128">
            <a:extLst>
              <a:ext uri="{FF2B5EF4-FFF2-40B4-BE49-F238E27FC236}">
                <a16:creationId xmlns:a16="http://schemas.microsoft.com/office/drawing/2014/main" id="{EA312125-426E-D70D-A494-FCE06CF3B2A4}"/>
              </a:ext>
            </a:extLst>
          </p:cNvPr>
          <p:cNvSpPr/>
          <p:nvPr/>
        </p:nvSpPr>
        <p:spPr>
          <a:xfrm>
            <a:off x="10589060" y="5724844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2TB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3FB5FB7-5ECF-2B47-412E-3F054C176821}"/>
              </a:ext>
            </a:extLst>
          </p:cNvPr>
          <p:cNvCxnSpPr>
            <a:stCxn id="127" idx="2"/>
          </p:cNvCxnSpPr>
          <p:nvPr/>
        </p:nvCxnSpPr>
        <p:spPr>
          <a:xfrm flipH="1">
            <a:off x="10191992" y="4427333"/>
            <a:ext cx="397068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6CB3A26-CA66-4CE8-6E71-9C2CA00C89A1}"/>
              </a:ext>
            </a:extLst>
          </p:cNvPr>
          <p:cNvCxnSpPr>
            <a:stCxn id="128" idx="2"/>
          </p:cNvCxnSpPr>
          <p:nvPr/>
        </p:nvCxnSpPr>
        <p:spPr>
          <a:xfrm flipH="1">
            <a:off x="10146314" y="5246977"/>
            <a:ext cx="442746" cy="4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ED2B62-E535-45E4-A38F-69D1EF3BDE28}"/>
              </a:ext>
            </a:extLst>
          </p:cNvPr>
          <p:cNvCxnSpPr>
            <a:stCxn id="129" idx="2"/>
          </p:cNvCxnSpPr>
          <p:nvPr/>
        </p:nvCxnSpPr>
        <p:spPr>
          <a:xfrm flipH="1">
            <a:off x="10222846" y="6005251"/>
            <a:ext cx="366214" cy="1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235D8A9E-778D-1206-41A5-0888C2F1A43E}"/>
              </a:ext>
            </a:extLst>
          </p:cNvPr>
          <p:cNvCxnSpPr/>
          <p:nvPr/>
        </p:nvCxnSpPr>
        <p:spPr>
          <a:xfrm>
            <a:off x="7848754" y="2999529"/>
            <a:ext cx="3197506" cy="1147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ross 133">
            <a:extLst>
              <a:ext uri="{FF2B5EF4-FFF2-40B4-BE49-F238E27FC236}">
                <a16:creationId xmlns:a16="http://schemas.microsoft.com/office/drawing/2014/main" id="{82C26834-2137-CA7A-9EB7-34353345FCE4}"/>
              </a:ext>
            </a:extLst>
          </p:cNvPr>
          <p:cNvSpPr/>
          <p:nvPr/>
        </p:nvSpPr>
        <p:spPr>
          <a:xfrm rot="2729003">
            <a:off x="4542159" y="1098037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5" name="Cross 134">
            <a:extLst>
              <a:ext uri="{FF2B5EF4-FFF2-40B4-BE49-F238E27FC236}">
                <a16:creationId xmlns:a16="http://schemas.microsoft.com/office/drawing/2014/main" id="{E600DD33-39DF-6E97-1270-FAA579CD7DEC}"/>
              </a:ext>
            </a:extLst>
          </p:cNvPr>
          <p:cNvSpPr/>
          <p:nvPr/>
        </p:nvSpPr>
        <p:spPr>
          <a:xfrm rot="2729003">
            <a:off x="7952360" y="4367290"/>
            <a:ext cx="249488" cy="24792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CBB71E5E-CDDB-B6D2-5DA0-F3720E67315B}"/>
              </a:ext>
            </a:extLst>
          </p:cNvPr>
          <p:cNvSpPr/>
          <p:nvPr/>
        </p:nvSpPr>
        <p:spPr>
          <a:xfrm rot="2729003">
            <a:off x="6073025" y="4852152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37" name="Cross 136">
            <a:extLst>
              <a:ext uri="{FF2B5EF4-FFF2-40B4-BE49-F238E27FC236}">
                <a16:creationId xmlns:a16="http://schemas.microsoft.com/office/drawing/2014/main" id="{DEF85898-4A1B-3D43-2364-D023E5F9B2FE}"/>
              </a:ext>
            </a:extLst>
          </p:cNvPr>
          <p:cNvSpPr/>
          <p:nvPr/>
        </p:nvSpPr>
        <p:spPr>
          <a:xfrm rot="2729003">
            <a:off x="6411458" y="1098037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8" name="Cross 137">
            <a:extLst>
              <a:ext uri="{FF2B5EF4-FFF2-40B4-BE49-F238E27FC236}">
                <a16:creationId xmlns:a16="http://schemas.microsoft.com/office/drawing/2014/main" id="{71AD806F-84A5-BF9C-A882-0C952C72D28C}"/>
              </a:ext>
            </a:extLst>
          </p:cNvPr>
          <p:cNvSpPr/>
          <p:nvPr/>
        </p:nvSpPr>
        <p:spPr>
          <a:xfrm rot="2729003">
            <a:off x="7425584" y="1098037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96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9F6AD5-A514-0483-5A7D-4B51EF7A6CF9}"/>
              </a:ext>
            </a:extLst>
          </p:cNvPr>
          <p:cNvSpPr/>
          <p:nvPr/>
        </p:nvSpPr>
        <p:spPr>
          <a:xfrm>
            <a:off x="139744" y="3114797"/>
            <a:ext cx="1399142" cy="1068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C1970A64-D509-00DA-2964-E11AD6BA374D}"/>
              </a:ext>
            </a:extLst>
          </p:cNvPr>
          <p:cNvSpPr/>
          <p:nvPr/>
        </p:nvSpPr>
        <p:spPr>
          <a:xfrm>
            <a:off x="139744" y="4286882"/>
            <a:ext cx="1399142" cy="29260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9F1A6F7-1BC5-948D-8860-0638FA4FA385}"/>
              </a:ext>
            </a:extLst>
          </p:cNvPr>
          <p:cNvSpPr/>
          <p:nvPr/>
        </p:nvSpPr>
        <p:spPr>
          <a:xfrm>
            <a:off x="310175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9EEC8868-9622-7012-315D-1E78803F86A2}"/>
              </a:ext>
            </a:extLst>
          </p:cNvPr>
          <p:cNvSpPr/>
          <p:nvPr/>
        </p:nvSpPr>
        <p:spPr>
          <a:xfrm>
            <a:off x="862841" y="3238462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Java</a:t>
            </a: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8DCA4CE4-AE6C-B3E4-A56D-4C51C1DFE31E}"/>
              </a:ext>
            </a:extLst>
          </p:cNvPr>
          <p:cNvSpPr/>
          <p:nvPr/>
        </p:nvSpPr>
        <p:spPr>
          <a:xfrm>
            <a:off x="310175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E9A1E0BF-53A4-CF9E-AACF-8247E42BE9AC}"/>
              </a:ext>
            </a:extLst>
          </p:cNvPr>
          <p:cNvSpPr/>
          <p:nvPr/>
        </p:nvSpPr>
        <p:spPr>
          <a:xfrm>
            <a:off x="862841" y="3692660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NodeJs</a:t>
            </a:r>
            <a:endParaRPr lang="es-419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C0A7E-2D24-568B-214C-84DF85AEDD9D}"/>
              </a:ext>
            </a:extLst>
          </p:cNvPr>
          <p:cNvSpPr txBox="1"/>
          <p:nvPr/>
        </p:nvSpPr>
        <p:spPr>
          <a:xfrm>
            <a:off x="122057" y="4967948"/>
            <a:ext cx="2084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AKS = Azure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EKS = </a:t>
            </a:r>
            <a:r>
              <a:rPr lang="es-419" sz="1100" dirty="0" err="1"/>
              <a:t>Elastic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r>
              <a:rPr lang="es-419" sz="1100" dirty="0"/>
              <a:t>GKS = Google </a:t>
            </a:r>
            <a:r>
              <a:rPr lang="es-419" sz="1100" dirty="0" err="1"/>
              <a:t>Kubernetes</a:t>
            </a:r>
            <a:r>
              <a:rPr lang="es-419" sz="1100" dirty="0"/>
              <a:t> </a:t>
            </a:r>
            <a:r>
              <a:rPr lang="es-419" sz="1100" dirty="0" err="1"/>
              <a:t>Service</a:t>
            </a:r>
            <a:endParaRPr lang="es-419" sz="1100" dirty="0"/>
          </a:p>
          <a:p>
            <a:endParaRPr lang="es-419" sz="1100" dirty="0"/>
          </a:p>
          <a:p>
            <a:r>
              <a:rPr lang="es-419" sz="1100" dirty="0" err="1"/>
              <a:t>Openshift</a:t>
            </a:r>
            <a:r>
              <a:rPr lang="es-419" sz="1100" dirty="0"/>
              <a:t> =&gt; Cloud/</a:t>
            </a:r>
            <a:r>
              <a:rPr lang="es-419" sz="1100" dirty="0" err="1"/>
              <a:t>On</a:t>
            </a:r>
            <a:r>
              <a:rPr lang="es-419" sz="1100" dirty="0"/>
              <a:t>-Premise</a:t>
            </a:r>
          </a:p>
          <a:p>
            <a:r>
              <a:rPr lang="es-419" sz="1100" dirty="0" err="1"/>
              <a:t>Fork</a:t>
            </a:r>
            <a:r>
              <a:rPr lang="es-419" sz="1100" dirty="0"/>
              <a:t> </a:t>
            </a:r>
            <a:r>
              <a:rPr lang="es-419" sz="1100" dirty="0" err="1"/>
              <a:t>Kubernetes</a:t>
            </a:r>
            <a:endParaRPr lang="es-419" sz="11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407C167-D9F2-4D51-7356-609A100F0D31}"/>
              </a:ext>
            </a:extLst>
          </p:cNvPr>
          <p:cNvGrpSpPr/>
          <p:nvPr/>
        </p:nvGrpSpPr>
        <p:grpSpPr>
          <a:xfrm>
            <a:off x="259816" y="243392"/>
            <a:ext cx="555126" cy="640080"/>
            <a:chOff x="826265" y="958467"/>
            <a:chExt cx="723097" cy="83375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DEFEBC-EB00-B744-5C75-7EFDB185503A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E2005CF-9EDC-FBB6-58D3-5E99F9F7B240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727DEE8C-3AF6-4925-5304-CF60DD7338FE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668F10-4A6D-FC15-D9E1-067AC57D3F5A}"/>
              </a:ext>
            </a:extLst>
          </p:cNvPr>
          <p:cNvGrpSpPr/>
          <p:nvPr/>
        </p:nvGrpSpPr>
        <p:grpSpPr>
          <a:xfrm>
            <a:off x="901461" y="243392"/>
            <a:ext cx="555126" cy="640080"/>
            <a:chOff x="826265" y="958467"/>
            <a:chExt cx="723097" cy="83375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BAA19D3-0B31-737A-2852-758349247886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E780543F-F6FA-1A7D-0136-4FF9EEAF464C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CE7F2A6-46CE-EDD6-47E4-217737D14772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FE63085-C73B-D03C-5F7C-CEEE9A924133}"/>
              </a:ext>
            </a:extLst>
          </p:cNvPr>
          <p:cNvGrpSpPr/>
          <p:nvPr/>
        </p:nvGrpSpPr>
        <p:grpSpPr>
          <a:xfrm>
            <a:off x="1542376" y="243392"/>
            <a:ext cx="555126" cy="640080"/>
            <a:chOff x="826265" y="958467"/>
            <a:chExt cx="723097" cy="833757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9E8672-9445-168F-7060-5D3B9EFAF0E0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2C0CA102-A5B5-95D6-F4F9-353BBB0D7821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8381D29A-5DC2-6A64-29DE-94D842A09295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FB84A3-8810-BDD2-F4B6-3F0351C9AAF3}"/>
              </a:ext>
            </a:extLst>
          </p:cNvPr>
          <p:cNvGrpSpPr/>
          <p:nvPr/>
        </p:nvGrpSpPr>
        <p:grpSpPr>
          <a:xfrm>
            <a:off x="259816" y="945303"/>
            <a:ext cx="555126" cy="640080"/>
            <a:chOff x="826265" y="958467"/>
            <a:chExt cx="723097" cy="83375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0340DCC-9C82-D62E-592C-35847B8C3AE3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C90FAFC8-4FC8-7CD3-44E8-0A58CC102A59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0D7DC596-C65D-269D-C3AC-D1DA00C2FCC5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1DBC41-5064-E24D-A406-A68C2C1C39D5}"/>
              </a:ext>
            </a:extLst>
          </p:cNvPr>
          <p:cNvGrpSpPr/>
          <p:nvPr/>
        </p:nvGrpSpPr>
        <p:grpSpPr>
          <a:xfrm>
            <a:off x="901461" y="945303"/>
            <a:ext cx="555126" cy="640080"/>
            <a:chOff x="826265" y="958467"/>
            <a:chExt cx="723097" cy="833757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686BA18-B052-C9D7-D25A-56252CBA98D1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F3323882-8E7A-BD70-AED9-16D5E53F0E3C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3D3529CA-E89D-D738-5CC4-BBFBE14CBE1B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EA81C4-2F09-9BEE-092D-FEBF33AE578C}"/>
              </a:ext>
            </a:extLst>
          </p:cNvPr>
          <p:cNvGrpSpPr/>
          <p:nvPr/>
        </p:nvGrpSpPr>
        <p:grpSpPr>
          <a:xfrm>
            <a:off x="1542376" y="945303"/>
            <a:ext cx="555126" cy="640080"/>
            <a:chOff x="826265" y="958467"/>
            <a:chExt cx="723097" cy="833757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2C892F1-E2CD-5DEC-829A-5702BE3164DE}"/>
                </a:ext>
              </a:extLst>
            </p:cNvPr>
            <p:cNvSpPr/>
            <p:nvPr/>
          </p:nvSpPr>
          <p:spPr>
            <a:xfrm>
              <a:off x="826265" y="958467"/>
              <a:ext cx="723097" cy="532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7B3E0702-11F5-0E48-4D29-46816C026729}"/>
                </a:ext>
              </a:extLst>
            </p:cNvPr>
            <p:cNvSpPr/>
            <p:nvPr/>
          </p:nvSpPr>
          <p:spPr>
            <a:xfrm>
              <a:off x="826265" y="1559273"/>
              <a:ext cx="723097" cy="23295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E9484F48-A038-3506-E25A-22A16F120A37}"/>
                </a:ext>
              </a:extLst>
            </p:cNvPr>
            <p:cNvSpPr/>
            <p:nvPr/>
          </p:nvSpPr>
          <p:spPr>
            <a:xfrm>
              <a:off x="950975" y="1020299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ACB20DE-C378-32B1-B955-849A1A21E54F}"/>
              </a:ext>
            </a:extLst>
          </p:cNvPr>
          <p:cNvSpPr txBox="1"/>
          <p:nvPr/>
        </p:nvSpPr>
        <p:spPr>
          <a:xfrm>
            <a:off x="35017" y="1647138"/>
            <a:ext cx="22257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StateLess</a:t>
            </a:r>
            <a:r>
              <a:rPr lang="es-419" dirty="0"/>
              <a:t> - </a:t>
            </a:r>
            <a:r>
              <a:rPr lang="es-419" dirty="0" err="1"/>
              <a:t>ServerLess</a:t>
            </a:r>
            <a:endParaRPr lang="es-419" dirty="0"/>
          </a:p>
          <a:p>
            <a:r>
              <a:rPr lang="es-419" sz="1100" dirty="0" err="1"/>
              <a:t>Functions</a:t>
            </a:r>
            <a:endParaRPr lang="es-419" sz="1100" dirty="0"/>
          </a:p>
          <a:p>
            <a:r>
              <a:rPr lang="es-419" sz="1100" dirty="0"/>
              <a:t>Azure </a:t>
            </a:r>
            <a:r>
              <a:rPr lang="es-419" sz="1100" dirty="0" err="1"/>
              <a:t>Function</a:t>
            </a:r>
            <a:endParaRPr lang="es-419" sz="1100" dirty="0"/>
          </a:p>
          <a:p>
            <a:r>
              <a:rPr lang="es-419" sz="1100" dirty="0"/>
              <a:t>Lambda </a:t>
            </a:r>
            <a:r>
              <a:rPr lang="es-419" sz="1100" dirty="0" err="1"/>
              <a:t>Function</a:t>
            </a:r>
            <a:endParaRPr lang="es-419" sz="11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24328-4518-BAE7-A66A-8BB89EE1EBD8}"/>
              </a:ext>
            </a:extLst>
          </p:cNvPr>
          <p:cNvSpPr/>
          <p:nvPr/>
        </p:nvSpPr>
        <p:spPr>
          <a:xfrm>
            <a:off x="2248055" y="3725293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97A6B77-1256-532B-6C4D-3A2926867DCA}"/>
              </a:ext>
            </a:extLst>
          </p:cNvPr>
          <p:cNvSpPr/>
          <p:nvPr/>
        </p:nvSpPr>
        <p:spPr>
          <a:xfrm>
            <a:off x="2860898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 err="1">
                <a:solidFill>
                  <a:schemeClr val="tx1"/>
                </a:solidFill>
              </a:rPr>
              <a:t>RedHat</a:t>
            </a:r>
            <a:r>
              <a:rPr lang="es-419" sz="900" dirty="0">
                <a:solidFill>
                  <a:schemeClr val="tx1"/>
                </a:solidFill>
              </a:rPr>
              <a:t> OS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716756-994B-62B6-6A95-E8EEA214A8E0}"/>
              </a:ext>
            </a:extLst>
          </p:cNvPr>
          <p:cNvSpPr/>
          <p:nvPr/>
        </p:nvSpPr>
        <p:spPr>
          <a:xfrm>
            <a:off x="3876553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5C1709-210D-8ACA-FF0A-30E33D4C9A9A}"/>
              </a:ext>
            </a:extLst>
          </p:cNvPr>
          <p:cNvSpPr/>
          <p:nvPr/>
        </p:nvSpPr>
        <p:spPr>
          <a:xfrm>
            <a:off x="5917765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60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15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A11EE68-697F-248A-FC62-B111BCAE2EE2}"/>
              </a:ext>
            </a:extLst>
          </p:cNvPr>
          <p:cNvSpPr/>
          <p:nvPr/>
        </p:nvSpPr>
        <p:spPr>
          <a:xfrm>
            <a:off x="6863800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10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5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AB21003-50F9-1751-8641-C84392268C20}"/>
              </a:ext>
            </a:extLst>
          </p:cNvPr>
          <p:cNvSpPr/>
          <p:nvPr/>
        </p:nvSpPr>
        <p:spPr>
          <a:xfrm>
            <a:off x="7837335" y="4318616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4670BB4-ADFB-4C8C-ED5E-156AFBCA2906}"/>
              </a:ext>
            </a:extLst>
          </p:cNvPr>
          <p:cNvSpPr/>
          <p:nvPr/>
        </p:nvSpPr>
        <p:spPr>
          <a:xfrm>
            <a:off x="8846475" y="4312547"/>
            <a:ext cx="806770" cy="1817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30 GB RAM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10 </a:t>
            </a:r>
            <a:r>
              <a:rPr lang="es-419" sz="900" dirty="0" err="1">
                <a:solidFill>
                  <a:schemeClr val="tx1"/>
                </a:solidFill>
              </a:rPr>
              <a:t>CPU’s</a:t>
            </a:r>
            <a:endParaRPr lang="es-419" sz="900" dirty="0">
              <a:solidFill>
                <a:schemeClr val="tx1"/>
              </a:solidFill>
            </a:endParaRPr>
          </a:p>
          <a:p>
            <a:pPr algn="ctr"/>
            <a:endParaRPr lang="es-419" sz="900" dirty="0">
              <a:solidFill>
                <a:schemeClr val="tx1"/>
              </a:solidFill>
            </a:endParaRP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Linux (</a:t>
            </a:r>
            <a:r>
              <a:rPr lang="es-419" sz="900" dirty="0" err="1">
                <a:solidFill>
                  <a:schemeClr val="tx1"/>
                </a:solidFill>
              </a:rPr>
              <a:t>Ubuntu,Debian</a:t>
            </a:r>
            <a:r>
              <a:rPr lang="es-419" sz="900" dirty="0">
                <a:solidFill>
                  <a:schemeClr val="tx1"/>
                </a:solidFill>
              </a:rPr>
              <a:t>, CentOS)</a:t>
            </a:r>
          </a:p>
          <a:p>
            <a:pPr algn="ctr"/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8364543B-F53A-9007-3203-2E4E6DEC9D95}"/>
              </a:ext>
            </a:extLst>
          </p:cNvPr>
          <p:cNvSpPr/>
          <p:nvPr/>
        </p:nvSpPr>
        <p:spPr>
          <a:xfrm>
            <a:off x="2561371" y="3380181"/>
            <a:ext cx="7630621" cy="277719"/>
          </a:xfrm>
          <a:prstGeom prst="downArrow">
            <a:avLst>
              <a:gd name="adj1" fmla="val 3614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0A1B45-B513-5CBB-86AE-D8A0950E1C46}"/>
              </a:ext>
            </a:extLst>
          </p:cNvPr>
          <p:cNvSpPr/>
          <p:nvPr/>
        </p:nvSpPr>
        <p:spPr>
          <a:xfrm>
            <a:off x="5614403" y="4183434"/>
            <a:ext cx="4329541" cy="21677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03ECB0-0496-208F-C274-FD7B916F9EFD}"/>
              </a:ext>
            </a:extLst>
          </p:cNvPr>
          <p:cNvSpPr/>
          <p:nvPr/>
        </p:nvSpPr>
        <p:spPr>
          <a:xfrm>
            <a:off x="2681043" y="4183434"/>
            <a:ext cx="2224192" cy="21677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A4484C-81D0-97B7-6601-CA3C69B4D538}"/>
              </a:ext>
            </a:extLst>
          </p:cNvPr>
          <p:cNvSpPr txBox="1"/>
          <p:nvPr/>
        </p:nvSpPr>
        <p:spPr>
          <a:xfrm>
            <a:off x="2600307" y="3789188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Master’s</a:t>
            </a:r>
            <a:r>
              <a:rPr lang="es-419" dirty="0"/>
              <a:t> (3 </a:t>
            </a:r>
            <a:r>
              <a:rPr lang="es-419" dirty="0" err="1"/>
              <a:t>node</a:t>
            </a:r>
            <a:r>
              <a:rPr lang="es-419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46308C-3B3E-4FBC-1A46-57268B2A3F39}"/>
              </a:ext>
            </a:extLst>
          </p:cNvPr>
          <p:cNvSpPr txBox="1"/>
          <p:nvPr/>
        </p:nvSpPr>
        <p:spPr>
          <a:xfrm>
            <a:off x="5614403" y="3789188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Worker’s</a:t>
            </a:r>
            <a:r>
              <a:rPr lang="es-419" dirty="0"/>
              <a:t> (</a:t>
            </a:r>
            <a:r>
              <a:rPr lang="es-419" dirty="0" err="1"/>
              <a:t>node</a:t>
            </a:r>
            <a:r>
              <a:rPr lang="es-419" dirty="0"/>
              <a:t>)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62FBE48C-B4FF-DEA1-39CC-6D46BDAF5113}"/>
              </a:ext>
            </a:extLst>
          </p:cNvPr>
          <p:cNvSpPr/>
          <p:nvPr/>
        </p:nvSpPr>
        <p:spPr>
          <a:xfrm>
            <a:off x="5028762" y="4567643"/>
            <a:ext cx="446376" cy="11725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FCC789-B72F-E4E1-C5F5-71B4C88663EA}"/>
              </a:ext>
            </a:extLst>
          </p:cNvPr>
          <p:cNvGrpSpPr/>
          <p:nvPr/>
        </p:nvGrpSpPr>
        <p:grpSpPr>
          <a:xfrm>
            <a:off x="7916377" y="4357596"/>
            <a:ext cx="275671" cy="267313"/>
            <a:chOff x="7394899" y="1756429"/>
            <a:chExt cx="548640" cy="53200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F4B60BB-73C7-86D0-CE9D-9D2E6F6BC17A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FEF2A23E-328A-D0B7-CB37-13909788C89A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75584-F9FD-D5D1-DC3C-BB4BD3245BF4}"/>
              </a:ext>
            </a:extLst>
          </p:cNvPr>
          <p:cNvGrpSpPr/>
          <p:nvPr/>
        </p:nvGrpSpPr>
        <p:grpSpPr>
          <a:xfrm>
            <a:off x="9112024" y="4357596"/>
            <a:ext cx="275671" cy="267313"/>
            <a:chOff x="7394899" y="1756429"/>
            <a:chExt cx="548640" cy="53200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B557554-D590-1299-8527-A518A367BCD4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C937DC9-CA21-B84C-88DB-D9907215FF10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7E96EB0-9972-020C-9EAE-1A97983F5FFF}"/>
              </a:ext>
            </a:extLst>
          </p:cNvPr>
          <p:cNvGrpSpPr/>
          <p:nvPr/>
        </p:nvGrpSpPr>
        <p:grpSpPr>
          <a:xfrm>
            <a:off x="8257756" y="4357596"/>
            <a:ext cx="275671" cy="267313"/>
            <a:chOff x="7394899" y="1756429"/>
            <a:chExt cx="548640" cy="5320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59F4657-2917-9EF8-EE96-9589B4AB7456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1B946E95-6B24-380E-9FDD-515FBABCFD9A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2ACFDEA-7BD5-05E0-2432-014D423C9C7F}"/>
              </a:ext>
            </a:extLst>
          </p:cNvPr>
          <p:cNvGrpSpPr/>
          <p:nvPr/>
        </p:nvGrpSpPr>
        <p:grpSpPr>
          <a:xfrm>
            <a:off x="6927125" y="4357596"/>
            <a:ext cx="275671" cy="267313"/>
            <a:chOff x="7394899" y="1756429"/>
            <a:chExt cx="548640" cy="53200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A7443B-2E54-AF42-4AB4-1F0C23CAD759}"/>
                </a:ext>
              </a:extLst>
            </p:cNvPr>
            <p:cNvSpPr/>
            <p:nvPr/>
          </p:nvSpPr>
          <p:spPr>
            <a:xfrm>
              <a:off x="7394899" y="1756429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200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751CBA60-79F8-B03D-ACC1-6443F57672A3}"/>
                </a:ext>
              </a:extLst>
            </p:cNvPr>
            <p:cNvSpPr/>
            <p:nvPr/>
          </p:nvSpPr>
          <p:spPr>
            <a:xfrm>
              <a:off x="7432381" y="1811293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500" dirty="0" err="1">
                  <a:solidFill>
                    <a:sysClr val="windowText" lastClr="000000"/>
                  </a:solidFill>
                </a:rPr>
                <a:t>.Net</a:t>
              </a:r>
              <a:endParaRPr lang="es-419" sz="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5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</p:grpSp>
      <p:sp>
        <p:nvSpPr>
          <p:cNvPr id="127" name="Cylinder 126">
            <a:extLst>
              <a:ext uri="{FF2B5EF4-FFF2-40B4-BE49-F238E27FC236}">
                <a16:creationId xmlns:a16="http://schemas.microsoft.com/office/drawing/2014/main" id="{23DDDE34-D241-0081-1ABF-43CC00C8DF83}"/>
              </a:ext>
            </a:extLst>
          </p:cNvPr>
          <p:cNvSpPr/>
          <p:nvPr/>
        </p:nvSpPr>
        <p:spPr>
          <a:xfrm>
            <a:off x="10589060" y="4146926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10TB</a:t>
            </a:r>
          </a:p>
        </p:txBody>
      </p:sp>
      <p:sp>
        <p:nvSpPr>
          <p:cNvPr id="128" name="Cylinder 127">
            <a:extLst>
              <a:ext uri="{FF2B5EF4-FFF2-40B4-BE49-F238E27FC236}">
                <a16:creationId xmlns:a16="http://schemas.microsoft.com/office/drawing/2014/main" id="{3D5259CB-0AD5-C86A-CF3D-974002B68F7D}"/>
              </a:ext>
            </a:extLst>
          </p:cNvPr>
          <p:cNvSpPr/>
          <p:nvPr/>
        </p:nvSpPr>
        <p:spPr>
          <a:xfrm>
            <a:off x="10589060" y="4966570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5TB</a:t>
            </a:r>
          </a:p>
        </p:txBody>
      </p:sp>
      <p:sp>
        <p:nvSpPr>
          <p:cNvPr id="129" name="Cylinder 128">
            <a:extLst>
              <a:ext uri="{FF2B5EF4-FFF2-40B4-BE49-F238E27FC236}">
                <a16:creationId xmlns:a16="http://schemas.microsoft.com/office/drawing/2014/main" id="{EA312125-426E-D70D-A494-FCE06CF3B2A4}"/>
              </a:ext>
            </a:extLst>
          </p:cNvPr>
          <p:cNvSpPr/>
          <p:nvPr/>
        </p:nvSpPr>
        <p:spPr>
          <a:xfrm>
            <a:off x="10589060" y="5724844"/>
            <a:ext cx="914400" cy="560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</a:rPr>
              <a:t>2TB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3FB5FB7-5ECF-2B47-412E-3F054C176821}"/>
              </a:ext>
            </a:extLst>
          </p:cNvPr>
          <p:cNvCxnSpPr>
            <a:stCxn id="127" idx="2"/>
          </p:cNvCxnSpPr>
          <p:nvPr/>
        </p:nvCxnSpPr>
        <p:spPr>
          <a:xfrm flipH="1">
            <a:off x="10191992" y="4427333"/>
            <a:ext cx="397068" cy="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6CB3A26-CA66-4CE8-6E71-9C2CA00C89A1}"/>
              </a:ext>
            </a:extLst>
          </p:cNvPr>
          <p:cNvCxnSpPr>
            <a:stCxn id="128" idx="2"/>
          </p:cNvCxnSpPr>
          <p:nvPr/>
        </p:nvCxnSpPr>
        <p:spPr>
          <a:xfrm flipH="1">
            <a:off x="10146314" y="5246977"/>
            <a:ext cx="442746" cy="4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ED2B62-E535-45E4-A38F-69D1EF3BDE28}"/>
              </a:ext>
            </a:extLst>
          </p:cNvPr>
          <p:cNvCxnSpPr>
            <a:stCxn id="129" idx="2"/>
          </p:cNvCxnSpPr>
          <p:nvPr/>
        </p:nvCxnSpPr>
        <p:spPr>
          <a:xfrm flipH="1">
            <a:off x="10222846" y="6005251"/>
            <a:ext cx="366214" cy="1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ross 134">
            <a:extLst>
              <a:ext uri="{FF2B5EF4-FFF2-40B4-BE49-F238E27FC236}">
                <a16:creationId xmlns:a16="http://schemas.microsoft.com/office/drawing/2014/main" id="{E600DD33-39DF-6E97-1270-FAA579CD7DEC}"/>
              </a:ext>
            </a:extLst>
          </p:cNvPr>
          <p:cNvSpPr/>
          <p:nvPr/>
        </p:nvSpPr>
        <p:spPr>
          <a:xfrm rot="2729003">
            <a:off x="7952360" y="4367290"/>
            <a:ext cx="249488" cy="24792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CBB71E5E-CDDB-B6D2-5DA0-F3720E67315B}"/>
              </a:ext>
            </a:extLst>
          </p:cNvPr>
          <p:cNvSpPr/>
          <p:nvPr/>
        </p:nvSpPr>
        <p:spPr>
          <a:xfrm rot="2729003">
            <a:off x="6073025" y="4852152"/>
            <a:ext cx="607311" cy="603504"/>
          </a:xfrm>
          <a:prstGeom prst="plus">
            <a:avLst>
              <a:gd name="adj" fmla="val 432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6A6BB9-9AD3-5D1E-8EC3-B2D17BC0166F}"/>
              </a:ext>
            </a:extLst>
          </p:cNvPr>
          <p:cNvSpPr/>
          <p:nvPr/>
        </p:nvSpPr>
        <p:spPr>
          <a:xfrm>
            <a:off x="2248055" y="461126"/>
            <a:ext cx="7943937" cy="28572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51057-9CEA-7E10-BD22-80E52258FE86}"/>
              </a:ext>
            </a:extLst>
          </p:cNvPr>
          <p:cNvSpPr txBox="1"/>
          <p:nvPr/>
        </p:nvSpPr>
        <p:spPr>
          <a:xfrm>
            <a:off x="2193243" y="91794"/>
            <a:ext cx="40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Onpremise</a:t>
            </a:r>
            <a:r>
              <a:rPr lang="es-419" dirty="0"/>
              <a:t> (130 GB RAM, 40 </a:t>
            </a:r>
            <a:r>
              <a:rPr lang="es-419" dirty="0" err="1"/>
              <a:t>CPU’s</a:t>
            </a:r>
            <a:r>
              <a:rPr lang="es-419" dirty="0"/>
              <a:t>, 17TB)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97E9A88-E1CA-DC94-C173-956AEBC9995C}"/>
              </a:ext>
            </a:extLst>
          </p:cNvPr>
          <p:cNvSpPr/>
          <p:nvPr/>
        </p:nvSpPr>
        <p:spPr>
          <a:xfrm>
            <a:off x="3362288" y="632154"/>
            <a:ext cx="638714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D8B90BF-88FD-FF9A-9AF6-6B424DA9C338}"/>
              </a:ext>
            </a:extLst>
          </p:cNvPr>
          <p:cNvSpPr/>
          <p:nvPr/>
        </p:nvSpPr>
        <p:spPr>
          <a:xfrm>
            <a:off x="2430472" y="632154"/>
            <a:ext cx="830210" cy="2029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Monitoring</a:t>
            </a:r>
            <a:endParaRPr lang="es-419" dirty="0">
              <a:solidFill>
                <a:schemeClr val="tx1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24BD88A-C0D9-6498-830F-A4F6C015E3E2}"/>
              </a:ext>
            </a:extLst>
          </p:cNvPr>
          <p:cNvGrpSpPr/>
          <p:nvPr/>
        </p:nvGrpSpPr>
        <p:grpSpPr>
          <a:xfrm>
            <a:off x="11024127" y="2027221"/>
            <a:ext cx="442450" cy="463179"/>
            <a:chOff x="10654011" y="2198363"/>
            <a:chExt cx="1399142" cy="1464693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22637CF6-C469-7AA7-6FC5-3F990746BD50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D58FEE47-0F90-C5B0-A996-2DF6949BAFE6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62DCA33-F317-8444-E301-0F97B191CDC4}"/>
              </a:ext>
            </a:extLst>
          </p:cNvPr>
          <p:cNvGrpSpPr/>
          <p:nvPr/>
        </p:nvGrpSpPr>
        <p:grpSpPr>
          <a:xfrm>
            <a:off x="11024127" y="1507896"/>
            <a:ext cx="442450" cy="463179"/>
            <a:chOff x="10654011" y="2198363"/>
            <a:chExt cx="1399142" cy="1464693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A31FCC5-CFC8-F7F4-2CCA-ACE4A7CB1F24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5E978CFE-A3EA-D426-5008-D20B91C37526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956987-ADFB-628D-9DA5-4F5FB1070DD4}"/>
              </a:ext>
            </a:extLst>
          </p:cNvPr>
          <p:cNvGrpSpPr/>
          <p:nvPr/>
        </p:nvGrpSpPr>
        <p:grpSpPr>
          <a:xfrm>
            <a:off x="11024127" y="1016545"/>
            <a:ext cx="442450" cy="463179"/>
            <a:chOff x="10654011" y="2198363"/>
            <a:chExt cx="1399142" cy="1464693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7F44272E-CA9A-A1CA-0D2D-41412BB29801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EE8C1A52-4013-7EDB-B673-79B3965B86DA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A97227F-7F91-FC3F-0C08-1070CEDEA05D}"/>
              </a:ext>
            </a:extLst>
          </p:cNvPr>
          <p:cNvGrpSpPr/>
          <p:nvPr/>
        </p:nvGrpSpPr>
        <p:grpSpPr>
          <a:xfrm>
            <a:off x="11024127" y="473044"/>
            <a:ext cx="442450" cy="463179"/>
            <a:chOff x="10654011" y="2198363"/>
            <a:chExt cx="1399142" cy="1464693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FFBC0D9-5C7E-88E7-0C64-7B15C7EEB1C9}"/>
                </a:ext>
              </a:extLst>
            </p:cNvPr>
            <p:cNvSpPr/>
            <p:nvPr/>
          </p:nvSpPr>
          <p:spPr>
            <a:xfrm>
              <a:off x="10654011" y="2198363"/>
              <a:ext cx="1399142" cy="1068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7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8C8BD6E7-0E09-CB59-EF97-AD4511AAE96A}"/>
                </a:ext>
              </a:extLst>
            </p:cNvPr>
            <p:cNvSpPr/>
            <p:nvPr/>
          </p:nvSpPr>
          <p:spPr>
            <a:xfrm>
              <a:off x="10654011" y="3370448"/>
              <a:ext cx="1399142" cy="29260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700">
                <a:solidFill>
                  <a:schemeClr val="tx1"/>
                </a:solidFill>
              </a:endParaRP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BDDA01-E0BF-C339-3D55-4AB9ADCF5C7E}"/>
              </a:ext>
            </a:extLst>
          </p:cNvPr>
          <p:cNvSpPr/>
          <p:nvPr/>
        </p:nvSpPr>
        <p:spPr>
          <a:xfrm>
            <a:off x="3897721" y="851384"/>
            <a:ext cx="1342278" cy="798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8780F-CA93-DEEF-5D14-088F1B1130D7}"/>
              </a:ext>
            </a:extLst>
          </p:cNvPr>
          <p:cNvSpPr txBox="1"/>
          <p:nvPr/>
        </p:nvSpPr>
        <p:spPr>
          <a:xfrm>
            <a:off x="3867616" y="63894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/>
              <a:t>Pod</a:t>
            </a:r>
            <a:r>
              <a:rPr lang="es-419" sz="800" dirty="0"/>
              <a:t> : IP </a:t>
            </a:r>
            <a:r>
              <a:rPr lang="es-419" sz="800" dirty="0" err="1"/>
              <a:t>xxx.xxx.xxx.xxx</a:t>
            </a:r>
            <a:endParaRPr lang="es-419" sz="8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423990B-36FF-9555-A751-914532EB01A6}"/>
              </a:ext>
            </a:extLst>
          </p:cNvPr>
          <p:cNvSpPr/>
          <p:nvPr/>
        </p:nvSpPr>
        <p:spPr>
          <a:xfrm>
            <a:off x="3897721" y="1825982"/>
            <a:ext cx="2510346" cy="798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92D70B-89E5-C7CB-941D-7E8C7C93516A}"/>
              </a:ext>
            </a:extLst>
          </p:cNvPr>
          <p:cNvSpPr txBox="1"/>
          <p:nvPr/>
        </p:nvSpPr>
        <p:spPr>
          <a:xfrm>
            <a:off x="3867617" y="1613538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/>
              <a:t>Pod</a:t>
            </a:r>
            <a:r>
              <a:rPr lang="es-419" sz="800" dirty="0"/>
              <a:t> : IP </a:t>
            </a:r>
            <a:r>
              <a:rPr lang="es-419" sz="800" dirty="0" err="1"/>
              <a:t>yyy.xxx.xxx.xxx</a:t>
            </a:r>
            <a:endParaRPr lang="es-419" sz="8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E0F590-FF58-1BE4-8C9B-F802879AD4EF}"/>
              </a:ext>
            </a:extLst>
          </p:cNvPr>
          <p:cNvSpPr txBox="1"/>
          <p:nvPr/>
        </p:nvSpPr>
        <p:spPr>
          <a:xfrm>
            <a:off x="3933916" y="181617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Container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00B967E7-0BF7-F1E4-E430-3079C5BCA3DE}"/>
              </a:ext>
            </a:extLst>
          </p:cNvPr>
          <p:cNvSpPr/>
          <p:nvPr/>
        </p:nvSpPr>
        <p:spPr>
          <a:xfrm>
            <a:off x="4085145" y="1113816"/>
            <a:ext cx="470438" cy="4055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.Net</a:t>
            </a:r>
            <a:endParaRPr lang="es-419" sz="7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2C81748-48E5-065E-531A-2586BD30B68B}"/>
              </a:ext>
            </a:extLst>
          </p:cNvPr>
          <p:cNvSpPr/>
          <p:nvPr/>
        </p:nvSpPr>
        <p:spPr>
          <a:xfrm>
            <a:off x="3997347" y="1034444"/>
            <a:ext cx="954971" cy="575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56803C7-FC5F-71CE-9C33-93292D6CA9A8}"/>
              </a:ext>
            </a:extLst>
          </p:cNvPr>
          <p:cNvSpPr/>
          <p:nvPr/>
        </p:nvSpPr>
        <p:spPr>
          <a:xfrm>
            <a:off x="3997347" y="2009042"/>
            <a:ext cx="954971" cy="575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2D7A2B41-AC36-288A-1581-1987F4D67D15}"/>
              </a:ext>
            </a:extLst>
          </p:cNvPr>
          <p:cNvSpPr/>
          <p:nvPr/>
        </p:nvSpPr>
        <p:spPr>
          <a:xfrm>
            <a:off x="4085145" y="2088414"/>
            <a:ext cx="470438" cy="4055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700" dirty="0" err="1">
                <a:solidFill>
                  <a:sysClr val="windowText" lastClr="000000"/>
                </a:solidFill>
              </a:rPr>
              <a:t>.Net</a:t>
            </a:r>
            <a:endParaRPr lang="es-419" sz="7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700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E41689-ED58-70D0-CBBB-089B61A63A98}"/>
              </a:ext>
            </a:extLst>
          </p:cNvPr>
          <p:cNvSpPr txBox="1"/>
          <p:nvPr/>
        </p:nvSpPr>
        <p:spPr>
          <a:xfrm>
            <a:off x="4576589" y="1311422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Port: 80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D3BDAD9-A8B7-E4FA-56ED-860FE578A892}"/>
              </a:ext>
            </a:extLst>
          </p:cNvPr>
          <p:cNvSpPr txBox="1"/>
          <p:nvPr/>
        </p:nvSpPr>
        <p:spPr>
          <a:xfrm>
            <a:off x="4576590" y="228602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Port: 80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F57E63-B414-6448-F30F-A0E5C1857C72}"/>
              </a:ext>
            </a:extLst>
          </p:cNvPr>
          <p:cNvSpPr/>
          <p:nvPr/>
        </p:nvSpPr>
        <p:spPr>
          <a:xfrm>
            <a:off x="4856422" y="1180360"/>
            <a:ext cx="242886" cy="12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4E8DC94-D6CD-67D4-1719-FA34BC428F09}"/>
              </a:ext>
            </a:extLst>
          </p:cNvPr>
          <p:cNvSpPr>
            <a:spLocks/>
          </p:cNvSpPr>
          <p:nvPr/>
        </p:nvSpPr>
        <p:spPr>
          <a:xfrm>
            <a:off x="5189588" y="1180360"/>
            <a:ext cx="242886" cy="12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1E3E48A-E4A3-4242-3624-5A33E7C8911C}"/>
              </a:ext>
            </a:extLst>
          </p:cNvPr>
          <p:cNvSpPr txBox="1"/>
          <p:nvPr/>
        </p:nvSpPr>
        <p:spPr>
          <a:xfrm>
            <a:off x="5149630" y="1311422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Port: 80</a:t>
            </a:r>
          </a:p>
        </p:txBody>
      </p: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32CF9C1E-5E9D-DBB6-0FB1-75ACAA77FEF8}"/>
              </a:ext>
            </a:extLst>
          </p:cNvPr>
          <p:cNvCxnSpPr/>
          <p:nvPr/>
        </p:nvCxnSpPr>
        <p:spPr>
          <a:xfrm rot="5400000" flipH="1" flipV="1">
            <a:off x="5144447" y="1013777"/>
            <a:ext cx="10362" cy="333167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7DF236-68FB-AB84-1757-70D27B9A62A1}"/>
              </a:ext>
            </a:extLst>
          </p:cNvPr>
          <p:cNvCxnSpPr>
            <a:cxnSpLocks/>
          </p:cNvCxnSpPr>
          <p:nvPr/>
        </p:nvCxnSpPr>
        <p:spPr>
          <a:xfrm flipV="1">
            <a:off x="3260682" y="1250867"/>
            <a:ext cx="637039" cy="396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123C99-63C0-AD95-BC54-9A1B3BEAE626}"/>
              </a:ext>
            </a:extLst>
          </p:cNvPr>
          <p:cNvCxnSpPr>
            <a:cxnSpLocks/>
          </p:cNvCxnSpPr>
          <p:nvPr/>
        </p:nvCxnSpPr>
        <p:spPr>
          <a:xfrm>
            <a:off x="3260682" y="1647138"/>
            <a:ext cx="637039" cy="578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BB05ADE-0924-F765-661A-98290D478250}"/>
              </a:ext>
            </a:extLst>
          </p:cNvPr>
          <p:cNvSpPr txBox="1"/>
          <p:nvPr/>
        </p:nvSpPr>
        <p:spPr>
          <a:xfrm>
            <a:off x="3039783" y="1191101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/>
              <a:t>Liveness</a:t>
            </a:r>
            <a:r>
              <a:rPr lang="es-419" sz="800" dirty="0"/>
              <a:t> Probe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7327A03-F37B-22D0-7908-D0D107F434C7}"/>
              </a:ext>
            </a:extLst>
          </p:cNvPr>
          <p:cNvSpPr txBox="1"/>
          <p:nvPr/>
        </p:nvSpPr>
        <p:spPr>
          <a:xfrm>
            <a:off x="2994969" y="2105279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 err="1"/>
              <a:t>Readiness</a:t>
            </a:r>
            <a:r>
              <a:rPr lang="es-419" sz="800" dirty="0"/>
              <a:t> Probe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1906096-C4A4-E4E0-D9F2-DD828565D5E1}"/>
              </a:ext>
            </a:extLst>
          </p:cNvPr>
          <p:cNvSpPr/>
          <p:nvPr/>
        </p:nvSpPr>
        <p:spPr>
          <a:xfrm>
            <a:off x="6271704" y="2154958"/>
            <a:ext cx="242886" cy="12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F38953F-F28A-DED1-477F-DB05E98E0D9F}"/>
              </a:ext>
            </a:extLst>
          </p:cNvPr>
          <p:cNvSpPr txBox="1"/>
          <p:nvPr/>
        </p:nvSpPr>
        <p:spPr>
          <a:xfrm>
            <a:off x="6231746" y="228602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Port: 80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85932515-4E61-8122-A18C-88C48D8D4434}"/>
              </a:ext>
            </a:extLst>
          </p:cNvPr>
          <p:cNvSpPr/>
          <p:nvPr/>
        </p:nvSpPr>
        <p:spPr>
          <a:xfrm>
            <a:off x="5476547" y="1952494"/>
            <a:ext cx="476487" cy="537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800" dirty="0">
                <a:solidFill>
                  <a:schemeClr val="tx1"/>
                </a:solidFill>
              </a:rPr>
              <a:t>ISTIO</a:t>
            </a:r>
          </a:p>
          <a:p>
            <a:pPr algn="ctr"/>
            <a:r>
              <a:rPr lang="es-419" sz="800" dirty="0" err="1">
                <a:solidFill>
                  <a:schemeClr val="tx1"/>
                </a:solidFill>
              </a:rPr>
              <a:t>Agent</a:t>
            </a:r>
            <a:endParaRPr lang="es-419" sz="800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13EE237-6E0A-C1A8-92DE-C838D55D6B97}"/>
              </a:ext>
            </a:extLst>
          </p:cNvPr>
          <p:cNvCxnSpPr/>
          <p:nvPr/>
        </p:nvCxnSpPr>
        <p:spPr>
          <a:xfrm>
            <a:off x="5099308" y="2216631"/>
            <a:ext cx="377239" cy="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36DD7C8-FE87-96B1-1AFC-79B9BF5D4067}"/>
              </a:ext>
            </a:extLst>
          </p:cNvPr>
          <p:cNvCxnSpPr/>
          <p:nvPr/>
        </p:nvCxnSpPr>
        <p:spPr>
          <a:xfrm flipV="1">
            <a:off x="5953034" y="2216631"/>
            <a:ext cx="318670" cy="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A4EF437-731B-0362-EE57-44221602123A}"/>
              </a:ext>
            </a:extLst>
          </p:cNvPr>
          <p:cNvSpPr/>
          <p:nvPr/>
        </p:nvSpPr>
        <p:spPr>
          <a:xfrm>
            <a:off x="4856422" y="2154958"/>
            <a:ext cx="242886" cy="12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C4EE0A-A146-5528-43D5-869E9DE3BE68}"/>
              </a:ext>
            </a:extLst>
          </p:cNvPr>
          <p:cNvSpPr/>
          <p:nvPr/>
        </p:nvSpPr>
        <p:spPr>
          <a:xfrm>
            <a:off x="7512299" y="704635"/>
            <a:ext cx="1170804" cy="1785766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42299A78-D4E7-707A-7C97-4CE08517C8DE}"/>
              </a:ext>
            </a:extLst>
          </p:cNvPr>
          <p:cNvSpPr/>
          <p:nvPr/>
        </p:nvSpPr>
        <p:spPr>
          <a:xfrm>
            <a:off x="7595695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304CE08-A719-8945-619E-C5D80CFEE056}"/>
              </a:ext>
            </a:extLst>
          </p:cNvPr>
          <p:cNvSpPr txBox="1"/>
          <p:nvPr/>
        </p:nvSpPr>
        <p:spPr>
          <a:xfrm>
            <a:off x="7143836" y="290861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Prd</a:t>
            </a:r>
            <a:endParaRPr lang="es-419" dirty="0"/>
          </a:p>
        </p:txBody>
      </p:sp>
      <p:sp>
        <p:nvSpPr>
          <p:cNvPr id="197" name="Cylinder 196">
            <a:extLst>
              <a:ext uri="{FF2B5EF4-FFF2-40B4-BE49-F238E27FC236}">
                <a16:creationId xmlns:a16="http://schemas.microsoft.com/office/drawing/2014/main" id="{DF7F9E68-95A1-ED56-39A5-0E87B49BC202}"/>
              </a:ext>
            </a:extLst>
          </p:cNvPr>
          <p:cNvSpPr/>
          <p:nvPr/>
        </p:nvSpPr>
        <p:spPr>
          <a:xfrm>
            <a:off x="7595695" y="2858905"/>
            <a:ext cx="253059" cy="28124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339BBC58-0B8F-0277-8EB9-3893B5C1193B}"/>
              </a:ext>
            </a:extLst>
          </p:cNvPr>
          <p:cNvCxnSpPr>
            <a:endCxn id="197" idx="4"/>
          </p:cNvCxnSpPr>
          <p:nvPr/>
        </p:nvCxnSpPr>
        <p:spPr>
          <a:xfrm rot="5400000">
            <a:off x="7742907" y="2350167"/>
            <a:ext cx="755209" cy="543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115C709D-7E95-248A-29F4-5B937153BD83}"/>
              </a:ext>
            </a:extLst>
          </p:cNvPr>
          <p:cNvCxnSpPr>
            <a:cxnSpLocks/>
            <a:endCxn id="197" idx="2"/>
          </p:cNvCxnSpPr>
          <p:nvPr/>
        </p:nvCxnSpPr>
        <p:spPr>
          <a:xfrm rot="10800000" flipH="1" flipV="1">
            <a:off x="7584079" y="2226397"/>
            <a:ext cx="11616" cy="773131"/>
          </a:xfrm>
          <a:prstGeom prst="curvedConnector3">
            <a:avLst>
              <a:gd name="adj1" fmla="val -1967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FB187B6-6A4A-A5C1-70FB-392F762D8ED0}"/>
              </a:ext>
            </a:extLst>
          </p:cNvPr>
          <p:cNvGrpSpPr/>
          <p:nvPr/>
        </p:nvGrpSpPr>
        <p:grpSpPr>
          <a:xfrm>
            <a:off x="7436148" y="1340812"/>
            <a:ext cx="2011359" cy="1217015"/>
            <a:chOff x="7119498" y="1175178"/>
            <a:chExt cx="2370604" cy="143438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BB78165-14AF-AA09-BF7B-A3C4CB015F98}"/>
                </a:ext>
              </a:extLst>
            </p:cNvPr>
            <p:cNvSpPr/>
            <p:nvPr/>
          </p:nvSpPr>
          <p:spPr>
            <a:xfrm>
              <a:off x="7979419" y="1318606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2" name="Hexagon 201">
              <a:extLst>
                <a:ext uri="{FF2B5EF4-FFF2-40B4-BE49-F238E27FC236}">
                  <a16:creationId xmlns:a16="http://schemas.microsoft.com/office/drawing/2014/main" id="{AAB27AD8-107D-3173-AEA2-1080B3F71EC1}"/>
                </a:ext>
              </a:extLst>
            </p:cNvPr>
            <p:cNvSpPr/>
            <p:nvPr/>
          </p:nvSpPr>
          <p:spPr>
            <a:xfrm>
              <a:off x="8016901" y="1373470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8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EA525E6-C62F-150F-F0A9-EDE4DE3749C3}"/>
                </a:ext>
              </a:extLst>
            </p:cNvPr>
            <p:cNvSpPr/>
            <p:nvPr/>
          </p:nvSpPr>
          <p:spPr>
            <a:xfrm>
              <a:off x="7119498" y="1175178"/>
              <a:ext cx="2370604" cy="143438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E7CDABA-0130-4B18-3E9B-585079DAB244}"/>
                </a:ext>
              </a:extLst>
            </p:cNvPr>
            <p:cNvSpPr/>
            <p:nvPr/>
          </p:nvSpPr>
          <p:spPr>
            <a:xfrm>
              <a:off x="7979419" y="1959902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5" name="Hexagon 204">
              <a:extLst>
                <a:ext uri="{FF2B5EF4-FFF2-40B4-BE49-F238E27FC236}">
                  <a16:creationId xmlns:a16="http://schemas.microsoft.com/office/drawing/2014/main" id="{9D4515C4-831C-E3CB-877C-1333D53BC48B}"/>
                </a:ext>
              </a:extLst>
            </p:cNvPr>
            <p:cNvSpPr/>
            <p:nvPr/>
          </p:nvSpPr>
          <p:spPr>
            <a:xfrm>
              <a:off x="8016901" y="2014766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419" sz="800" dirty="0">
                  <a:solidFill>
                    <a:sysClr val="windowText" lastClr="000000"/>
                  </a:solidFill>
                </a:rPr>
                <a:t>V2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7B9AE2C-0496-8476-5E90-7AE7E46073F3}"/>
                </a:ext>
              </a:extLst>
            </p:cNvPr>
            <p:cNvSpPr/>
            <p:nvPr/>
          </p:nvSpPr>
          <p:spPr>
            <a:xfrm>
              <a:off x="9062046" y="1309461"/>
              <a:ext cx="289526" cy="11733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419" sz="1100" dirty="0" err="1">
                  <a:solidFill>
                    <a:schemeClr val="tx1"/>
                  </a:solidFill>
                </a:rPr>
                <a:t>Service</a:t>
              </a:r>
              <a:endParaRPr lang="es-419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AAF4F9AA-F142-AD28-4176-6D1FA87C48EA}"/>
                </a:ext>
              </a:extLst>
            </p:cNvPr>
            <p:cNvCxnSpPr>
              <a:cxnSpLocks/>
              <a:stCxn id="206" idx="1"/>
              <a:endCxn id="201" idx="3"/>
            </p:cNvCxnSpPr>
            <p:nvPr/>
          </p:nvCxnSpPr>
          <p:spPr>
            <a:xfrm flipH="1" flipV="1">
              <a:off x="8528059" y="1584609"/>
              <a:ext cx="533987" cy="31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B318DD70-8AE8-C6DB-4DD2-5C67D95E05AA}"/>
                </a:ext>
              </a:extLst>
            </p:cNvPr>
            <p:cNvCxnSpPr>
              <a:cxnSpLocks/>
              <a:stCxn id="206" idx="1"/>
              <a:endCxn id="204" idx="3"/>
            </p:cNvCxnSpPr>
            <p:nvPr/>
          </p:nvCxnSpPr>
          <p:spPr>
            <a:xfrm flipH="1">
              <a:off x="8528059" y="1896112"/>
              <a:ext cx="533987" cy="329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6D4947A-5645-42FB-7418-5CD85FDD1889}"/>
                </a:ext>
              </a:extLst>
            </p:cNvPr>
            <p:cNvSpPr/>
            <p:nvPr/>
          </p:nvSpPr>
          <p:spPr>
            <a:xfrm>
              <a:off x="7256369" y="1318606"/>
              <a:ext cx="548640" cy="53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0" name="Hexagon 209">
              <a:extLst>
                <a:ext uri="{FF2B5EF4-FFF2-40B4-BE49-F238E27FC236}">
                  <a16:creationId xmlns:a16="http://schemas.microsoft.com/office/drawing/2014/main" id="{E97F6C99-9337-7BC9-DFD8-46868B6AB18C}"/>
                </a:ext>
              </a:extLst>
            </p:cNvPr>
            <p:cNvSpPr/>
            <p:nvPr/>
          </p:nvSpPr>
          <p:spPr>
            <a:xfrm>
              <a:off x="7293851" y="1373470"/>
              <a:ext cx="473675" cy="408340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419" sz="800" dirty="0" err="1">
                  <a:solidFill>
                    <a:sysClr val="windowText" lastClr="000000"/>
                  </a:solidFill>
                </a:rPr>
                <a:t>.Net</a:t>
              </a:r>
              <a:endParaRPr lang="es-419" sz="8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A59A67F-8E7C-5C71-8E86-944D96D2C84E}"/>
                </a:ext>
              </a:extLst>
            </p:cNvPr>
            <p:cNvGrpSpPr/>
            <p:nvPr/>
          </p:nvGrpSpPr>
          <p:grpSpPr>
            <a:xfrm>
              <a:off x="7256369" y="1959902"/>
              <a:ext cx="548640" cy="532005"/>
              <a:chOff x="7394899" y="1756429"/>
              <a:chExt cx="548640" cy="532005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BB636B92-D20A-61A6-7FA7-9EC9AA3EF343}"/>
                  </a:ext>
                </a:extLst>
              </p:cNvPr>
              <p:cNvSpPr/>
              <p:nvPr/>
            </p:nvSpPr>
            <p:spPr>
              <a:xfrm>
                <a:off x="7394899" y="1756429"/>
                <a:ext cx="548640" cy="5320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16" name="Hexagon 215">
                <a:extLst>
                  <a:ext uri="{FF2B5EF4-FFF2-40B4-BE49-F238E27FC236}">
                    <a16:creationId xmlns:a16="http://schemas.microsoft.com/office/drawing/2014/main" id="{1A5E869D-B64E-F728-45DF-3AF60F60C2AE}"/>
                  </a:ext>
                </a:extLst>
              </p:cNvPr>
              <p:cNvSpPr/>
              <p:nvPr/>
            </p:nvSpPr>
            <p:spPr>
              <a:xfrm>
                <a:off x="7432381" y="1811293"/>
                <a:ext cx="473675" cy="408340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419" sz="800" dirty="0" err="1">
                    <a:solidFill>
                      <a:sysClr val="windowText" lastClr="000000"/>
                    </a:solidFill>
                  </a:rPr>
                  <a:t>.Net</a:t>
                </a:r>
                <a:endParaRPr lang="es-419" sz="8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s-419" sz="800" dirty="0">
                    <a:solidFill>
                      <a:sysClr val="windowText" lastClr="000000"/>
                    </a:solidFill>
                  </a:rPr>
                  <a:t>V2</a:t>
                </a:r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111E468-1274-7863-F9ED-C79570C44E19}"/>
                </a:ext>
              </a:extLst>
            </p:cNvPr>
            <p:cNvCxnSpPr>
              <a:stCxn id="206" idx="1"/>
              <a:endCxn id="210" idx="0"/>
            </p:cNvCxnSpPr>
            <p:nvPr/>
          </p:nvCxnSpPr>
          <p:spPr>
            <a:xfrm flipH="1" flipV="1">
              <a:off x="7805009" y="1584609"/>
              <a:ext cx="1257037" cy="31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3BD7ABA-4C67-163C-185A-D04519BF025B}"/>
                </a:ext>
              </a:extLst>
            </p:cNvPr>
            <p:cNvCxnSpPr>
              <a:stCxn id="206" idx="1"/>
              <a:endCxn id="216" idx="0"/>
            </p:cNvCxnSpPr>
            <p:nvPr/>
          </p:nvCxnSpPr>
          <p:spPr>
            <a:xfrm flipH="1">
              <a:off x="7767526" y="1896112"/>
              <a:ext cx="1294520" cy="32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ross 213">
              <a:extLst>
                <a:ext uri="{FF2B5EF4-FFF2-40B4-BE49-F238E27FC236}">
                  <a16:creationId xmlns:a16="http://schemas.microsoft.com/office/drawing/2014/main" id="{B21193B2-97DA-81CC-9492-13AD1BBDC160}"/>
                </a:ext>
              </a:extLst>
            </p:cNvPr>
            <p:cNvSpPr/>
            <p:nvPr/>
          </p:nvSpPr>
          <p:spPr>
            <a:xfrm rot="2729003">
              <a:off x="7287054" y="1301510"/>
              <a:ext cx="607311" cy="603504"/>
            </a:xfrm>
            <a:prstGeom prst="plus">
              <a:avLst>
                <a:gd name="adj" fmla="val 4323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AC63D8-B90E-3CD9-0F97-4C287E33762E}"/>
              </a:ext>
            </a:extLst>
          </p:cNvPr>
          <p:cNvSpPr/>
          <p:nvPr/>
        </p:nvSpPr>
        <p:spPr>
          <a:xfrm>
            <a:off x="7563868" y="1011305"/>
            <a:ext cx="1080237" cy="247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ReplicaSet</a:t>
            </a:r>
            <a:r>
              <a:rPr lang="es-419" sz="900" dirty="0">
                <a:solidFill>
                  <a:schemeClr val="tx1"/>
                </a:solidFill>
              </a:rPr>
              <a:t> = 2, </a:t>
            </a:r>
            <a:r>
              <a:rPr lang="es-419" sz="900" dirty="0" err="1">
                <a:solidFill>
                  <a:schemeClr val="tx1"/>
                </a:solidFill>
              </a:rPr>
              <a:t>.Net</a:t>
            </a:r>
            <a:r>
              <a:rPr lang="es-419" sz="900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E8248EA-25C5-2557-1ADA-8C7EFCD0D2C8}"/>
              </a:ext>
            </a:extLst>
          </p:cNvPr>
          <p:cNvSpPr/>
          <p:nvPr/>
        </p:nvSpPr>
        <p:spPr>
          <a:xfrm>
            <a:off x="7563868" y="756372"/>
            <a:ext cx="1080237" cy="21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Deployment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219" name="Hexagon 218">
            <a:extLst>
              <a:ext uri="{FF2B5EF4-FFF2-40B4-BE49-F238E27FC236}">
                <a16:creationId xmlns:a16="http://schemas.microsoft.com/office/drawing/2014/main" id="{4C2E8A11-FE54-E1E9-FABC-BC36265DD6E5}"/>
              </a:ext>
            </a:extLst>
          </p:cNvPr>
          <p:cNvSpPr/>
          <p:nvPr/>
        </p:nvSpPr>
        <p:spPr>
          <a:xfrm>
            <a:off x="10354083" y="2910009"/>
            <a:ext cx="473675" cy="40834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800" dirty="0" err="1">
                <a:solidFill>
                  <a:sysClr val="windowText" lastClr="000000"/>
                </a:solidFill>
              </a:rPr>
              <a:t>.Net</a:t>
            </a:r>
            <a:endParaRPr lang="es-419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800" dirty="0">
                <a:solidFill>
                  <a:sysClr val="windowText" lastClr="000000"/>
                </a:solidFill>
              </a:rPr>
              <a:t>V2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EF9D65E-FE2E-DA7D-4906-73ADEAE5B371}"/>
              </a:ext>
            </a:extLst>
          </p:cNvPr>
          <p:cNvCxnSpPr/>
          <p:nvPr/>
        </p:nvCxnSpPr>
        <p:spPr>
          <a:xfrm>
            <a:off x="7848754" y="2999529"/>
            <a:ext cx="3197506" cy="1147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45E046B-7EF5-D9D2-6EE8-CC9FC9AF6FF1}"/>
              </a:ext>
            </a:extLst>
          </p:cNvPr>
          <p:cNvSpPr/>
          <p:nvPr/>
        </p:nvSpPr>
        <p:spPr>
          <a:xfrm>
            <a:off x="10881637" y="2655202"/>
            <a:ext cx="1104901" cy="1264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419" sz="800" dirty="0">
                <a:solidFill>
                  <a:schemeClr val="tx1"/>
                </a:solidFill>
              </a:rPr>
              <a:t>Usar imagen Docker app.net01</a:t>
            </a:r>
          </a:p>
          <a:p>
            <a:pPr marL="171450" indent="-171450">
              <a:buFontTx/>
              <a:buChar char="-"/>
            </a:pPr>
            <a:r>
              <a:rPr lang="es-419" sz="800" dirty="0">
                <a:solidFill>
                  <a:schemeClr val="tx1"/>
                </a:solidFill>
              </a:rPr>
              <a:t>2 instancias</a:t>
            </a:r>
          </a:p>
          <a:p>
            <a:pPr marL="171450" indent="-171450">
              <a:buFontTx/>
              <a:buChar char="-"/>
            </a:pPr>
            <a:r>
              <a:rPr lang="es-419" sz="800" dirty="0">
                <a:solidFill>
                  <a:schemeClr val="tx1"/>
                </a:solidFill>
              </a:rPr>
              <a:t>Almacenamiento 3GB</a:t>
            </a:r>
          </a:p>
          <a:p>
            <a:pPr marL="171450" indent="-171450">
              <a:buFontTx/>
              <a:buChar char="-"/>
            </a:pPr>
            <a:r>
              <a:rPr lang="es-419" sz="800" dirty="0">
                <a:solidFill>
                  <a:schemeClr val="tx1"/>
                </a:solidFill>
              </a:rPr>
              <a:t>1 CPU</a:t>
            </a:r>
          </a:p>
          <a:p>
            <a:pPr marL="171450" indent="-171450">
              <a:buFontTx/>
              <a:buChar char="-"/>
            </a:pPr>
            <a:r>
              <a:rPr lang="es-419" sz="800" dirty="0">
                <a:solidFill>
                  <a:schemeClr val="tx1"/>
                </a:solidFill>
              </a:rPr>
              <a:t>2GB RAM</a:t>
            </a:r>
          </a:p>
          <a:p>
            <a:pPr marL="171450" indent="-171450">
              <a:buFontTx/>
              <a:buChar char="-"/>
            </a:pPr>
            <a:endParaRPr lang="es-419" sz="800" dirty="0">
              <a:solidFill>
                <a:schemeClr val="tx1"/>
              </a:solidFill>
            </a:endParaRPr>
          </a:p>
          <a:p>
            <a:r>
              <a:rPr lang="es-419" sz="800" b="1" dirty="0">
                <a:solidFill>
                  <a:schemeClr val="tx1"/>
                </a:solidFill>
              </a:rPr>
              <a:t>YAML</a:t>
            </a:r>
          </a:p>
        </p:txBody>
      </p: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53D52369-C930-A860-20E0-998327826AC2}"/>
              </a:ext>
            </a:extLst>
          </p:cNvPr>
          <p:cNvCxnSpPr/>
          <p:nvPr/>
        </p:nvCxnSpPr>
        <p:spPr>
          <a:xfrm rot="10800000">
            <a:off x="8398505" y="2458003"/>
            <a:ext cx="1955579" cy="6561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2F7FA95-F1F8-C12B-7E4B-6BF17FB80B51}"/>
              </a:ext>
            </a:extLst>
          </p:cNvPr>
          <p:cNvCxnSpPr>
            <a:cxnSpLocks/>
          </p:cNvCxnSpPr>
          <p:nvPr/>
        </p:nvCxnSpPr>
        <p:spPr>
          <a:xfrm flipH="1">
            <a:off x="9329970" y="642011"/>
            <a:ext cx="1694157" cy="131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25ECC78-9519-A14B-2210-7E54390AA792}"/>
              </a:ext>
            </a:extLst>
          </p:cNvPr>
          <p:cNvCxnSpPr>
            <a:cxnSpLocks/>
          </p:cNvCxnSpPr>
          <p:nvPr/>
        </p:nvCxnSpPr>
        <p:spPr>
          <a:xfrm flipH="1">
            <a:off x="9329970" y="1185512"/>
            <a:ext cx="1694157" cy="76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1CBF586-11CC-02B3-1880-9B21DA03CFA8}"/>
              </a:ext>
            </a:extLst>
          </p:cNvPr>
          <p:cNvCxnSpPr>
            <a:cxnSpLocks/>
          </p:cNvCxnSpPr>
          <p:nvPr/>
        </p:nvCxnSpPr>
        <p:spPr>
          <a:xfrm flipH="1">
            <a:off x="9329970" y="1676863"/>
            <a:ext cx="1694157" cy="27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CE55937-DB9A-0726-63CF-D03C96CC8186}"/>
              </a:ext>
            </a:extLst>
          </p:cNvPr>
          <p:cNvCxnSpPr>
            <a:cxnSpLocks/>
          </p:cNvCxnSpPr>
          <p:nvPr/>
        </p:nvCxnSpPr>
        <p:spPr>
          <a:xfrm flipH="1" flipV="1">
            <a:off x="5432475" y="1242033"/>
            <a:ext cx="2119802" cy="44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BAE5BFA-5FFF-BA4D-0E4B-DD782B37B353}"/>
              </a:ext>
            </a:extLst>
          </p:cNvPr>
          <p:cNvCxnSpPr/>
          <p:nvPr/>
        </p:nvCxnSpPr>
        <p:spPr>
          <a:xfrm flipH="1">
            <a:off x="6514590" y="1688197"/>
            <a:ext cx="1037687" cy="52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56B7465-423E-24A8-7834-F79EF2CF4778}"/>
              </a:ext>
            </a:extLst>
          </p:cNvPr>
          <p:cNvSpPr/>
          <p:nvPr/>
        </p:nvSpPr>
        <p:spPr>
          <a:xfrm>
            <a:off x="10309223" y="604346"/>
            <a:ext cx="245651" cy="19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Load </a:t>
            </a:r>
            <a:r>
              <a:rPr lang="es-419" sz="1100" dirty="0" err="1">
                <a:solidFill>
                  <a:schemeClr val="tx1"/>
                </a:solidFill>
              </a:rPr>
              <a:t>Balancer</a:t>
            </a:r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8E5F6B0-9539-31AF-F744-83F5A187AE42}"/>
              </a:ext>
            </a:extLst>
          </p:cNvPr>
          <p:cNvSpPr/>
          <p:nvPr/>
        </p:nvSpPr>
        <p:spPr>
          <a:xfrm>
            <a:off x="10623519" y="604346"/>
            <a:ext cx="245651" cy="190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100" dirty="0">
                <a:solidFill>
                  <a:schemeClr val="tx1"/>
                </a:solidFill>
              </a:rPr>
              <a:t>DNS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F03758E-6D3E-E9AB-4C10-0CC8CA583A09}"/>
              </a:ext>
            </a:extLst>
          </p:cNvPr>
          <p:cNvCxnSpPr>
            <a:cxnSpLocks/>
          </p:cNvCxnSpPr>
          <p:nvPr/>
        </p:nvCxnSpPr>
        <p:spPr>
          <a:xfrm flipH="1">
            <a:off x="9249860" y="2196188"/>
            <a:ext cx="1774267" cy="21163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A2A0683-944F-9110-DF99-DA4052232F79}"/>
              </a:ext>
            </a:extLst>
          </p:cNvPr>
          <p:cNvCxnSpPr>
            <a:cxnSpLocks/>
          </p:cNvCxnSpPr>
          <p:nvPr/>
        </p:nvCxnSpPr>
        <p:spPr>
          <a:xfrm flipH="1" flipV="1">
            <a:off x="9207145" y="2450243"/>
            <a:ext cx="42715" cy="18623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56B41A-D896-1B0E-1F1A-19B8D6398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" y="742406"/>
            <a:ext cx="4849042" cy="23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9763C-B6D9-E98B-5E10-57E5D1BD2EA8}"/>
              </a:ext>
            </a:extLst>
          </p:cNvPr>
          <p:cNvSpPr txBox="1"/>
          <p:nvPr/>
        </p:nvSpPr>
        <p:spPr>
          <a:xfrm>
            <a:off x="624948" y="33457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Rolling 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AB2292-FB79-55EE-AA4E-48AB9BED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18" y="788300"/>
            <a:ext cx="4552813" cy="252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B0199-1D28-6D59-D500-39BB36F01DFA}"/>
              </a:ext>
            </a:extLst>
          </p:cNvPr>
          <p:cNvSpPr txBox="1"/>
          <p:nvPr/>
        </p:nvSpPr>
        <p:spPr>
          <a:xfrm>
            <a:off x="6895119" y="334576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Blue-Green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D25BC5D-C9E9-EE37-A0D6-16AE5FD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" y="3503643"/>
            <a:ext cx="4913681" cy="31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54EF1-7C21-647F-7BB5-AB8DCCD59A42}"/>
              </a:ext>
            </a:extLst>
          </p:cNvPr>
          <p:cNvSpPr txBox="1"/>
          <p:nvPr/>
        </p:nvSpPr>
        <p:spPr>
          <a:xfrm>
            <a:off x="582308" y="315598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Canary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6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615</Words>
  <Application>Microsoft Office PowerPoint</Application>
  <PresentationFormat>Widescreen</PresentationFormat>
  <Paragraphs>280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16</cp:revision>
  <dcterms:created xsi:type="dcterms:W3CDTF">2024-02-24T14:22:14Z</dcterms:created>
  <dcterms:modified xsi:type="dcterms:W3CDTF">2024-09-07T18:59:07Z</dcterms:modified>
</cp:coreProperties>
</file>