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4439-AC92-41C8-A02E-9366A8AB1396}" v="1" dt="2024-04-01T21:56:0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FD44439-AC92-41C8-A02E-9366A8AB1396}"/>
    <pc:docChg chg="addSld modSld sldOrd">
      <pc:chgData name="Erick Arostegui Cunza" userId="d89b6af450cec8f7" providerId="LiveId" clId="{BFD44439-AC92-41C8-A02E-9366A8AB1396}" dt="2024-04-01T21:56:03.820" v="2"/>
      <pc:docMkLst>
        <pc:docMk/>
      </pc:docMkLst>
      <pc:sldChg chg="ord">
        <pc:chgData name="Erick Arostegui Cunza" userId="d89b6af450cec8f7" providerId="LiveId" clId="{BFD44439-AC92-41C8-A02E-9366A8AB1396}" dt="2024-04-01T21:56:03.820" v="2"/>
        <pc:sldMkLst>
          <pc:docMk/>
          <pc:sldMk cId="2528407248" sldId="256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3046027264" sldId="257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292486336" sldId="258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94342220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3A7-1833-F5FC-6306-13E02A9D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4618-1B41-5A4A-8D03-AE0FBFA6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B644-CB92-EBE9-C2BC-234EDCB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C4A-9B15-7086-8131-48C7474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0AD7-41D5-E12E-997A-09C61B8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4A4-37E4-C268-F211-8395ADE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50D1-0F40-701F-D06C-8072BA07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C85C-2414-60CF-5465-0594A9C2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B3CC-45A7-838B-34FC-A610432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8E85-E669-6E13-488B-772ABE2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49DA-FB86-1813-2D0D-FD3E0484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62C2-CC9A-929E-6BA2-549E027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76A-3CEC-BF0D-EAA0-69CCC9E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690-D684-16FE-859C-7684438D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037-75F5-8C6D-A711-04E7D3E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31D-5771-EEE2-927B-4D0E5EE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E613-F6B9-8173-0F6D-E3B53AC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51B-E201-5F9A-C388-2C40BE4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37C-B520-EB98-CF58-0C8FBBA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C8A-3929-868A-5726-9F442B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671-CC35-B531-DD51-C348D17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B7F1-F48E-E73F-0C67-1761DCC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0815-E5B7-A08D-F373-DE7BCE8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AC5B-1E0F-BC23-B4E0-1876DCE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990-D169-B142-1D8F-7CAB952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A0A1-5E66-4826-16C1-F6296CA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DF7-91F7-B112-84A5-6AA214E6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7855-CE26-83F6-049B-0E57FFAB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B8A5-DD22-74F8-530F-EF70307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091-376A-050C-B735-64210A3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8434-D938-ED70-497A-1E3B34A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1C1E-7757-9EF7-BBEA-843640D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642E-1ABE-C5DC-B9B1-70DA005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F640-A755-DC68-D409-857CA301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6BCE-27BC-FAAF-097A-17E7CEC9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E098-C807-C5DB-1858-5C506919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51B4-1FB3-EF4C-4FF4-5D35F3B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FFCB-EF45-732D-0ECF-A584EF5A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8205-FFDC-B12C-1164-4EB93E8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A4A-DD78-5645-B1D4-068D6F7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47E6-EEB0-2170-CCD5-C0D293C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5E5E-CCA8-16EA-3653-03EC7629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0AE2-7E0E-5908-3E99-A9BEA8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BFA4-9784-8929-E17B-78B8AD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10EF-5B8A-1639-D379-7019DE5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EBBE-3568-F7EE-31A5-3650740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0E8-8054-0B46-69E6-36758DA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7FB-14C9-73A6-7981-A18925D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309E-64B2-75A0-B448-7978D00D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790D-1158-0B49-6B89-25CD5DE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F502-FB0E-CC93-9353-B84BF189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073-906C-4B90-9313-8136ADE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A9F-0F77-BF2C-37A4-8254772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FAC4-4B9E-17B0-C812-68B0FBDB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7693-D646-81FD-55A2-7D6F0F8F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DC1-FEE6-3952-8EE0-501AF1C1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FCB-D70B-8E9F-E7B7-363541E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155B-99E9-67CE-0C48-E178DDE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B76C-5223-DCA6-0026-BC96C41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48CF-2DED-8951-11BD-3062F118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9B5A-223D-2525-3F55-3C78A9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0203-3856-3626-695D-5DBF332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5A62-E1E2-AB8A-7826-105A6C70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1441B-B96A-2164-5FF3-6D1D2F6AF5CF}"/>
              </a:ext>
            </a:extLst>
          </p:cNvPr>
          <p:cNvSpPr/>
          <p:nvPr/>
        </p:nvSpPr>
        <p:spPr>
          <a:xfrm>
            <a:off x="4359435" y="4931639"/>
            <a:ext cx="1193234" cy="1553463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08D7FA-A1B2-BF48-12CC-5D2BFBD1BE04}"/>
              </a:ext>
            </a:extLst>
          </p:cNvPr>
          <p:cNvSpPr/>
          <p:nvPr/>
        </p:nvSpPr>
        <p:spPr>
          <a:xfrm>
            <a:off x="4728630" y="5132277"/>
            <a:ext cx="473029" cy="1002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Discovery </a:t>
            </a:r>
            <a:r>
              <a:rPr lang="es-419" sz="800" dirty="0" err="1">
                <a:solidFill>
                  <a:schemeClr val="tx1"/>
                </a:solidFill>
              </a:rPr>
              <a:t>Service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26" descr="Dasturlash UZ">
            <a:extLst>
              <a:ext uri="{FF2B5EF4-FFF2-40B4-BE49-F238E27FC236}">
                <a16:creationId xmlns:a16="http://schemas.microsoft.com/office/drawing/2014/main" id="{D7F36AE2-A62D-54D9-036D-A5B0514D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47" y="591866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5BA8C-DE4A-1F1E-0D64-07CAF0163082}"/>
              </a:ext>
            </a:extLst>
          </p:cNvPr>
          <p:cNvSpPr txBox="1"/>
          <p:nvPr/>
        </p:nvSpPr>
        <p:spPr>
          <a:xfrm>
            <a:off x="5347987" y="5965258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8761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91272-781C-EF1B-B34F-8A13C546E92C}"/>
              </a:ext>
            </a:extLst>
          </p:cNvPr>
          <p:cNvSpPr/>
          <p:nvPr/>
        </p:nvSpPr>
        <p:spPr>
          <a:xfrm>
            <a:off x="7806509" y="1151395"/>
            <a:ext cx="1411955" cy="831712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1747F2-1AF9-0085-0BDB-B9E502867976}"/>
              </a:ext>
            </a:extLst>
          </p:cNvPr>
          <p:cNvSpPr/>
          <p:nvPr/>
        </p:nvSpPr>
        <p:spPr>
          <a:xfrm>
            <a:off x="7981434" y="1425900"/>
            <a:ext cx="972948" cy="395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Config</a:t>
            </a:r>
            <a:r>
              <a:rPr lang="es-419" sz="800" dirty="0">
                <a:solidFill>
                  <a:schemeClr val="tx1"/>
                </a:solidFill>
              </a:rPr>
              <a:t> Server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26" descr="Dasturlash UZ">
            <a:extLst>
              <a:ext uri="{FF2B5EF4-FFF2-40B4-BE49-F238E27FC236}">
                <a16:creationId xmlns:a16="http://schemas.microsoft.com/office/drawing/2014/main" id="{E11264B5-351F-244D-C68A-949E500F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17" y="1267713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FB9F3D01-DB97-EC16-0F77-6BD68255758A}"/>
              </a:ext>
            </a:extLst>
          </p:cNvPr>
          <p:cNvSpPr/>
          <p:nvPr/>
        </p:nvSpPr>
        <p:spPr>
          <a:xfrm>
            <a:off x="10471928" y="1333515"/>
            <a:ext cx="531933" cy="569399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2B653-F0E4-6CAF-6701-8BCB569C22B5}"/>
              </a:ext>
            </a:extLst>
          </p:cNvPr>
          <p:cNvSpPr txBox="1"/>
          <p:nvPr/>
        </p:nvSpPr>
        <p:spPr>
          <a:xfrm>
            <a:off x="9801537" y="932061"/>
            <a:ext cx="177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b="1" dirty="0"/>
              <a:t>https://github.com/Scorpius86/Microservices-Config-Repository</a:t>
            </a:r>
          </a:p>
        </p:txBody>
      </p:sp>
      <p:pic>
        <p:nvPicPr>
          <p:cNvPr id="11" name="Picture 10" descr="Git - Logo Downloads">
            <a:extLst>
              <a:ext uri="{FF2B5EF4-FFF2-40B4-BE49-F238E27FC236}">
                <a16:creationId xmlns:a16="http://schemas.microsoft.com/office/drawing/2014/main" id="{2AA302AD-15D3-AC86-64D7-C7ACD602A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22" y="1527508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B7ED8-5183-6C8F-C847-4DEC11EBDF82}"/>
              </a:ext>
            </a:extLst>
          </p:cNvPr>
          <p:cNvCxnSpPr>
            <a:cxnSpLocks/>
          </p:cNvCxnSpPr>
          <p:nvPr/>
        </p:nvCxnSpPr>
        <p:spPr>
          <a:xfrm flipV="1">
            <a:off x="8954382" y="1618215"/>
            <a:ext cx="1517546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020EC-4421-1D04-E414-4E915F5F7561}"/>
              </a:ext>
            </a:extLst>
          </p:cNvPr>
          <p:cNvSpPr/>
          <p:nvPr/>
        </p:nvSpPr>
        <p:spPr>
          <a:xfrm>
            <a:off x="9608983" y="2483287"/>
            <a:ext cx="1531906" cy="62838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1F7883-C4EF-1A68-CA05-07739A852483}"/>
              </a:ext>
            </a:extLst>
          </p:cNvPr>
          <p:cNvSpPr/>
          <p:nvPr/>
        </p:nvSpPr>
        <p:spPr>
          <a:xfrm rot="5400000">
            <a:off x="10241916" y="2166515"/>
            <a:ext cx="266040" cy="1266980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889FF-F972-05AC-2AE6-9FB8E4CE024C}"/>
              </a:ext>
            </a:extLst>
          </p:cNvPr>
          <p:cNvSpPr/>
          <p:nvPr/>
        </p:nvSpPr>
        <p:spPr>
          <a:xfrm>
            <a:off x="2451414" y="130369"/>
            <a:ext cx="1756307" cy="633235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3C6B2E-D297-8C83-FB56-276C7C8735C8}"/>
              </a:ext>
            </a:extLst>
          </p:cNvPr>
          <p:cNvSpPr/>
          <p:nvPr/>
        </p:nvSpPr>
        <p:spPr>
          <a:xfrm>
            <a:off x="2608621" y="485228"/>
            <a:ext cx="1287969" cy="5766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61A29-34AD-E14E-7785-9C6E3A02604E}"/>
              </a:ext>
            </a:extLst>
          </p:cNvPr>
          <p:cNvSpPr txBox="1"/>
          <p:nvPr/>
        </p:nvSpPr>
        <p:spPr>
          <a:xfrm>
            <a:off x="2608621" y="550116"/>
            <a:ext cx="128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/>
              <a:t>API Gateway</a:t>
            </a:r>
          </a:p>
          <a:p>
            <a:pPr algn="ctr"/>
            <a:r>
              <a:rPr lang="en-US" sz="800" dirty="0" err="1"/>
              <a:t>client.web.apigateway</a:t>
            </a:r>
            <a:endParaRPr lang="en-US" sz="8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1C098B1-2F8C-95CE-2BCD-41EDA1BF92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0367" y="5336764"/>
            <a:ext cx="117016" cy="1712539"/>
          </a:xfrm>
          <a:prstGeom prst="curvedConnector3">
            <a:avLst>
              <a:gd name="adj1" fmla="val -19535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7D51F-385B-7926-EF60-46E5A05401DF}"/>
              </a:ext>
            </a:extLst>
          </p:cNvPr>
          <p:cNvSpPr/>
          <p:nvPr/>
        </p:nvSpPr>
        <p:spPr>
          <a:xfrm>
            <a:off x="671405" y="2871343"/>
            <a:ext cx="1124105" cy="757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E3966802-63BE-66C6-07A6-9CA050804C8B}"/>
              </a:ext>
            </a:extLst>
          </p:cNvPr>
          <p:cNvSpPr/>
          <p:nvPr/>
        </p:nvSpPr>
        <p:spPr>
          <a:xfrm>
            <a:off x="671405" y="3661475"/>
            <a:ext cx="1124105" cy="21178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F80D5-A1CD-7047-9B17-40CA4DD03EB3}"/>
              </a:ext>
            </a:extLst>
          </p:cNvPr>
          <p:cNvSpPr txBox="1"/>
          <p:nvPr/>
        </p:nvSpPr>
        <p:spPr>
          <a:xfrm>
            <a:off x="1014809" y="3918901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Client</a:t>
            </a:r>
            <a:endParaRPr lang="en-US" sz="800" dirty="0"/>
          </a:p>
        </p:txBody>
      </p:sp>
      <p:pic>
        <p:nvPicPr>
          <p:cNvPr id="22" name="Picture 28" descr="Icon | Angular Material">
            <a:extLst>
              <a:ext uri="{FF2B5EF4-FFF2-40B4-BE49-F238E27FC236}">
                <a16:creationId xmlns:a16="http://schemas.microsoft.com/office/drawing/2014/main" id="{3D50CC68-D690-9507-527F-F71C4CA7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06" y="3108124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265767-92D1-820B-D5BA-78930218F99E}"/>
              </a:ext>
            </a:extLst>
          </p:cNvPr>
          <p:cNvSpPr txBox="1"/>
          <p:nvPr/>
        </p:nvSpPr>
        <p:spPr>
          <a:xfrm>
            <a:off x="850825" y="4112162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8081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7F0A7-3E98-26E2-CA4C-8FA4DF26BC9C}"/>
              </a:ext>
            </a:extLst>
          </p:cNvPr>
          <p:cNvSpPr/>
          <p:nvPr/>
        </p:nvSpPr>
        <p:spPr>
          <a:xfrm>
            <a:off x="4359435" y="1085185"/>
            <a:ext cx="1193234" cy="104911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5C46E55A-3D4D-D801-9E09-085AA7256148}"/>
              </a:ext>
            </a:extLst>
          </p:cNvPr>
          <p:cNvSpPr/>
          <p:nvPr/>
        </p:nvSpPr>
        <p:spPr>
          <a:xfrm>
            <a:off x="4585332" y="1300459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auth.api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13AE28B2-CCC2-9F94-5E63-12A75C97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00" y="1263829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5B17DEE-FB88-39F3-2A4F-208EFB550A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773" y="147060"/>
            <a:ext cx="815231" cy="1491567"/>
          </a:xfrm>
          <a:prstGeom prst="curvedConnector3">
            <a:avLst>
              <a:gd name="adj1" fmla="val -280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40</cp:revision>
  <dcterms:created xsi:type="dcterms:W3CDTF">2022-12-17T14:21:49Z</dcterms:created>
  <dcterms:modified xsi:type="dcterms:W3CDTF">2024-09-21T14:24:21Z</dcterms:modified>
</cp:coreProperties>
</file>