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C2DA89-B60F-41EF-8464-F5FE99F2C292}" v="1" dt="2024-09-14T14:13:18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Arostegui Cunza" userId="d89b6af450cec8f7" providerId="LiveId" clId="{F0C2DA89-B60F-41EF-8464-F5FE99F2C292}"/>
    <pc:docChg chg="delSld modSld">
      <pc:chgData name="Erick Arostegui Cunza" userId="d89b6af450cec8f7" providerId="LiveId" clId="{F0C2DA89-B60F-41EF-8464-F5FE99F2C292}" dt="2024-09-14T14:13:18.755" v="8" actId="478"/>
      <pc:docMkLst>
        <pc:docMk/>
      </pc:docMkLst>
      <pc:sldChg chg="delSp">
        <pc:chgData name="Erick Arostegui Cunza" userId="d89b6af450cec8f7" providerId="LiveId" clId="{F0C2DA89-B60F-41EF-8464-F5FE99F2C292}" dt="2024-09-14T14:13:18.755" v="8" actId="478"/>
        <pc:sldMkLst>
          <pc:docMk/>
          <pc:sldMk cId="546523187" sldId="256"/>
        </pc:sldMkLst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2" creationId="{677D75CC-2A70-FEB6-5CFD-025E1817A3B3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3" creationId="{47073DEA-D65F-802E-C6E0-39D879DDE45E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8" creationId="{10108F3A-6C73-84B7-498C-1995DB8DA254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13" creationId="{BCC7D9C2-6CF1-2300-30E4-532B264D4613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15" creationId="{842D7C14-1B97-FCF6-8749-4179EED168EE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17" creationId="{AA38E56D-9438-E54E-8A67-FF841FF450D7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18" creationId="{2D80F1B9-4C80-C40F-1EE0-6229D58FC8AE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19" creationId="{1F6CED23-400F-E8DC-6AFA-31602C4DA5B2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22" creationId="{D51F0DDC-FEDC-20C9-51D1-2E02EF6A932B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24" creationId="{32DB739F-CA2D-A506-9AD4-8DECDAA28C83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26" creationId="{49C00A63-EA0D-958B-D468-AABF45E7CCD2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28" creationId="{A1656921-8C26-21C9-96A0-C09F92E0326B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29" creationId="{38FD12BA-2B3C-6FC7-B178-D6F299238EE9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30" creationId="{170DC5D6-C27E-1206-FDF7-9FBCDEA79D55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31" creationId="{8DF3166B-1BFA-8730-EBF4-CBF0B157B69E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32" creationId="{17770B04-2708-B3A9-8A46-610F9BFB6533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33" creationId="{E89A0B3C-3868-B2BA-8D95-BEA5C3B12DA7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38" creationId="{7E56798C-343E-CABE-2A5A-6C757EE6CB77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40" creationId="{F5E8C8CE-621E-F237-5EBE-0DA168410F49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42" creationId="{13A4DB97-D427-2A78-A80F-D4F09B3DFC1F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44" creationId="{DC8CB56E-64D9-B052-C759-5A2EDC18713F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47" creationId="{F6CCEE3C-C48F-B07C-57A4-B2EEE48E8D23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49" creationId="{2786E5EE-7852-6E6A-AAF3-442193F28BD7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55" creationId="{EA437E82-C6FC-4396-5B10-58832409D840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56" creationId="{7206E505-542E-2868-AED8-B958A4EC552F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60" creationId="{292E5866-809C-B870-814B-53441FEA3B11}"/>
          </ac:spMkLst>
        </pc:spChg>
        <pc:spChg chg="del">
          <ac:chgData name="Erick Arostegui Cunza" userId="d89b6af450cec8f7" providerId="LiveId" clId="{F0C2DA89-B60F-41EF-8464-F5FE99F2C292}" dt="2024-09-14T14:13:18.755" v="8" actId="478"/>
          <ac:spMkLst>
            <pc:docMk/>
            <pc:sldMk cId="546523187" sldId="256"/>
            <ac:spMk id="67" creationId="{5A2338D4-E4D4-728F-B536-6F1B383AE6B4}"/>
          </ac:spMkLst>
        </pc:spChg>
        <pc:picChg chg="del">
          <ac:chgData name="Erick Arostegui Cunza" userId="d89b6af450cec8f7" providerId="LiveId" clId="{F0C2DA89-B60F-41EF-8464-F5FE99F2C292}" dt="2024-09-14T14:13:18.755" v="8" actId="478"/>
          <ac:picMkLst>
            <pc:docMk/>
            <pc:sldMk cId="546523187" sldId="256"/>
            <ac:picMk id="1026" creationId="{41C1279F-F98D-BCB5-5944-D990A0EEBE4D}"/>
          </ac:picMkLst>
        </pc:picChg>
        <pc:cxnChg chg="del">
          <ac:chgData name="Erick Arostegui Cunza" userId="d89b6af450cec8f7" providerId="LiveId" clId="{F0C2DA89-B60F-41EF-8464-F5FE99F2C292}" dt="2024-09-14T14:13:18.755" v="8" actId="478"/>
          <ac:cxnSpMkLst>
            <pc:docMk/>
            <pc:sldMk cId="546523187" sldId="256"/>
            <ac:cxnSpMk id="51" creationId="{C40F054C-58FA-3121-3A5C-476D89FC156C}"/>
          </ac:cxnSpMkLst>
        </pc:cxnChg>
        <pc:cxnChg chg="del">
          <ac:chgData name="Erick Arostegui Cunza" userId="d89b6af450cec8f7" providerId="LiveId" clId="{F0C2DA89-B60F-41EF-8464-F5FE99F2C292}" dt="2024-09-14T14:13:18.755" v="8" actId="478"/>
          <ac:cxnSpMkLst>
            <pc:docMk/>
            <pc:sldMk cId="546523187" sldId="256"/>
            <ac:cxnSpMk id="57" creationId="{01881283-2DF3-4571-EA31-248FC880986C}"/>
          </ac:cxnSpMkLst>
        </pc:cxnChg>
        <pc:cxnChg chg="del">
          <ac:chgData name="Erick Arostegui Cunza" userId="d89b6af450cec8f7" providerId="LiveId" clId="{F0C2DA89-B60F-41EF-8464-F5FE99F2C292}" dt="2024-09-14T14:13:18.755" v="8" actId="478"/>
          <ac:cxnSpMkLst>
            <pc:docMk/>
            <pc:sldMk cId="546523187" sldId="256"/>
            <ac:cxnSpMk id="61" creationId="{672BE19B-4F67-ED38-890B-FE6628096A2D}"/>
          </ac:cxnSpMkLst>
        </pc:cxnChg>
      </pc:sldChg>
      <pc:sldChg chg="del">
        <pc:chgData name="Erick Arostegui Cunza" userId="d89b6af450cec8f7" providerId="LiveId" clId="{F0C2DA89-B60F-41EF-8464-F5FE99F2C292}" dt="2024-09-14T14:13:14.398" v="1" actId="47"/>
        <pc:sldMkLst>
          <pc:docMk/>
          <pc:sldMk cId="1108589510" sldId="257"/>
        </pc:sldMkLst>
      </pc:sldChg>
      <pc:sldChg chg="del">
        <pc:chgData name="Erick Arostegui Cunza" userId="d89b6af450cec8f7" providerId="LiveId" clId="{F0C2DA89-B60F-41EF-8464-F5FE99F2C292}" dt="2024-09-14T14:13:14.541" v="2" actId="47"/>
        <pc:sldMkLst>
          <pc:docMk/>
          <pc:sldMk cId="2634230137" sldId="258"/>
        </pc:sldMkLst>
      </pc:sldChg>
      <pc:sldChg chg="del">
        <pc:chgData name="Erick Arostegui Cunza" userId="d89b6af450cec8f7" providerId="LiveId" clId="{F0C2DA89-B60F-41EF-8464-F5FE99F2C292}" dt="2024-09-14T14:13:14.693" v="3" actId="47"/>
        <pc:sldMkLst>
          <pc:docMk/>
          <pc:sldMk cId="3255601691" sldId="259"/>
        </pc:sldMkLst>
      </pc:sldChg>
      <pc:sldChg chg="del">
        <pc:chgData name="Erick Arostegui Cunza" userId="d89b6af450cec8f7" providerId="LiveId" clId="{F0C2DA89-B60F-41EF-8464-F5FE99F2C292}" dt="2024-09-14T14:13:14.873" v="4" actId="47"/>
        <pc:sldMkLst>
          <pc:docMk/>
          <pc:sldMk cId="2519039702" sldId="260"/>
        </pc:sldMkLst>
      </pc:sldChg>
      <pc:sldChg chg="del">
        <pc:chgData name="Erick Arostegui Cunza" userId="d89b6af450cec8f7" providerId="LiveId" clId="{F0C2DA89-B60F-41EF-8464-F5FE99F2C292}" dt="2024-09-14T14:13:15.030" v="5" actId="47"/>
        <pc:sldMkLst>
          <pc:docMk/>
          <pc:sldMk cId="3189809884" sldId="261"/>
        </pc:sldMkLst>
      </pc:sldChg>
      <pc:sldChg chg="del">
        <pc:chgData name="Erick Arostegui Cunza" userId="d89b6af450cec8f7" providerId="LiveId" clId="{F0C2DA89-B60F-41EF-8464-F5FE99F2C292}" dt="2024-09-14T14:13:15.176" v="6" actId="47"/>
        <pc:sldMkLst>
          <pc:docMk/>
          <pc:sldMk cId="1054512119" sldId="262"/>
        </pc:sldMkLst>
      </pc:sldChg>
      <pc:sldChg chg="del">
        <pc:chgData name="Erick Arostegui Cunza" userId="d89b6af450cec8f7" providerId="LiveId" clId="{F0C2DA89-B60F-41EF-8464-F5FE99F2C292}" dt="2024-09-14T14:13:16.336" v="7" actId="47"/>
        <pc:sldMkLst>
          <pc:docMk/>
          <pc:sldMk cId="1545101094" sldId="263"/>
        </pc:sldMkLst>
      </pc:sldChg>
      <pc:sldChg chg="del">
        <pc:chgData name="Erick Arostegui Cunza" userId="d89b6af450cec8f7" providerId="LiveId" clId="{F0C2DA89-B60F-41EF-8464-F5FE99F2C292}" dt="2024-09-14T14:13:14.284" v="0" actId="47"/>
        <pc:sldMkLst>
          <pc:docMk/>
          <pc:sldMk cId="2742640362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E695-2F0A-7C27-1168-3AD8CE7B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D6B55-4F10-1513-6A94-82CC5119E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7DC91-DFCA-3FBF-BE3B-3787102B5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1AB8-64DB-4921-A8FB-2FFBF985A20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AFB43-0B8F-5313-DBB6-105035F7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615E0-F733-5951-6646-ABA7B74F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17B1-7D23-44CF-8D08-AFD2F85A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2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8AC0-C5E0-E442-B52E-72C66F06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63ED4-01E3-36EC-B50D-3A7FC1DD2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DD782-C78F-2A43-4EC5-6B876ED7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1AB8-64DB-4921-A8FB-2FFBF985A20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1490B-7787-76E1-18B9-9108F596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5C4D9-12EB-424D-706E-7C9E6EAE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17B1-7D23-44CF-8D08-AFD2F85A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3C934-9BD2-2B94-DA3C-A718FC35D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39771-E238-B653-AEBE-4E878441C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9750A-53F6-B1B0-8A92-B25AA1B8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1AB8-64DB-4921-A8FB-2FFBF985A20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E6BBF-7517-0E73-07F2-7051ED02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0277E-980F-3D56-74A0-37C59851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17B1-7D23-44CF-8D08-AFD2F85A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1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A2D5-9126-1F4C-9514-2995D94C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60DB9-8869-FA3A-9168-5A4FBE0F5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9C90-C0F0-BD25-388A-0CBF89B0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1AB8-64DB-4921-A8FB-2FFBF985A20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BB38E-7B6E-2236-CA49-3EF54B17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B7D34-913E-8549-25F9-040AE0FC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17B1-7D23-44CF-8D08-AFD2F85A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8601-E5A6-65B8-0A7A-1600A3C8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68D98-192E-70FC-1715-1F09B2AE2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8605-3CE1-4A0D-FFD3-784A978B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1AB8-64DB-4921-A8FB-2FFBF985A20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7342-6748-FC80-86A4-4B1DCBFE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5C08D-B7BB-87CF-FE80-8068EFBA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17B1-7D23-44CF-8D08-AFD2F85A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2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9D79-14AC-0498-4C4E-95168937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4E347-DFCD-38BA-FB5F-8A7AFA53D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1AB3D-5999-91BE-96B6-CDE6F01D8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A22AB-5580-AE9A-4877-CFACDEDDA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1AB8-64DB-4921-A8FB-2FFBF985A20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A8CC2-D338-40B2-02AC-D775AF5B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A469D-3DDB-8685-5F0F-5D146BF4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17B1-7D23-44CF-8D08-AFD2F85A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0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DA78-03C6-CEEC-E294-94B87FE6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BF979-3239-F7C6-B5C8-C3EDF30A2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F28D9-F2C7-DF68-F40E-A8C66A127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58883E-030B-1F28-A860-F3330E657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BEAA9E-98EC-FC6D-E53C-018144CD1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700267-4059-B375-DCD2-425C6238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1AB8-64DB-4921-A8FB-2FFBF985A20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7A379-13FE-A3B6-77EB-05F73AC0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6C5343-13BE-92AF-7ABA-C0D10C67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17B1-7D23-44CF-8D08-AFD2F85A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7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7A4D-9FF9-02C0-FCE3-9B9F4AD5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CE7CC-0C8A-7004-39BE-035826396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1AB8-64DB-4921-A8FB-2FFBF985A20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2A850-1339-967E-0D62-137490BD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E4965-C78E-7E06-C268-0B4C83C8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17B1-7D23-44CF-8D08-AFD2F85A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6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3544D-D87F-D30D-08D6-0A2CE1F2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1AB8-64DB-4921-A8FB-2FFBF985A20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DB0B5-C45F-BA80-F332-5C35A8F75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F4078-14C4-A8BF-00FD-9BEE05C0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17B1-7D23-44CF-8D08-AFD2F85A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4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B0A8-F2B8-B013-AA6C-4D33C9623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E9F49-8096-7B20-38BE-2C60A95A0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0694B-AAF6-C4CB-9E05-D9AF1CA21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67B73-D95E-A752-AFE4-2BDF1461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1AB8-64DB-4921-A8FB-2FFBF985A20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D9BB0-75FC-C499-E181-676B6B74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B1B8D-CD44-CD28-ECB5-82F10ED9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17B1-7D23-44CF-8D08-AFD2F85A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4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04952-162E-E40A-31DD-A763228B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19E12-8FE3-797C-E551-1E71E38D6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37CCF-A3EE-74FF-CB16-2F6A55638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B2981-B18D-C6B6-0B1E-3399EBFD0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1AB8-64DB-4921-A8FB-2FFBF985A20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CFD1B-6841-BA7A-F16E-A0C9D35E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0C47A-7500-B8CF-218D-BF758A22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17B1-7D23-44CF-8D08-AFD2F85A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1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7D45B2-11F6-CB40-033B-73FFF4D2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C6391-C834-1112-DCFF-D8D801B36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6C61C-5D40-FF4C-3B31-5C2D55B27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61AB8-64DB-4921-A8FB-2FFBF985A208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D3780-8082-E1D2-8704-1291F86BC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D0093-356D-6811-C823-42EF93D87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B17B1-7D23-44CF-8D08-AFD2F85A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8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52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Arostegui Cunza</dc:creator>
  <cp:lastModifiedBy>Erick Arostegui Cunza</cp:lastModifiedBy>
  <cp:revision>18</cp:revision>
  <dcterms:created xsi:type="dcterms:W3CDTF">2022-12-10T17:04:10Z</dcterms:created>
  <dcterms:modified xsi:type="dcterms:W3CDTF">2024-09-14T14:13:19Z</dcterms:modified>
</cp:coreProperties>
</file>