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DAFF8E-8365-4958-B963-611A859E56AB}" v="1" dt="2024-08-10T14:09:14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Arostegui Cunza" userId="d89b6af450cec8f7" providerId="LiveId" clId="{B9DAFF8E-8365-4958-B963-611A859E56AB}"/>
    <pc:docChg chg="delSld modSld">
      <pc:chgData name="Erick Arostegui Cunza" userId="d89b6af450cec8f7" providerId="LiveId" clId="{B9DAFF8E-8365-4958-B963-611A859E56AB}" dt="2024-08-10T14:09:14.465" v="2" actId="478"/>
      <pc:docMkLst>
        <pc:docMk/>
      </pc:docMkLst>
      <pc:sldChg chg="delSp">
        <pc:chgData name="Erick Arostegui Cunza" userId="d89b6af450cec8f7" providerId="LiveId" clId="{B9DAFF8E-8365-4958-B963-611A859E56AB}" dt="2024-08-10T14:09:14.465" v="2" actId="478"/>
        <pc:sldMkLst>
          <pc:docMk/>
          <pc:sldMk cId="1294906338" sldId="256"/>
        </pc:sldMkLst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4" creationId="{560A03A5-996C-2ADD-493C-93677D881D7C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5" creationId="{8C36D8BD-EEB4-DE9B-9960-CD1D360CBC78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6" creationId="{BAA67F4D-B0FB-BAF5-90BA-E459B645F486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7" creationId="{729BE3E1-2181-F798-1512-5264918FECC3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8" creationId="{3A657A87-FBA0-20F1-8724-FA23A1EDB01D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9" creationId="{E934B115-42EB-86A2-9EDD-338026752442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10" creationId="{5588DE31-F9BD-D540-7338-73714B7816E5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11" creationId="{2461CA23-F47C-134F-9136-97E5F4A38738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18" creationId="{3C0C8366-059C-2E73-D636-F1F5FB98FD1E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21" creationId="{B3FBFE1C-33A4-0C86-79AD-45925F690516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24" creationId="{5DD3E81C-FE0B-73F6-12E2-B5AD392B7ED5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25" creationId="{C0DA62AD-0DFD-1BB4-1ACF-088B72F9474A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31" creationId="{C455FAC6-708D-B702-F1F1-0D54DFA7C8A3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32" creationId="{9000715F-9048-FCFF-AA19-ADB4FD962F29}"/>
          </ac:spMkLst>
        </pc:spChg>
        <pc:picChg chg="del">
          <ac:chgData name="Erick Arostegui Cunza" userId="d89b6af450cec8f7" providerId="LiveId" clId="{B9DAFF8E-8365-4958-B963-611A859E56AB}" dt="2024-08-10T14:09:14.465" v="2" actId="478"/>
          <ac:picMkLst>
            <pc:docMk/>
            <pc:sldMk cId="1294906338" sldId="256"/>
            <ac:picMk id="30" creationId="{AC81A848-7E17-28A8-C820-6B9FBE628985}"/>
          </ac:picMkLst>
        </pc:picChg>
        <pc:picChg chg="del">
          <ac:chgData name="Erick Arostegui Cunza" userId="d89b6af450cec8f7" providerId="LiveId" clId="{B9DAFF8E-8365-4958-B963-611A859E56AB}" dt="2024-08-10T14:09:14.465" v="2" actId="478"/>
          <ac:picMkLst>
            <pc:docMk/>
            <pc:sldMk cId="1294906338" sldId="256"/>
            <ac:picMk id="1026" creationId="{3F8C044C-1461-4418-CA6F-32674ABAA7CE}"/>
          </ac:picMkLst>
        </pc:picChg>
        <pc:picChg chg="del">
          <ac:chgData name="Erick Arostegui Cunza" userId="d89b6af450cec8f7" providerId="LiveId" clId="{B9DAFF8E-8365-4958-B963-611A859E56AB}" dt="2024-08-10T14:09:14.465" v="2" actId="478"/>
          <ac:picMkLst>
            <pc:docMk/>
            <pc:sldMk cId="1294906338" sldId="256"/>
            <ac:picMk id="1028" creationId="{355D37A5-A5FC-30A8-5141-B84FB46E0EF6}"/>
          </ac:picMkLst>
        </pc:picChg>
        <pc:picChg chg="del">
          <ac:chgData name="Erick Arostegui Cunza" userId="d89b6af450cec8f7" providerId="LiveId" clId="{B9DAFF8E-8365-4958-B963-611A859E56AB}" dt="2024-08-10T14:09:14.465" v="2" actId="478"/>
          <ac:picMkLst>
            <pc:docMk/>
            <pc:sldMk cId="1294906338" sldId="256"/>
            <ac:picMk id="1030" creationId="{BF029C38-6DF1-A13F-49AE-04266D770197}"/>
          </ac:picMkLst>
        </pc:picChg>
        <pc:cxnChg chg="del">
          <ac:chgData name="Erick Arostegui Cunza" userId="d89b6af450cec8f7" providerId="LiveId" clId="{B9DAFF8E-8365-4958-B963-611A859E56AB}" dt="2024-08-10T14:09:14.465" v="2" actId="478"/>
          <ac:cxnSpMkLst>
            <pc:docMk/>
            <pc:sldMk cId="1294906338" sldId="256"/>
            <ac:cxnSpMk id="13" creationId="{5AFEBF24-BC8E-923C-2CE5-7A3D6AE2EF15}"/>
          </ac:cxnSpMkLst>
        </pc:cxnChg>
        <pc:cxnChg chg="del">
          <ac:chgData name="Erick Arostegui Cunza" userId="d89b6af450cec8f7" providerId="LiveId" clId="{B9DAFF8E-8365-4958-B963-611A859E56AB}" dt="2024-08-10T14:09:14.465" v="2" actId="478"/>
          <ac:cxnSpMkLst>
            <pc:docMk/>
            <pc:sldMk cId="1294906338" sldId="256"/>
            <ac:cxnSpMk id="14" creationId="{FFB4A195-5D3F-B727-D81F-16CB7E277D5C}"/>
          </ac:cxnSpMkLst>
        </pc:cxnChg>
        <pc:cxnChg chg="del">
          <ac:chgData name="Erick Arostegui Cunza" userId="d89b6af450cec8f7" providerId="LiveId" clId="{B9DAFF8E-8365-4958-B963-611A859E56AB}" dt="2024-08-10T14:09:14.465" v="2" actId="478"/>
          <ac:cxnSpMkLst>
            <pc:docMk/>
            <pc:sldMk cId="1294906338" sldId="256"/>
            <ac:cxnSpMk id="16" creationId="{D7577931-6CC6-389C-C374-157F98CFA44E}"/>
          </ac:cxnSpMkLst>
        </pc:cxnChg>
        <pc:cxnChg chg="del">
          <ac:chgData name="Erick Arostegui Cunza" userId="d89b6af450cec8f7" providerId="LiveId" clId="{B9DAFF8E-8365-4958-B963-611A859E56AB}" dt="2024-08-10T14:09:14.465" v="2" actId="478"/>
          <ac:cxnSpMkLst>
            <pc:docMk/>
            <pc:sldMk cId="1294906338" sldId="256"/>
            <ac:cxnSpMk id="17" creationId="{4FC0934A-1490-2C42-AB51-72FF7DACC3FE}"/>
          </ac:cxnSpMkLst>
        </pc:cxnChg>
        <pc:cxnChg chg="del">
          <ac:chgData name="Erick Arostegui Cunza" userId="d89b6af450cec8f7" providerId="LiveId" clId="{B9DAFF8E-8365-4958-B963-611A859E56AB}" dt="2024-08-10T14:09:14.465" v="2" actId="478"/>
          <ac:cxnSpMkLst>
            <pc:docMk/>
            <pc:sldMk cId="1294906338" sldId="256"/>
            <ac:cxnSpMk id="20" creationId="{E7E16A6B-48D6-EB90-CED4-44181D4938C4}"/>
          </ac:cxnSpMkLst>
        </pc:cxnChg>
        <pc:cxnChg chg="del">
          <ac:chgData name="Erick Arostegui Cunza" userId="d89b6af450cec8f7" providerId="LiveId" clId="{B9DAFF8E-8365-4958-B963-611A859E56AB}" dt="2024-08-10T14:09:14.465" v="2" actId="478"/>
          <ac:cxnSpMkLst>
            <pc:docMk/>
            <pc:sldMk cId="1294906338" sldId="256"/>
            <ac:cxnSpMk id="23" creationId="{70290785-BA79-CE8E-33CE-2D81C2A53803}"/>
          </ac:cxnSpMkLst>
        </pc:cxnChg>
        <pc:cxnChg chg="del">
          <ac:chgData name="Erick Arostegui Cunza" userId="d89b6af450cec8f7" providerId="LiveId" clId="{B9DAFF8E-8365-4958-B963-611A859E56AB}" dt="2024-08-10T14:09:14.465" v="2" actId="478"/>
          <ac:cxnSpMkLst>
            <pc:docMk/>
            <pc:sldMk cId="1294906338" sldId="256"/>
            <ac:cxnSpMk id="27" creationId="{8E20430A-9507-F0D7-CC18-6EF965B80845}"/>
          </ac:cxnSpMkLst>
        </pc:cxnChg>
        <pc:cxnChg chg="del">
          <ac:chgData name="Erick Arostegui Cunza" userId="d89b6af450cec8f7" providerId="LiveId" clId="{B9DAFF8E-8365-4958-B963-611A859E56AB}" dt="2024-08-10T14:09:14.465" v="2" actId="478"/>
          <ac:cxnSpMkLst>
            <pc:docMk/>
            <pc:sldMk cId="1294906338" sldId="256"/>
            <ac:cxnSpMk id="29" creationId="{8B9D8EC8-2062-CB39-11FE-87D819EE4875}"/>
          </ac:cxnSpMkLst>
        </pc:cxnChg>
      </pc:sldChg>
      <pc:sldChg chg="del">
        <pc:chgData name="Erick Arostegui Cunza" userId="d89b6af450cec8f7" providerId="LiveId" clId="{B9DAFF8E-8365-4958-B963-611A859E56AB}" dt="2024-08-10T14:09:12.218" v="0" actId="47"/>
        <pc:sldMkLst>
          <pc:docMk/>
          <pc:sldMk cId="4019813505" sldId="257"/>
        </pc:sldMkLst>
      </pc:sldChg>
      <pc:sldChg chg="del">
        <pc:chgData name="Erick Arostegui Cunza" userId="d89b6af450cec8f7" providerId="LiveId" clId="{B9DAFF8E-8365-4958-B963-611A859E56AB}" dt="2024-08-10T14:09:12.429" v="1" actId="47"/>
        <pc:sldMkLst>
          <pc:docMk/>
          <pc:sldMk cId="263785323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9979-4EEA-217D-3525-5C8FC0C96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43171-6312-E8E5-CCE9-D32CC970F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65376-F675-32F6-3A59-F9E5B849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24/8/2024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9FEDE-CD0E-6D39-2242-ED2A7255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31915-A397-ACD9-CA36-3FB18661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8637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AED7-DFD2-03A9-3AAA-696E40FA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DE641-5C91-1EDB-E1DC-452E62D54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CB8BC-A0AF-6DAD-D8C1-D1FDE89E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24/8/2024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F1D0F-04CE-64CF-2733-3010E527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1779F-DF7D-A72A-3FDA-67AA5212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8691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FCA1F-F6B9-CA6B-63AA-C42E9DFFE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1C14F-EE65-44A0-2EAD-3E456F859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52C4F-6CCF-80E7-E8E1-CE67B9CD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24/8/2024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673C0-BB08-DD10-F457-349E1895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DCD4A-41C4-94C4-3F0B-F682D6DA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0435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2FE9-2DF8-803F-ACEB-9B888FC6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40AFF-B7ED-FBD4-CF13-38A9A417B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CDD6-E31B-0B13-63EA-56449CE1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24/8/2024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73D2F-1885-6BA8-BAE0-665A27C2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4A5F-F069-41AF-F782-9E2353B8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6212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F20D-D120-D8FB-024D-FFFD91CD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97F72-7318-6F50-15F5-46D1E04DD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264B-AC2D-7B8D-B69C-04497707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24/8/2024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86E29-6217-129A-AB6E-F34DB301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AD03B-76A9-D8C1-A31A-2F5A22EE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6905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5CB1-42DE-60F5-B0BA-4E759E71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C19F0-1312-A3CF-AC91-E84A5D20E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F8058-1817-28C1-5CF1-C3BC4C2B9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35F6-6981-E8EA-88FF-E1F986C8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24/8/2024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E51FA-FB74-42AA-C338-3AEF467F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18C44-777C-5CF9-4489-43A9DF20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0342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5775-3A3F-A710-FC8F-D7DFB805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BF0D8-33E3-9A2B-F756-41BD77889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23E9D-C0B8-3EBB-D324-56D2FE4EA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E1B32-8D38-F0D3-3A5D-5F15AF520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CF734-47B1-9191-F828-4DD367572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7F471-6FA0-AE5F-8978-0392F7EC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24/8/2024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44130-F27B-2C23-8316-380AAC5A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5B327-E22E-A7F7-4266-D876CA53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8945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9579-611B-A9F3-5EE2-351CC1C9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86DF5-3BBF-D59A-8F37-599D4ED0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24/8/2024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DC3C7-AE20-15E7-3540-08BEE48A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9C4F4-4D96-4173-D30E-DE0AD160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4544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B8449-F2CC-6E11-B5A2-3FD4D0A9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24/8/2024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2D41B-1011-F591-F729-A9B90DCA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988D3-28C5-14AF-25DD-0D8331D6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5203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4191-9F15-CFA4-7B63-24C3D540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0B95-6312-0D5F-8AEE-20FCC73CA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748FC-01D0-6B45-3663-BB8B9992F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1CAEC-DC72-8EEC-64C3-197C05E0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24/8/2024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9B9A0-2C76-AFA7-58CD-308F885E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C6219-D880-1BCA-F6D8-A4B64ADD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0715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40AF-A0A1-5BD0-5650-FFEE0D09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C279E-47DB-5CE8-940F-9CE7CAEED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DDF55-CFCC-274C-B6C2-F953A4B49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B6EE2-90EB-6831-EC1F-83438891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24/8/2024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7DBEF-10A5-52FA-1D9B-DE3AE268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46248-0EC8-D538-5B3D-D18024A7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4769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FFBC7-43E6-B64B-7578-9655D79B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A07C5-81FE-81D8-1CDF-50E1342A6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B0333-EA3B-2D06-A239-1AD2601C8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82A46-B665-407F-96FD-F111779DA63B}" type="datetimeFigureOut">
              <a:rPr lang="es-419" smtClean="0"/>
              <a:t>24/8/2024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34EBC-D715-FFD6-7171-60AB1D9E6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C55D0-3385-5117-0C90-129E1AF9B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0916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BF45ADD4-FA69-A67F-5787-CBF662F43935}"/>
              </a:ext>
            </a:extLst>
          </p:cNvPr>
          <p:cNvSpPr/>
          <p:nvPr/>
        </p:nvSpPr>
        <p:spPr>
          <a:xfrm>
            <a:off x="3829616" y="2137584"/>
            <a:ext cx="1070081" cy="922484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es-419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F3601C-A14E-D536-CA16-E44E61784177}"/>
              </a:ext>
            </a:extLst>
          </p:cNvPr>
          <p:cNvSpPr/>
          <p:nvPr/>
        </p:nvSpPr>
        <p:spPr>
          <a:xfrm>
            <a:off x="4076181" y="2753221"/>
            <a:ext cx="592895" cy="229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  <a:endParaRPr lang="es-419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D78512-DF84-7C2C-F77D-98338A6445BA}"/>
              </a:ext>
            </a:extLst>
          </p:cNvPr>
          <p:cNvSpPr/>
          <p:nvPr/>
        </p:nvSpPr>
        <p:spPr>
          <a:xfrm>
            <a:off x="4899697" y="2451869"/>
            <a:ext cx="293913" cy="29391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FAEE6C7-064E-1F24-A010-B33BD5B82409}"/>
              </a:ext>
            </a:extLst>
          </p:cNvPr>
          <p:cNvSpPr/>
          <p:nvPr/>
        </p:nvSpPr>
        <p:spPr>
          <a:xfrm>
            <a:off x="6346480" y="2137584"/>
            <a:ext cx="1070081" cy="922484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endParaRPr lang="es-419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A3E7C7-EE36-DA5F-57D2-BBD8D1649CEE}"/>
              </a:ext>
            </a:extLst>
          </p:cNvPr>
          <p:cNvSpPr/>
          <p:nvPr/>
        </p:nvSpPr>
        <p:spPr>
          <a:xfrm>
            <a:off x="6585071" y="2753221"/>
            <a:ext cx="592895" cy="229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  <a:endParaRPr lang="es-419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642DE5-19B7-93B5-2859-51C2AA6BA3A5}"/>
              </a:ext>
            </a:extLst>
          </p:cNvPr>
          <p:cNvSpPr/>
          <p:nvPr/>
        </p:nvSpPr>
        <p:spPr>
          <a:xfrm>
            <a:off x="7416561" y="2447178"/>
            <a:ext cx="293913" cy="29391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9F84430C-E5D3-04E0-06C7-21ABBF15DACB}"/>
              </a:ext>
            </a:extLst>
          </p:cNvPr>
          <p:cNvSpPr/>
          <p:nvPr/>
        </p:nvSpPr>
        <p:spPr>
          <a:xfrm>
            <a:off x="8863344" y="2137584"/>
            <a:ext cx="1070081" cy="922484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UserDetails</a:t>
            </a:r>
            <a:endParaRPr lang="es-419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FA02FF-195D-632E-67C2-3BB19DA179C4}"/>
              </a:ext>
            </a:extLst>
          </p:cNvPr>
          <p:cNvSpPr/>
          <p:nvPr/>
        </p:nvSpPr>
        <p:spPr>
          <a:xfrm>
            <a:off x="9101936" y="2753221"/>
            <a:ext cx="592895" cy="229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  <a:endParaRPr lang="es-419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D59289-498C-1C4F-EBF1-D5F3B34B9A89}"/>
              </a:ext>
            </a:extLst>
          </p:cNvPr>
          <p:cNvSpPr/>
          <p:nvPr/>
        </p:nvSpPr>
        <p:spPr>
          <a:xfrm>
            <a:off x="9933425" y="2447177"/>
            <a:ext cx="293913" cy="29391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2EAA4B-84C4-0F22-BC6C-5E4A9E31BA0C}"/>
              </a:ext>
            </a:extLst>
          </p:cNvPr>
          <p:cNvSpPr/>
          <p:nvPr/>
        </p:nvSpPr>
        <p:spPr>
          <a:xfrm>
            <a:off x="1210756" y="2321991"/>
            <a:ext cx="826022" cy="5442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B7D96C26-E25B-DA5D-71C9-D991C26ADD86}"/>
              </a:ext>
            </a:extLst>
          </p:cNvPr>
          <p:cNvSpPr/>
          <p:nvPr/>
        </p:nvSpPr>
        <p:spPr>
          <a:xfrm>
            <a:off x="1210754" y="2944250"/>
            <a:ext cx="826022" cy="172989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9C6D29-DC04-BF09-6EBA-6CA9A3473265}"/>
              </a:ext>
            </a:extLst>
          </p:cNvPr>
          <p:cNvSpPr/>
          <p:nvPr/>
        </p:nvSpPr>
        <p:spPr>
          <a:xfrm>
            <a:off x="937464" y="778223"/>
            <a:ext cx="1362116" cy="7673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es-419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E2B154-405F-0BC9-D504-7E58C8856D7A}"/>
              </a:ext>
            </a:extLst>
          </p:cNvPr>
          <p:cNvCxnSpPr/>
          <p:nvPr/>
        </p:nvCxnSpPr>
        <p:spPr>
          <a:xfrm flipH="1" flipV="1">
            <a:off x="1618522" y="1545612"/>
            <a:ext cx="5245" cy="77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ylinder 14">
            <a:extLst>
              <a:ext uri="{FF2B5EF4-FFF2-40B4-BE49-F238E27FC236}">
                <a16:creationId xmlns:a16="http://schemas.microsoft.com/office/drawing/2014/main" id="{1AA4C8E9-36F2-63FC-BFED-0130D0224EB0}"/>
              </a:ext>
            </a:extLst>
          </p:cNvPr>
          <p:cNvSpPr/>
          <p:nvPr/>
        </p:nvSpPr>
        <p:spPr>
          <a:xfrm rot="5400000">
            <a:off x="6682988" y="135966"/>
            <a:ext cx="397062" cy="2051904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s-419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312FB2-7314-CFB3-6928-4088F67821C2}"/>
              </a:ext>
            </a:extLst>
          </p:cNvPr>
          <p:cNvCxnSpPr>
            <a:cxnSpLocks/>
          </p:cNvCxnSpPr>
          <p:nvPr/>
        </p:nvCxnSpPr>
        <p:spPr>
          <a:xfrm>
            <a:off x="2299580" y="1161918"/>
            <a:ext cx="3555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C1CF39-586E-F8CB-72B0-7075450638F5}"/>
              </a:ext>
            </a:extLst>
          </p:cNvPr>
          <p:cNvGrpSpPr/>
          <p:nvPr/>
        </p:nvGrpSpPr>
        <p:grpSpPr>
          <a:xfrm>
            <a:off x="3915697" y="881825"/>
            <a:ext cx="320968" cy="180827"/>
            <a:chOff x="937464" y="833428"/>
            <a:chExt cx="1362116" cy="76738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75E9BF-55E8-BB72-226A-4390A41DAA87}"/>
                </a:ext>
              </a:extLst>
            </p:cNvPr>
            <p:cNvSpPr/>
            <p:nvPr/>
          </p:nvSpPr>
          <p:spPr>
            <a:xfrm>
              <a:off x="937464" y="833428"/>
              <a:ext cx="1362116" cy="76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419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0B20FEC-B3A6-039D-AC03-EBEF3C25D9AA}"/>
                </a:ext>
              </a:extLst>
            </p:cNvPr>
            <p:cNvCxnSpPr>
              <a:cxnSpLocks/>
            </p:cNvCxnSpPr>
            <p:nvPr/>
          </p:nvCxnSpPr>
          <p:spPr>
            <a:xfrm>
              <a:off x="937464" y="833428"/>
              <a:ext cx="681057" cy="383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B5EB2B3-D272-B5C5-CDD2-BAFAF031B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522" y="833428"/>
              <a:ext cx="681058" cy="383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0BF754-7823-696B-EA1D-7E5FADF3E5FA}"/>
              </a:ext>
            </a:extLst>
          </p:cNvPr>
          <p:cNvCxnSpPr/>
          <p:nvPr/>
        </p:nvCxnSpPr>
        <p:spPr>
          <a:xfrm flipV="1">
            <a:off x="4669076" y="1360449"/>
            <a:ext cx="2212443" cy="77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9AEAB1-B49D-0881-BD98-2296AEB3E482}"/>
              </a:ext>
            </a:extLst>
          </p:cNvPr>
          <p:cNvGrpSpPr/>
          <p:nvPr/>
        </p:nvGrpSpPr>
        <p:grpSpPr>
          <a:xfrm>
            <a:off x="4899695" y="1703017"/>
            <a:ext cx="320968" cy="180827"/>
            <a:chOff x="937464" y="833428"/>
            <a:chExt cx="1362116" cy="76738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2890266-5527-156C-4C19-16FA08DD874F}"/>
                </a:ext>
              </a:extLst>
            </p:cNvPr>
            <p:cNvSpPr/>
            <p:nvPr/>
          </p:nvSpPr>
          <p:spPr>
            <a:xfrm>
              <a:off x="937464" y="833428"/>
              <a:ext cx="1362116" cy="76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419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124BF11-9260-6679-EE71-56F14F1C74EE}"/>
                </a:ext>
              </a:extLst>
            </p:cNvPr>
            <p:cNvCxnSpPr>
              <a:cxnSpLocks/>
            </p:cNvCxnSpPr>
            <p:nvPr/>
          </p:nvCxnSpPr>
          <p:spPr>
            <a:xfrm>
              <a:off x="937464" y="833428"/>
              <a:ext cx="681057" cy="383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4647344-EF45-DE06-29B8-E94D628FA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522" y="833428"/>
              <a:ext cx="681058" cy="383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C0D2AE-A0D5-3B94-A163-6DE8014C7C0E}"/>
              </a:ext>
            </a:extLst>
          </p:cNvPr>
          <p:cNvCxnSpPr>
            <a:cxnSpLocks/>
          </p:cNvCxnSpPr>
          <p:nvPr/>
        </p:nvCxnSpPr>
        <p:spPr>
          <a:xfrm>
            <a:off x="4899697" y="2598826"/>
            <a:ext cx="1446783" cy="0"/>
          </a:xfrm>
          <a:prstGeom prst="straightConnector1">
            <a:avLst/>
          </a:prstGeom>
          <a:ln>
            <a:solidFill>
              <a:schemeClr val="accent1">
                <a:alpha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8617AF-8B12-AA09-6159-74F3AAB0F90D}"/>
              </a:ext>
            </a:extLst>
          </p:cNvPr>
          <p:cNvCxnSpPr/>
          <p:nvPr/>
        </p:nvCxnSpPr>
        <p:spPr>
          <a:xfrm flipV="1">
            <a:off x="6881519" y="1360449"/>
            <a:ext cx="0" cy="77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E9C43A-F038-487F-1C79-E2432C071919}"/>
              </a:ext>
            </a:extLst>
          </p:cNvPr>
          <p:cNvGrpSpPr/>
          <p:nvPr/>
        </p:nvGrpSpPr>
        <p:grpSpPr>
          <a:xfrm>
            <a:off x="6913042" y="1703017"/>
            <a:ext cx="320968" cy="180827"/>
            <a:chOff x="937464" y="833428"/>
            <a:chExt cx="1362116" cy="7673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CFFA53-C5AC-0DF5-243D-7E2E38643438}"/>
                </a:ext>
              </a:extLst>
            </p:cNvPr>
            <p:cNvSpPr/>
            <p:nvPr/>
          </p:nvSpPr>
          <p:spPr>
            <a:xfrm>
              <a:off x="937464" y="833428"/>
              <a:ext cx="1362116" cy="76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419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A4C266-1C5E-FBEC-6A78-97FCE0B983D2}"/>
                </a:ext>
              </a:extLst>
            </p:cNvPr>
            <p:cNvCxnSpPr>
              <a:cxnSpLocks/>
            </p:cNvCxnSpPr>
            <p:nvPr/>
          </p:nvCxnSpPr>
          <p:spPr>
            <a:xfrm>
              <a:off x="937464" y="833428"/>
              <a:ext cx="681057" cy="383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A60411-FEBE-4A89-2202-6143F3A9A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522" y="833428"/>
              <a:ext cx="681058" cy="383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7E006B-947E-EAAE-33C1-B220FC6B84FC}"/>
              </a:ext>
            </a:extLst>
          </p:cNvPr>
          <p:cNvCxnSpPr>
            <a:cxnSpLocks/>
          </p:cNvCxnSpPr>
          <p:nvPr/>
        </p:nvCxnSpPr>
        <p:spPr>
          <a:xfrm>
            <a:off x="7416561" y="2598826"/>
            <a:ext cx="1446783" cy="0"/>
          </a:xfrm>
          <a:prstGeom prst="straightConnector1">
            <a:avLst/>
          </a:prstGeom>
          <a:ln>
            <a:solidFill>
              <a:schemeClr val="accent1">
                <a:alpha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636BE5-6EC2-D036-88DD-5A898DDB83A1}"/>
              </a:ext>
            </a:extLst>
          </p:cNvPr>
          <p:cNvCxnSpPr/>
          <p:nvPr/>
        </p:nvCxnSpPr>
        <p:spPr>
          <a:xfrm flipH="1" flipV="1">
            <a:off x="6881519" y="1360449"/>
            <a:ext cx="2212446" cy="77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3A37B9C-7F6A-2D7D-1CA1-2226F5EE3980}"/>
              </a:ext>
            </a:extLst>
          </p:cNvPr>
          <p:cNvGrpSpPr/>
          <p:nvPr/>
        </p:nvGrpSpPr>
        <p:grpSpPr>
          <a:xfrm>
            <a:off x="8542373" y="1703017"/>
            <a:ext cx="320968" cy="180827"/>
            <a:chOff x="937464" y="833428"/>
            <a:chExt cx="1362116" cy="76738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0F138E3-5A9B-A309-B2E0-C9DC98ED432D}"/>
                </a:ext>
              </a:extLst>
            </p:cNvPr>
            <p:cNvSpPr/>
            <p:nvPr/>
          </p:nvSpPr>
          <p:spPr>
            <a:xfrm>
              <a:off x="937464" y="833428"/>
              <a:ext cx="1362116" cy="76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419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938CD70-394E-6871-857E-DD023662A43A}"/>
                </a:ext>
              </a:extLst>
            </p:cNvPr>
            <p:cNvCxnSpPr>
              <a:cxnSpLocks/>
            </p:cNvCxnSpPr>
            <p:nvPr/>
          </p:nvCxnSpPr>
          <p:spPr>
            <a:xfrm>
              <a:off x="937464" y="833428"/>
              <a:ext cx="681057" cy="383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43360BA-AE05-4941-6C1A-904A890C4A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522" y="833428"/>
              <a:ext cx="681058" cy="383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ylinder 37">
            <a:extLst>
              <a:ext uri="{FF2B5EF4-FFF2-40B4-BE49-F238E27FC236}">
                <a16:creationId xmlns:a16="http://schemas.microsoft.com/office/drawing/2014/main" id="{110FBC60-0AE1-257D-4712-A4EE2BA14D19}"/>
              </a:ext>
            </a:extLst>
          </p:cNvPr>
          <p:cNvSpPr/>
          <p:nvPr/>
        </p:nvSpPr>
        <p:spPr>
          <a:xfrm>
            <a:off x="3214866" y="3494635"/>
            <a:ext cx="7333307" cy="2201447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419" sz="11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02CFB571-50B8-500A-CDCA-0B475341B0D0}"/>
              </a:ext>
            </a:extLst>
          </p:cNvPr>
          <p:cNvSpPr/>
          <p:nvPr/>
        </p:nvSpPr>
        <p:spPr>
          <a:xfrm>
            <a:off x="3939143" y="4363770"/>
            <a:ext cx="851026" cy="995881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419" sz="11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41429E83-A45C-1A3C-6EF8-307E7298A611}"/>
              </a:ext>
            </a:extLst>
          </p:cNvPr>
          <p:cNvSpPr/>
          <p:nvPr/>
        </p:nvSpPr>
        <p:spPr>
          <a:xfrm>
            <a:off x="6456007" y="4363770"/>
            <a:ext cx="851026" cy="995881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419" sz="11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20D6651B-B15E-9458-7CF2-AAD890A630FF}"/>
              </a:ext>
            </a:extLst>
          </p:cNvPr>
          <p:cNvSpPr/>
          <p:nvPr/>
        </p:nvSpPr>
        <p:spPr>
          <a:xfrm>
            <a:off x="8972871" y="4363770"/>
            <a:ext cx="851026" cy="995881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419" sz="11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C81115-CD06-2760-B7C6-8E9A57A0D63F}"/>
              </a:ext>
            </a:extLst>
          </p:cNvPr>
          <p:cNvCxnSpPr>
            <a:cxnSpLocks/>
          </p:cNvCxnSpPr>
          <p:nvPr/>
        </p:nvCxnSpPr>
        <p:spPr>
          <a:xfrm>
            <a:off x="4364656" y="3060068"/>
            <a:ext cx="0" cy="130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8D19E6-D3E6-18E6-87FE-B976BACD7C6B}"/>
              </a:ext>
            </a:extLst>
          </p:cNvPr>
          <p:cNvCxnSpPr>
            <a:cxnSpLocks/>
          </p:cNvCxnSpPr>
          <p:nvPr/>
        </p:nvCxnSpPr>
        <p:spPr>
          <a:xfrm>
            <a:off x="6881519" y="3060068"/>
            <a:ext cx="0" cy="130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972D307-691B-1B47-720C-2E176E84030E}"/>
              </a:ext>
            </a:extLst>
          </p:cNvPr>
          <p:cNvCxnSpPr>
            <a:cxnSpLocks/>
          </p:cNvCxnSpPr>
          <p:nvPr/>
        </p:nvCxnSpPr>
        <p:spPr>
          <a:xfrm>
            <a:off x="9398384" y="3060068"/>
            <a:ext cx="0" cy="130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337F78E-1177-87D2-B17D-43289EFAABF0}"/>
              </a:ext>
            </a:extLst>
          </p:cNvPr>
          <p:cNvGrpSpPr/>
          <p:nvPr/>
        </p:nvGrpSpPr>
        <p:grpSpPr>
          <a:xfrm>
            <a:off x="3915611" y="4696132"/>
            <a:ext cx="914033" cy="412287"/>
            <a:chOff x="3903169" y="4664867"/>
            <a:chExt cx="914033" cy="41228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BB43529-A3DF-30E7-BC14-E89949D2F6F0}"/>
                </a:ext>
              </a:extLst>
            </p:cNvPr>
            <p:cNvGrpSpPr/>
            <p:nvPr/>
          </p:nvGrpSpPr>
          <p:grpSpPr>
            <a:xfrm>
              <a:off x="4204172" y="4664867"/>
              <a:ext cx="320968" cy="180827"/>
              <a:chOff x="937464" y="833428"/>
              <a:chExt cx="1362116" cy="76738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503D920-CCDE-2C2E-7428-49C3D54918F7}"/>
                  </a:ext>
                </a:extLst>
              </p:cNvPr>
              <p:cNvSpPr/>
              <p:nvPr/>
            </p:nvSpPr>
            <p:spPr>
              <a:xfrm>
                <a:off x="937464" y="833428"/>
                <a:ext cx="1362116" cy="76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419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98CDBD6-A630-BD5B-7683-E949757B10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7464" y="833428"/>
                <a:ext cx="681057" cy="3836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44809FC-D489-EF19-4437-115F99D40C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18522" y="833428"/>
                <a:ext cx="681058" cy="3836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4365F06-D5E8-B66C-8363-911BC53C1993}"/>
                </a:ext>
              </a:extLst>
            </p:cNvPr>
            <p:cNvSpPr txBox="1"/>
            <p:nvPr/>
          </p:nvSpPr>
          <p:spPr>
            <a:xfrm>
              <a:off x="3903169" y="4861710"/>
              <a:ext cx="9140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IsActive</a:t>
              </a:r>
              <a:r>
                <a:rPr lang="es-419" sz="800" dirty="0">
                  <a:latin typeface="Arial" panose="020B0604020202020204" pitchFamily="34" charset="0"/>
                  <a:cs typeface="Arial" panose="020B0604020202020204" pitchFamily="34" charset="0"/>
                </a:rPr>
                <a:t> = False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EA92FFB-4707-2C0A-B046-32CF9B11AF42}"/>
              </a:ext>
            </a:extLst>
          </p:cNvPr>
          <p:cNvGrpSpPr/>
          <p:nvPr/>
        </p:nvGrpSpPr>
        <p:grpSpPr>
          <a:xfrm>
            <a:off x="6424501" y="4696132"/>
            <a:ext cx="914033" cy="412287"/>
            <a:chOff x="3903169" y="4664867"/>
            <a:chExt cx="914033" cy="41228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C353A5B-A145-BFE2-8DEE-547DDF1EE588}"/>
                </a:ext>
              </a:extLst>
            </p:cNvPr>
            <p:cNvGrpSpPr/>
            <p:nvPr/>
          </p:nvGrpSpPr>
          <p:grpSpPr>
            <a:xfrm>
              <a:off x="4204172" y="4664867"/>
              <a:ext cx="320968" cy="180827"/>
              <a:chOff x="937464" y="833428"/>
              <a:chExt cx="1362116" cy="767389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7EF8CBA-7575-1CBB-5972-AB3993F428C5}"/>
                  </a:ext>
                </a:extLst>
              </p:cNvPr>
              <p:cNvSpPr/>
              <p:nvPr/>
            </p:nvSpPr>
            <p:spPr>
              <a:xfrm>
                <a:off x="937464" y="833428"/>
                <a:ext cx="1362116" cy="76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419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6C0A69A-0F83-B846-B236-08295F22D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7464" y="833428"/>
                <a:ext cx="681057" cy="3836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09DF9201-7A29-6BC8-4AA6-0DBA929D60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18522" y="833428"/>
                <a:ext cx="681058" cy="3836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C6EEBFD-ADAF-6121-76F9-029E7758058D}"/>
                </a:ext>
              </a:extLst>
            </p:cNvPr>
            <p:cNvSpPr txBox="1"/>
            <p:nvPr/>
          </p:nvSpPr>
          <p:spPr>
            <a:xfrm>
              <a:off x="3903169" y="4861710"/>
              <a:ext cx="9140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IsActive</a:t>
              </a:r>
              <a:r>
                <a:rPr lang="es-419" sz="800" dirty="0">
                  <a:latin typeface="Arial" panose="020B0604020202020204" pitchFamily="34" charset="0"/>
                  <a:cs typeface="Arial" panose="020B0604020202020204" pitchFamily="34" charset="0"/>
                </a:rPr>
                <a:t> = False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319DB50-327F-E9C8-3BB7-82401345A5BC}"/>
              </a:ext>
            </a:extLst>
          </p:cNvPr>
          <p:cNvGrpSpPr/>
          <p:nvPr/>
        </p:nvGrpSpPr>
        <p:grpSpPr>
          <a:xfrm>
            <a:off x="8938051" y="4696132"/>
            <a:ext cx="914033" cy="412287"/>
            <a:chOff x="3903169" y="4664867"/>
            <a:chExt cx="914033" cy="412287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40352AF-304F-E571-A241-DCC7D417663E}"/>
                </a:ext>
              </a:extLst>
            </p:cNvPr>
            <p:cNvGrpSpPr/>
            <p:nvPr/>
          </p:nvGrpSpPr>
          <p:grpSpPr>
            <a:xfrm>
              <a:off x="4204172" y="4664867"/>
              <a:ext cx="320968" cy="180827"/>
              <a:chOff x="937464" y="833428"/>
              <a:chExt cx="1362116" cy="767389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D795927-D7B0-4859-DDB0-6295BAF4B114}"/>
                  </a:ext>
                </a:extLst>
              </p:cNvPr>
              <p:cNvSpPr/>
              <p:nvPr/>
            </p:nvSpPr>
            <p:spPr>
              <a:xfrm>
                <a:off x="937464" y="833428"/>
                <a:ext cx="1362116" cy="76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419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CC3CB54-ADAB-06B9-9AC6-2AE0EA1D8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7464" y="833428"/>
                <a:ext cx="681057" cy="3836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08BE955-09B8-3875-49D1-136E44AF74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18522" y="833428"/>
                <a:ext cx="681058" cy="3836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94F0C29-74CF-6552-B8FA-7A2876F3439A}"/>
                </a:ext>
              </a:extLst>
            </p:cNvPr>
            <p:cNvSpPr txBox="1"/>
            <p:nvPr/>
          </p:nvSpPr>
          <p:spPr>
            <a:xfrm>
              <a:off x="3903169" y="4861710"/>
              <a:ext cx="9140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IsActive</a:t>
              </a:r>
              <a:r>
                <a:rPr lang="es-419" sz="800" dirty="0">
                  <a:latin typeface="Arial" panose="020B0604020202020204" pitchFamily="34" charset="0"/>
                  <a:cs typeface="Arial" panose="020B0604020202020204" pitchFamily="34" charset="0"/>
                </a:rPr>
                <a:t> = False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68B5D32D-7808-D671-DBB9-013234161524}"/>
              </a:ext>
            </a:extLst>
          </p:cNvPr>
          <p:cNvSpPr txBox="1"/>
          <p:nvPr/>
        </p:nvSpPr>
        <p:spPr>
          <a:xfrm>
            <a:off x="6509213" y="5969441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 = True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ADFC0C-88F2-806D-421C-233018CAFBE8}"/>
              </a:ext>
            </a:extLst>
          </p:cNvPr>
          <p:cNvSpPr txBox="1"/>
          <p:nvPr/>
        </p:nvSpPr>
        <p:spPr>
          <a:xfrm>
            <a:off x="3927677" y="5969441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 = True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0FF0E6-4E92-35A0-7B9F-273442B567DC}"/>
              </a:ext>
            </a:extLst>
          </p:cNvPr>
          <p:cNvSpPr txBox="1"/>
          <p:nvPr/>
        </p:nvSpPr>
        <p:spPr>
          <a:xfrm>
            <a:off x="8958088" y="5969441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 = True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36363AB0-99E8-56D1-1BB2-26593BE67A1E}"/>
              </a:ext>
            </a:extLst>
          </p:cNvPr>
          <p:cNvCxnSpPr>
            <a:endCxn id="65" idx="3"/>
          </p:cNvCxnSpPr>
          <p:nvPr/>
        </p:nvCxnSpPr>
        <p:spPr>
          <a:xfrm flipH="1">
            <a:off x="9832045" y="2594134"/>
            <a:ext cx="395293" cy="3483029"/>
          </a:xfrm>
          <a:prstGeom prst="curvedConnector3">
            <a:avLst>
              <a:gd name="adj1" fmla="val -2974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E65CF4-2C64-5B0A-42A4-904B60E3B14D}"/>
              </a:ext>
            </a:extLst>
          </p:cNvPr>
          <p:cNvCxnSpPr>
            <a:stCxn id="63" idx="1"/>
            <a:endCxn id="64" idx="3"/>
          </p:cNvCxnSpPr>
          <p:nvPr/>
        </p:nvCxnSpPr>
        <p:spPr>
          <a:xfrm flipH="1">
            <a:off x="4801634" y="6077163"/>
            <a:ext cx="1707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947EF15-2E53-8451-BF2C-5110B9545E93}"/>
              </a:ext>
            </a:extLst>
          </p:cNvPr>
          <p:cNvCxnSpPr/>
          <p:nvPr/>
        </p:nvCxnSpPr>
        <p:spPr>
          <a:xfrm flipH="1">
            <a:off x="7383170" y="6077163"/>
            <a:ext cx="1574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90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A73FBBB8-34AC-F007-303E-B8ABD1028F42}"/>
              </a:ext>
            </a:extLst>
          </p:cNvPr>
          <p:cNvSpPr/>
          <p:nvPr/>
        </p:nvSpPr>
        <p:spPr>
          <a:xfrm>
            <a:off x="4411507" y="2137584"/>
            <a:ext cx="1070081" cy="922484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Orchestrator</a:t>
            </a:r>
            <a:endParaRPr lang="es-419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04DEF9E1-404E-7209-CA30-CBBA602A420D}"/>
              </a:ext>
            </a:extLst>
          </p:cNvPr>
          <p:cNvSpPr/>
          <p:nvPr/>
        </p:nvSpPr>
        <p:spPr>
          <a:xfrm>
            <a:off x="7690416" y="419620"/>
            <a:ext cx="1070081" cy="922484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Validator</a:t>
            </a:r>
            <a:endParaRPr lang="es-419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D80A712B-A5C2-66EE-B6AE-14A0064C46CC}"/>
              </a:ext>
            </a:extLst>
          </p:cNvPr>
          <p:cNvSpPr/>
          <p:nvPr/>
        </p:nvSpPr>
        <p:spPr>
          <a:xfrm>
            <a:off x="7690416" y="2506516"/>
            <a:ext cx="1070081" cy="922484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0DBB8A84-4D68-88F6-7203-1FEDAA567D34}"/>
              </a:ext>
            </a:extLst>
          </p:cNvPr>
          <p:cNvSpPr/>
          <p:nvPr/>
        </p:nvSpPr>
        <p:spPr>
          <a:xfrm>
            <a:off x="7690416" y="4703938"/>
            <a:ext cx="1070081" cy="922484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Receipt</a:t>
            </a:r>
            <a:endParaRPr lang="es-419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C4146D96-D79B-C1E1-4E7F-D75B971D07ED}"/>
              </a:ext>
            </a:extLst>
          </p:cNvPr>
          <p:cNvSpPr/>
          <p:nvPr/>
        </p:nvSpPr>
        <p:spPr>
          <a:xfrm rot="5400000">
            <a:off x="6704876" y="446608"/>
            <a:ext cx="278251" cy="868507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endParaRPr lang="es-419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789EFECB-03C2-D928-9A2A-25B1E72B2070}"/>
              </a:ext>
            </a:extLst>
          </p:cNvPr>
          <p:cNvSpPr/>
          <p:nvPr/>
        </p:nvSpPr>
        <p:spPr>
          <a:xfrm rot="5400000">
            <a:off x="6704876" y="2533504"/>
            <a:ext cx="278251" cy="868507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endParaRPr lang="es-419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06B42E5F-938E-3BA8-EE04-328AD37AB420}"/>
              </a:ext>
            </a:extLst>
          </p:cNvPr>
          <p:cNvSpPr/>
          <p:nvPr/>
        </p:nvSpPr>
        <p:spPr>
          <a:xfrm rot="5400000">
            <a:off x="6704876" y="4730926"/>
            <a:ext cx="278251" cy="868507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endParaRPr lang="es-419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AE0D47D1-8B03-97BB-656D-796F1578E622}"/>
              </a:ext>
            </a:extLst>
          </p:cNvPr>
          <p:cNvSpPr/>
          <p:nvPr/>
        </p:nvSpPr>
        <p:spPr>
          <a:xfrm>
            <a:off x="7968935" y="1692820"/>
            <a:ext cx="513041" cy="600367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419" sz="11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0F4B5A-DDB9-A03E-7894-F3432AA87FD2}"/>
              </a:ext>
            </a:extLst>
          </p:cNvPr>
          <p:cNvCxnSpPr>
            <a:endCxn id="11" idx="1"/>
          </p:cNvCxnSpPr>
          <p:nvPr/>
        </p:nvCxnSpPr>
        <p:spPr>
          <a:xfrm>
            <a:off x="8225455" y="1342104"/>
            <a:ext cx="1" cy="35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ylinder 13">
            <a:extLst>
              <a:ext uri="{FF2B5EF4-FFF2-40B4-BE49-F238E27FC236}">
                <a16:creationId xmlns:a16="http://schemas.microsoft.com/office/drawing/2014/main" id="{DEF7F4FF-ECD2-C5C2-5CE7-FE042D82B872}"/>
              </a:ext>
            </a:extLst>
          </p:cNvPr>
          <p:cNvSpPr/>
          <p:nvPr/>
        </p:nvSpPr>
        <p:spPr>
          <a:xfrm>
            <a:off x="7968935" y="3779716"/>
            <a:ext cx="513041" cy="600367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419" sz="11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2ADCBC-EDBE-CDE6-4924-2C8777305DA1}"/>
              </a:ext>
            </a:extLst>
          </p:cNvPr>
          <p:cNvCxnSpPr>
            <a:endCxn id="14" idx="1"/>
          </p:cNvCxnSpPr>
          <p:nvPr/>
        </p:nvCxnSpPr>
        <p:spPr>
          <a:xfrm>
            <a:off x="8225455" y="3429000"/>
            <a:ext cx="1" cy="35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ylinder 15">
            <a:extLst>
              <a:ext uri="{FF2B5EF4-FFF2-40B4-BE49-F238E27FC236}">
                <a16:creationId xmlns:a16="http://schemas.microsoft.com/office/drawing/2014/main" id="{EB9DC755-9EF3-C6A4-4273-6F1F3241C3D4}"/>
              </a:ext>
            </a:extLst>
          </p:cNvPr>
          <p:cNvSpPr/>
          <p:nvPr/>
        </p:nvSpPr>
        <p:spPr>
          <a:xfrm>
            <a:off x="7968935" y="5977138"/>
            <a:ext cx="513041" cy="600367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419" sz="11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03A32C-B4EE-5616-47A8-5FCE43DD5E86}"/>
              </a:ext>
            </a:extLst>
          </p:cNvPr>
          <p:cNvCxnSpPr>
            <a:endCxn id="16" idx="1"/>
          </p:cNvCxnSpPr>
          <p:nvPr/>
        </p:nvCxnSpPr>
        <p:spPr>
          <a:xfrm>
            <a:off x="8225455" y="5626422"/>
            <a:ext cx="1" cy="35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4B5410B-B303-2E4D-30AC-5D178B566682}"/>
              </a:ext>
            </a:extLst>
          </p:cNvPr>
          <p:cNvSpPr/>
          <p:nvPr/>
        </p:nvSpPr>
        <p:spPr>
          <a:xfrm>
            <a:off x="2577738" y="2321991"/>
            <a:ext cx="826022" cy="5442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6F692AC2-CC73-B676-7042-BA0AC8BA987A}"/>
              </a:ext>
            </a:extLst>
          </p:cNvPr>
          <p:cNvSpPr/>
          <p:nvPr/>
        </p:nvSpPr>
        <p:spPr>
          <a:xfrm>
            <a:off x="2577736" y="2944250"/>
            <a:ext cx="826022" cy="172989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BFE590-54A3-6DEA-34B8-1BC75E6DA137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3403758" y="2598826"/>
            <a:ext cx="1007749" cy="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89966A-7166-0DA9-6ACA-969317051D27}"/>
              </a:ext>
            </a:extLst>
          </p:cNvPr>
          <p:cNvCxnSpPr>
            <a:cxnSpLocks/>
            <a:stCxn id="4" idx="0"/>
            <a:endCxn id="8" idx="3"/>
          </p:cNvCxnSpPr>
          <p:nvPr/>
        </p:nvCxnSpPr>
        <p:spPr>
          <a:xfrm flipV="1">
            <a:off x="5481588" y="880862"/>
            <a:ext cx="928160" cy="171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6D2711-8B2D-913B-D4B8-DD28B7193A65}"/>
              </a:ext>
            </a:extLst>
          </p:cNvPr>
          <p:cNvGrpSpPr/>
          <p:nvPr/>
        </p:nvGrpSpPr>
        <p:grpSpPr>
          <a:xfrm>
            <a:off x="5509389" y="1649430"/>
            <a:ext cx="320968" cy="180827"/>
            <a:chOff x="937464" y="833428"/>
            <a:chExt cx="1362116" cy="76738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F90F0F6-40D2-E8F7-689E-5C17A19FFBBB}"/>
                </a:ext>
              </a:extLst>
            </p:cNvPr>
            <p:cNvSpPr/>
            <p:nvPr/>
          </p:nvSpPr>
          <p:spPr>
            <a:xfrm>
              <a:off x="937464" y="833428"/>
              <a:ext cx="1362116" cy="76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419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4C1ADDD-45F6-36FA-12E5-62CCA2BA1B22}"/>
                </a:ext>
              </a:extLst>
            </p:cNvPr>
            <p:cNvCxnSpPr>
              <a:cxnSpLocks/>
            </p:cNvCxnSpPr>
            <p:nvPr/>
          </p:nvCxnSpPr>
          <p:spPr>
            <a:xfrm>
              <a:off x="937464" y="833428"/>
              <a:ext cx="681057" cy="383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CC6E966-8C0E-71CF-88A5-6692357B8A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522" y="833428"/>
              <a:ext cx="681058" cy="383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ylinder 29">
            <a:extLst>
              <a:ext uri="{FF2B5EF4-FFF2-40B4-BE49-F238E27FC236}">
                <a16:creationId xmlns:a16="http://schemas.microsoft.com/office/drawing/2014/main" id="{20604A63-2685-CA1A-C21D-4C3558751D78}"/>
              </a:ext>
            </a:extLst>
          </p:cNvPr>
          <p:cNvSpPr/>
          <p:nvPr/>
        </p:nvSpPr>
        <p:spPr>
          <a:xfrm>
            <a:off x="5217927" y="3890243"/>
            <a:ext cx="513041" cy="600367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419" sz="11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E14166-3629-735E-A586-0851D6AFDE21}"/>
              </a:ext>
            </a:extLst>
          </p:cNvPr>
          <p:cNvCxnSpPr>
            <a:cxnSpLocks/>
            <a:stCxn id="4" idx="1"/>
            <a:endCxn id="30" idx="1"/>
          </p:cNvCxnSpPr>
          <p:nvPr/>
        </p:nvCxnSpPr>
        <p:spPr>
          <a:xfrm>
            <a:off x="5250967" y="3060068"/>
            <a:ext cx="223481" cy="83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B063EBC-A180-D388-AC51-5B7A679028F0}"/>
              </a:ext>
            </a:extLst>
          </p:cNvPr>
          <p:cNvCxnSpPr>
            <a:stCxn id="4" idx="0"/>
            <a:endCxn id="9" idx="3"/>
          </p:cNvCxnSpPr>
          <p:nvPr/>
        </p:nvCxnSpPr>
        <p:spPr>
          <a:xfrm>
            <a:off x="5481588" y="2598826"/>
            <a:ext cx="928160" cy="36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E0B34F-ED65-8BBA-A7FE-B8DFB7DB3739}"/>
              </a:ext>
            </a:extLst>
          </p:cNvPr>
          <p:cNvGrpSpPr/>
          <p:nvPr/>
        </p:nvGrpSpPr>
        <p:grpSpPr>
          <a:xfrm>
            <a:off x="5830357" y="2459701"/>
            <a:ext cx="320968" cy="180827"/>
            <a:chOff x="937464" y="833428"/>
            <a:chExt cx="1362116" cy="76738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70C693F-AD49-855E-46B3-A38847CA2326}"/>
                </a:ext>
              </a:extLst>
            </p:cNvPr>
            <p:cNvSpPr/>
            <p:nvPr/>
          </p:nvSpPr>
          <p:spPr>
            <a:xfrm>
              <a:off x="937464" y="833428"/>
              <a:ext cx="1362116" cy="76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419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AC2336-BBD7-C55E-16CE-065E10FD8A3C}"/>
                </a:ext>
              </a:extLst>
            </p:cNvPr>
            <p:cNvCxnSpPr>
              <a:cxnSpLocks/>
            </p:cNvCxnSpPr>
            <p:nvPr/>
          </p:nvCxnSpPr>
          <p:spPr>
            <a:xfrm>
              <a:off x="937464" y="833428"/>
              <a:ext cx="681057" cy="383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C19FD4-B86E-A00F-AD76-938BA2B872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522" y="833428"/>
              <a:ext cx="681058" cy="383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CA1A5B0-46B8-C538-B1CA-3CC721848D17}"/>
              </a:ext>
            </a:extLst>
          </p:cNvPr>
          <p:cNvCxnSpPr>
            <a:stCxn id="4" idx="0"/>
            <a:endCxn id="10" idx="3"/>
          </p:cNvCxnSpPr>
          <p:nvPr/>
        </p:nvCxnSpPr>
        <p:spPr>
          <a:xfrm>
            <a:off x="5481588" y="2598826"/>
            <a:ext cx="928160" cy="256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80CBD3F-3D3A-2D92-9DF9-4A76F80BCC10}"/>
              </a:ext>
            </a:extLst>
          </p:cNvPr>
          <p:cNvGrpSpPr/>
          <p:nvPr/>
        </p:nvGrpSpPr>
        <p:grpSpPr>
          <a:xfrm>
            <a:off x="6316481" y="4569925"/>
            <a:ext cx="320968" cy="180827"/>
            <a:chOff x="937464" y="833428"/>
            <a:chExt cx="1362116" cy="76738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1DB8099-9C0A-4C67-21C9-833B68122CBA}"/>
                </a:ext>
              </a:extLst>
            </p:cNvPr>
            <p:cNvSpPr/>
            <p:nvPr/>
          </p:nvSpPr>
          <p:spPr>
            <a:xfrm>
              <a:off x="937464" y="833428"/>
              <a:ext cx="1362116" cy="76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419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1264A7E-F0C9-1520-6918-0270D291F24A}"/>
                </a:ext>
              </a:extLst>
            </p:cNvPr>
            <p:cNvCxnSpPr>
              <a:cxnSpLocks/>
            </p:cNvCxnSpPr>
            <p:nvPr/>
          </p:nvCxnSpPr>
          <p:spPr>
            <a:xfrm>
              <a:off x="937464" y="833428"/>
              <a:ext cx="681057" cy="383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75C43E0-AA57-E7E9-08E0-5FC6E60C55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522" y="833428"/>
              <a:ext cx="681058" cy="383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E90606-66A2-2F9F-3081-48CB17F96836}"/>
              </a:ext>
            </a:extLst>
          </p:cNvPr>
          <p:cNvCxnSpPr>
            <a:stCxn id="8" idx="1"/>
            <a:endCxn id="5" idx="3"/>
          </p:cNvCxnSpPr>
          <p:nvPr/>
        </p:nvCxnSpPr>
        <p:spPr>
          <a:xfrm>
            <a:off x="7278255" y="880862"/>
            <a:ext cx="412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145D6C8-54A6-79D5-DB35-0C4C8C94EE76}"/>
              </a:ext>
            </a:extLst>
          </p:cNvPr>
          <p:cNvCxnSpPr>
            <a:stCxn id="9" idx="1"/>
            <a:endCxn id="6" idx="3"/>
          </p:cNvCxnSpPr>
          <p:nvPr/>
        </p:nvCxnSpPr>
        <p:spPr>
          <a:xfrm>
            <a:off x="7278255" y="2967758"/>
            <a:ext cx="412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4CCE49A-03DD-BF4B-7A2A-D43D662ED4E8}"/>
              </a:ext>
            </a:extLst>
          </p:cNvPr>
          <p:cNvCxnSpPr>
            <a:stCxn id="10" idx="1"/>
            <a:endCxn id="7" idx="3"/>
          </p:cNvCxnSpPr>
          <p:nvPr/>
        </p:nvCxnSpPr>
        <p:spPr>
          <a:xfrm>
            <a:off x="7278255" y="5165180"/>
            <a:ext cx="412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ylinder 52">
            <a:extLst>
              <a:ext uri="{FF2B5EF4-FFF2-40B4-BE49-F238E27FC236}">
                <a16:creationId xmlns:a16="http://schemas.microsoft.com/office/drawing/2014/main" id="{ABA2D569-CBF5-E4AC-A3E2-81C1BDA955B3}"/>
              </a:ext>
            </a:extLst>
          </p:cNvPr>
          <p:cNvSpPr/>
          <p:nvPr/>
        </p:nvSpPr>
        <p:spPr>
          <a:xfrm rot="5400000">
            <a:off x="4237336" y="3681251"/>
            <a:ext cx="278251" cy="868507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endParaRPr lang="es-419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A53FED79-D424-A231-19B1-24C4410DC581}"/>
              </a:ext>
            </a:extLst>
          </p:cNvPr>
          <p:cNvCxnSpPr>
            <a:cxnSpLocks/>
            <a:stCxn id="5" idx="4"/>
            <a:endCxn id="53" idx="3"/>
          </p:cNvCxnSpPr>
          <p:nvPr/>
        </p:nvCxnSpPr>
        <p:spPr>
          <a:xfrm rot="16200000" flipH="1" flipV="1">
            <a:off x="4083680" y="278147"/>
            <a:ext cx="3695885" cy="3978829"/>
          </a:xfrm>
          <a:prstGeom prst="curvedConnector4">
            <a:avLst>
              <a:gd name="adj1" fmla="val -6185"/>
              <a:gd name="adj2" fmla="val 152648"/>
            </a:avLst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04D6F257-A4A5-E6C5-7B39-00766939038F}"/>
              </a:ext>
            </a:extLst>
          </p:cNvPr>
          <p:cNvCxnSpPr>
            <a:cxnSpLocks/>
            <a:stCxn id="6" idx="4"/>
            <a:endCxn id="53" idx="3"/>
          </p:cNvCxnSpPr>
          <p:nvPr/>
        </p:nvCxnSpPr>
        <p:spPr>
          <a:xfrm rot="16200000" flipH="1" flipV="1">
            <a:off x="5127128" y="1321595"/>
            <a:ext cx="1608989" cy="3978829"/>
          </a:xfrm>
          <a:prstGeom prst="curvedConnector4">
            <a:avLst>
              <a:gd name="adj1" fmla="val -124999"/>
              <a:gd name="adj2" fmla="val 148005"/>
            </a:avLst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5D214A55-A42D-F247-335E-92568487B7FA}"/>
              </a:ext>
            </a:extLst>
          </p:cNvPr>
          <p:cNvCxnSpPr>
            <a:cxnSpLocks/>
            <a:stCxn id="7" idx="4"/>
            <a:endCxn id="53" idx="3"/>
          </p:cNvCxnSpPr>
          <p:nvPr/>
        </p:nvCxnSpPr>
        <p:spPr>
          <a:xfrm rot="16200000" flipV="1">
            <a:off x="5637407" y="2420307"/>
            <a:ext cx="588433" cy="3978829"/>
          </a:xfrm>
          <a:prstGeom prst="curvedConnector4">
            <a:avLst>
              <a:gd name="adj1" fmla="val 618988"/>
              <a:gd name="adj2" fmla="val 144291"/>
            </a:avLst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4B3A97D-623C-4B94-4504-574D750E4C00}"/>
              </a:ext>
            </a:extLst>
          </p:cNvPr>
          <p:cNvSpPr/>
          <p:nvPr/>
        </p:nvSpPr>
        <p:spPr>
          <a:xfrm>
            <a:off x="3572048" y="2292470"/>
            <a:ext cx="212437" cy="2124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EC5EC82-8420-D094-F6EC-2618FCBC8FD8}"/>
              </a:ext>
            </a:extLst>
          </p:cNvPr>
          <p:cNvSpPr/>
          <p:nvPr/>
        </p:nvSpPr>
        <p:spPr>
          <a:xfrm>
            <a:off x="5457436" y="2026693"/>
            <a:ext cx="212437" cy="2124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1C35AA4-7E59-9DB3-198A-2FFE53153A77}"/>
              </a:ext>
            </a:extLst>
          </p:cNvPr>
          <p:cNvSpPr/>
          <p:nvPr/>
        </p:nvSpPr>
        <p:spPr>
          <a:xfrm>
            <a:off x="7584197" y="77557"/>
            <a:ext cx="212437" cy="2124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10B1288-4E0D-B37D-8E4E-9E458E9D6631}"/>
              </a:ext>
            </a:extLst>
          </p:cNvPr>
          <p:cNvCxnSpPr>
            <a:stCxn id="53" idx="2"/>
            <a:endCxn id="4" idx="2"/>
          </p:cNvCxnSpPr>
          <p:nvPr/>
        </p:nvCxnSpPr>
        <p:spPr>
          <a:xfrm flipV="1">
            <a:off x="4376461" y="3060068"/>
            <a:ext cx="265667" cy="91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B8B98CA1-DEE8-CEF0-8B8F-28FF3BC8244C}"/>
              </a:ext>
            </a:extLst>
          </p:cNvPr>
          <p:cNvSpPr/>
          <p:nvPr/>
        </p:nvSpPr>
        <p:spPr>
          <a:xfrm>
            <a:off x="6264528" y="2433916"/>
            <a:ext cx="212437" cy="2124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4D5337D-74E8-DC70-342E-9CC7CAF9EF73}"/>
              </a:ext>
            </a:extLst>
          </p:cNvPr>
          <p:cNvSpPr/>
          <p:nvPr/>
        </p:nvSpPr>
        <p:spPr>
          <a:xfrm>
            <a:off x="7577788" y="2266604"/>
            <a:ext cx="212437" cy="2124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260AAB4-CF5C-5A66-FA41-84F534427DCC}"/>
              </a:ext>
            </a:extLst>
          </p:cNvPr>
          <p:cNvSpPr/>
          <p:nvPr/>
        </p:nvSpPr>
        <p:spPr>
          <a:xfrm>
            <a:off x="6185689" y="4234546"/>
            <a:ext cx="212437" cy="2124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2A48DC4-2A12-4382-7377-CDB587D03DED}"/>
              </a:ext>
            </a:extLst>
          </p:cNvPr>
          <p:cNvSpPr/>
          <p:nvPr/>
        </p:nvSpPr>
        <p:spPr>
          <a:xfrm>
            <a:off x="7601002" y="4484434"/>
            <a:ext cx="212437" cy="2124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48FFA7-F5DF-0AE8-B7A0-50FEB934C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885" y="774642"/>
            <a:ext cx="212437" cy="21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>
            <a:extLst>
              <a:ext uri="{FF2B5EF4-FFF2-40B4-BE49-F238E27FC236}">
                <a16:creationId xmlns:a16="http://schemas.microsoft.com/office/drawing/2014/main" id="{B129148D-CBF2-2A81-5437-3156C01B1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885" y="2861538"/>
            <a:ext cx="212437" cy="21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>
            <a:extLst>
              <a:ext uri="{FF2B5EF4-FFF2-40B4-BE49-F238E27FC236}">
                <a16:creationId xmlns:a16="http://schemas.microsoft.com/office/drawing/2014/main" id="{6ADAC626-0EC9-17B2-F6DF-62244591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885" y="5058961"/>
            <a:ext cx="212437" cy="21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>
            <a:extLst>
              <a:ext uri="{FF2B5EF4-FFF2-40B4-BE49-F238E27FC236}">
                <a16:creationId xmlns:a16="http://schemas.microsoft.com/office/drawing/2014/main" id="{B9129DBF-A4E9-D158-A9A5-DACC163B8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145" y="4018460"/>
            <a:ext cx="212437" cy="21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AutoShape 6" descr="MongoDB Icon Logotipo Vector - Descarga Gratis SVG | Worldvectorlogo">
            <a:extLst>
              <a:ext uri="{FF2B5EF4-FFF2-40B4-BE49-F238E27FC236}">
                <a16:creationId xmlns:a16="http://schemas.microsoft.com/office/drawing/2014/main" id="{DDD58EC4-DA0D-969F-6EC6-E22E19E718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419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280F92AF-6938-CAD3-E7C7-8D5F2D5E8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159" y="4054421"/>
            <a:ext cx="192472" cy="32566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279D7494-4880-7B12-E8EE-99E25B8BB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777" y="3952673"/>
            <a:ext cx="192472" cy="325662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F871F38F-FCB2-4C30-CD03-3E78C6A78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777" y="6214856"/>
            <a:ext cx="192472" cy="325662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8E608F80-F678-D055-C875-FC16CA997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777" y="1901122"/>
            <a:ext cx="192472" cy="32566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DF6DAAB7-881A-A463-F77A-990956EC0265}"/>
              </a:ext>
            </a:extLst>
          </p:cNvPr>
          <p:cNvSpPr txBox="1"/>
          <p:nvPr/>
        </p:nvSpPr>
        <p:spPr>
          <a:xfrm>
            <a:off x="8529873" y="3976379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 err="1">
                <a:latin typeface="Arial" panose="020B0604020202020204" pitchFamily="34" charset="0"/>
                <a:cs typeface="Arial" panose="020B0604020202020204" pitchFamily="34" charset="0"/>
              </a:rPr>
              <a:t>FinancialTransfers</a:t>
            </a:r>
            <a:endParaRPr lang="es-419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C6B5656-72E6-4AD4-7C91-7A65EF7527CC}"/>
              </a:ext>
            </a:extLst>
          </p:cNvPr>
          <p:cNvSpPr txBox="1"/>
          <p:nvPr/>
        </p:nvSpPr>
        <p:spPr>
          <a:xfrm>
            <a:off x="8529873" y="1886690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 err="1">
                <a:latin typeface="Arial" panose="020B0604020202020204" pitchFamily="34" charset="0"/>
                <a:cs typeface="Arial" panose="020B0604020202020204" pitchFamily="34" charset="0"/>
              </a:rPr>
              <a:t>FinancialAccounts</a:t>
            </a:r>
            <a:endParaRPr lang="es-419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95A5AE-3CCE-58E0-6997-A8D585B68E87}"/>
              </a:ext>
            </a:extLst>
          </p:cNvPr>
          <p:cNvSpPr txBox="1"/>
          <p:nvPr/>
        </p:nvSpPr>
        <p:spPr>
          <a:xfrm>
            <a:off x="8529873" y="6131466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 err="1">
                <a:latin typeface="Arial" panose="020B0604020202020204" pitchFamily="34" charset="0"/>
                <a:cs typeface="Arial" panose="020B0604020202020204" pitchFamily="34" charset="0"/>
              </a:rPr>
              <a:t>FinancialReceipts</a:t>
            </a:r>
            <a:endParaRPr lang="es-419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3CD292E-B792-BA8B-B105-7FFD1545DCBE}"/>
              </a:ext>
            </a:extLst>
          </p:cNvPr>
          <p:cNvSpPr txBox="1"/>
          <p:nvPr/>
        </p:nvSpPr>
        <p:spPr>
          <a:xfrm>
            <a:off x="4923071" y="4589141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 err="1">
                <a:latin typeface="Arial" panose="020B0604020202020204" pitchFamily="34" charset="0"/>
                <a:cs typeface="Arial" panose="020B0604020202020204" pitchFamily="34" charset="0"/>
              </a:rPr>
              <a:t>SagaOrchestrator</a:t>
            </a:r>
            <a:endParaRPr lang="es-419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4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A73FBBB8-34AC-F007-303E-B8ABD1028F42}"/>
              </a:ext>
            </a:extLst>
          </p:cNvPr>
          <p:cNvSpPr/>
          <p:nvPr/>
        </p:nvSpPr>
        <p:spPr>
          <a:xfrm>
            <a:off x="4411507" y="2137584"/>
            <a:ext cx="1070081" cy="922484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Orchestrator</a:t>
            </a:r>
            <a:endParaRPr lang="es-419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04DEF9E1-404E-7209-CA30-CBBA602A420D}"/>
              </a:ext>
            </a:extLst>
          </p:cNvPr>
          <p:cNvSpPr/>
          <p:nvPr/>
        </p:nvSpPr>
        <p:spPr>
          <a:xfrm>
            <a:off x="7690416" y="419620"/>
            <a:ext cx="1070081" cy="922484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Validator</a:t>
            </a:r>
            <a:endParaRPr lang="es-419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D80A712B-A5C2-66EE-B6AE-14A0064C46CC}"/>
              </a:ext>
            </a:extLst>
          </p:cNvPr>
          <p:cNvSpPr/>
          <p:nvPr/>
        </p:nvSpPr>
        <p:spPr>
          <a:xfrm>
            <a:off x="7690416" y="2506516"/>
            <a:ext cx="1070081" cy="922484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0DBB8A84-4D68-88F6-7203-1FEDAA567D34}"/>
              </a:ext>
            </a:extLst>
          </p:cNvPr>
          <p:cNvSpPr/>
          <p:nvPr/>
        </p:nvSpPr>
        <p:spPr>
          <a:xfrm>
            <a:off x="7690416" y="4703938"/>
            <a:ext cx="1070081" cy="922484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Receipt</a:t>
            </a:r>
            <a:endParaRPr lang="es-419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C4146D96-D79B-C1E1-4E7F-D75B971D07ED}"/>
              </a:ext>
            </a:extLst>
          </p:cNvPr>
          <p:cNvSpPr/>
          <p:nvPr/>
        </p:nvSpPr>
        <p:spPr>
          <a:xfrm rot="5400000">
            <a:off x="6704876" y="446608"/>
            <a:ext cx="278251" cy="868507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endParaRPr lang="es-419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789EFECB-03C2-D928-9A2A-25B1E72B2070}"/>
              </a:ext>
            </a:extLst>
          </p:cNvPr>
          <p:cNvSpPr/>
          <p:nvPr/>
        </p:nvSpPr>
        <p:spPr>
          <a:xfrm rot="5400000">
            <a:off x="6704876" y="2533504"/>
            <a:ext cx="278251" cy="868507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endParaRPr lang="es-419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06B42E5F-938E-3BA8-EE04-328AD37AB420}"/>
              </a:ext>
            </a:extLst>
          </p:cNvPr>
          <p:cNvSpPr/>
          <p:nvPr/>
        </p:nvSpPr>
        <p:spPr>
          <a:xfrm rot="5400000">
            <a:off x="6704876" y="4730926"/>
            <a:ext cx="278251" cy="868507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endParaRPr lang="es-419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AE0D47D1-8B03-97BB-656D-796F1578E622}"/>
              </a:ext>
            </a:extLst>
          </p:cNvPr>
          <p:cNvSpPr/>
          <p:nvPr/>
        </p:nvSpPr>
        <p:spPr>
          <a:xfrm>
            <a:off x="7968935" y="1692820"/>
            <a:ext cx="513041" cy="600367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419" sz="11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0F4B5A-DDB9-A03E-7894-F3432AA87FD2}"/>
              </a:ext>
            </a:extLst>
          </p:cNvPr>
          <p:cNvCxnSpPr>
            <a:endCxn id="11" idx="1"/>
          </p:cNvCxnSpPr>
          <p:nvPr/>
        </p:nvCxnSpPr>
        <p:spPr>
          <a:xfrm>
            <a:off x="8225455" y="1342104"/>
            <a:ext cx="1" cy="35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ylinder 13">
            <a:extLst>
              <a:ext uri="{FF2B5EF4-FFF2-40B4-BE49-F238E27FC236}">
                <a16:creationId xmlns:a16="http://schemas.microsoft.com/office/drawing/2014/main" id="{DEF7F4FF-ECD2-C5C2-5CE7-FE042D82B872}"/>
              </a:ext>
            </a:extLst>
          </p:cNvPr>
          <p:cNvSpPr/>
          <p:nvPr/>
        </p:nvSpPr>
        <p:spPr>
          <a:xfrm>
            <a:off x="7968935" y="3779716"/>
            <a:ext cx="513041" cy="600367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419" sz="11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2ADCBC-EDBE-CDE6-4924-2C8777305DA1}"/>
              </a:ext>
            </a:extLst>
          </p:cNvPr>
          <p:cNvCxnSpPr>
            <a:endCxn id="14" idx="1"/>
          </p:cNvCxnSpPr>
          <p:nvPr/>
        </p:nvCxnSpPr>
        <p:spPr>
          <a:xfrm>
            <a:off x="8225455" y="3429000"/>
            <a:ext cx="1" cy="35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ylinder 15">
            <a:extLst>
              <a:ext uri="{FF2B5EF4-FFF2-40B4-BE49-F238E27FC236}">
                <a16:creationId xmlns:a16="http://schemas.microsoft.com/office/drawing/2014/main" id="{EB9DC755-9EF3-C6A4-4273-6F1F3241C3D4}"/>
              </a:ext>
            </a:extLst>
          </p:cNvPr>
          <p:cNvSpPr/>
          <p:nvPr/>
        </p:nvSpPr>
        <p:spPr>
          <a:xfrm>
            <a:off x="7968935" y="5977138"/>
            <a:ext cx="513041" cy="600367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419" sz="11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03A32C-B4EE-5616-47A8-5FCE43DD5E86}"/>
              </a:ext>
            </a:extLst>
          </p:cNvPr>
          <p:cNvCxnSpPr>
            <a:endCxn id="16" idx="1"/>
          </p:cNvCxnSpPr>
          <p:nvPr/>
        </p:nvCxnSpPr>
        <p:spPr>
          <a:xfrm>
            <a:off x="8225455" y="5626422"/>
            <a:ext cx="1" cy="35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4B5410B-B303-2E4D-30AC-5D178B566682}"/>
              </a:ext>
            </a:extLst>
          </p:cNvPr>
          <p:cNvSpPr/>
          <p:nvPr/>
        </p:nvSpPr>
        <p:spPr>
          <a:xfrm>
            <a:off x="2577738" y="2321991"/>
            <a:ext cx="826022" cy="5442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6F692AC2-CC73-B676-7042-BA0AC8BA987A}"/>
              </a:ext>
            </a:extLst>
          </p:cNvPr>
          <p:cNvSpPr/>
          <p:nvPr/>
        </p:nvSpPr>
        <p:spPr>
          <a:xfrm>
            <a:off x="2577736" y="2944250"/>
            <a:ext cx="826022" cy="172989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BFE590-54A3-6DEA-34B8-1BC75E6DA137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3403758" y="2598826"/>
            <a:ext cx="1007749" cy="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89966A-7166-0DA9-6ACA-969317051D27}"/>
              </a:ext>
            </a:extLst>
          </p:cNvPr>
          <p:cNvCxnSpPr>
            <a:cxnSpLocks/>
            <a:stCxn id="4" idx="0"/>
            <a:endCxn id="8" idx="3"/>
          </p:cNvCxnSpPr>
          <p:nvPr/>
        </p:nvCxnSpPr>
        <p:spPr>
          <a:xfrm flipV="1">
            <a:off x="5481588" y="880862"/>
            <a:ext cx="928160" cy="171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6D2711-8B2D-913B-D4B8-DD28B7193A65}"/>
              </a:ext>
            </a:extLst>
          </p:cNvPr>
          <p:cNvGrpSpPr/>
          <p:nvPr/>
        </p:nvGrpSpPr>
        <p:grpSpPr>
          <a:xfrm>
            <a:off x="5509389" y="1649430"/>
            <a:ext cx="320968" cy="180827"/>
            <a:chOff x="937464" y="833428"/>
            <a:chExt cx="1362116" cy="76738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F90F0F6-40D2-E8F7-689E-5C17A19FFBBB}"/>
                </a:ext>
              </a:extLst>
            </p:cNvPr>
            <p:cNvSpPr/>
            <p:nvPr/>
          </p:nvSpPr>
          <p:spPr>
            <a:xfrm>
              <a:off x="937464" y="833428"/>
              <a:ext cx="1362116" cy="76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419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4C1ADDD-45F6-36FA-12E5-62CCA2BA1B22}"/>
                </a:ext>
              </a:extLst>
            </p:cNvPr>
            <p:cNvCxnSpPr>
              <a:cxnSpLocks/>
            </p:cNvCxnSpPr>
            <p:nvPr/>
          </p:nvCxnSpPr>
          <p:spPr>
            <a:xfrm>
              <a:off x="937464" y="833428"/>
              <a:ext cx="681057" cy="383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CC6E966-8C0E-71CF-88A5-6692357B8A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522" y="833428"/>
              <a:ext cx="681058" cy="383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ylinder 29">
            <a:extLst>
              <a:ext uri="{FF2B5EF4-FFF2-40B4-BE49-F238E27FC236}">
                <a16:creationId xmlns:a16="http://schemas.microsoft.com/office/drawing/2014/main" id="{20604A63-2685-CA1A-C21D-4C3558751D78}"/>
              </a:ext>
            </a:extLst>
          </p:cNvPr>
          <p:cNvSpPr/>
          <p:nvPr/>
        </p:nvSpPr>
        <p:spPr>
          <a:xfrm>
            <a:off x="5217927" y="3890243"/>
            <a:ext cx="513041" cy="600367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419" sz="11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E14166-3629-735E-A586-0851D6AFDE21}"/>
              </a:ext>
            </a:extLst>
          </p:cNvPr>
          <p:cNvCxnSpPr>
            <a:cxnSpLocks/>
            <a:stCxn id="4" idx="1"/>
            <a:endCxn id="30" idx="1"/>
          </p:cNvCxnSpPr>
          <p:nvPr/>
        </p:nvCxnSpPr>
        <p:spPr>
          <a:xfrm>
            <a:off x="5250967" y="3060068"/>
            <a:ext cx="223481" cy="83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B063EBC-A180-D388-AC51-5B7A679028F0}"/>
              </a:ext>
            </a:extLst>
          </p:cNvPr>
          <p:cNvCxnSpPr>
            <a:stCxn id="4" idx="0"/>
            <a:endCxn id="9" idx="3"/>
          </p:cNvCxnSpPr>
          <p:nvPr/>
        </p:nvCxnSpPr>
        <p:spPr>
          <a:xfrm>
            <a:off x="5481588" y="2598826"/>
            <a:ext cx="928160" cy="36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E0B34F-ED65-8BBA-A7FE-B8DFB7DB3739}"/>
              </a:ext>
            </a:extLst>
          </p:cNvPr>
          <p:cNvGrpSpPr/>
          <p:nvPr/>
        </p:nvGrpSpPr>
        <p:grpSpPr>
          <a:xfrm>
            <a:off x="5830357" y="2459701"/>
            <a:ext cx="320968" cy="180827"/>
            <a:chOff x="937464" y="833428"/>
            <a:chExt cx="1362116" cy="76738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70C693F-AD49-855E-46B3-A38847CA2326}"/>
                </a:ext>
              </a:extLst>
            </p:cNvPr>
            <p:cNvSpPr/>
            <p:nvPr/>
          </p:nvSpPr>
          <p:spPr>
            <a:xfrm>
              <a:off x="937464" y="833428"/>
              <a:ext cx="1362116" cy="76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419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AC2336-BBD7-C55E-16CE-065E10FD8A3C}"/>
                </a:ext>
              </a:extLst>
            </p:cNvPr>
            <p:cNvCxnSpPr>
              <a:cxnSpLocks/>
            </p:cNvCxnSpPr>
            <p:nvPr/>
          </p:nvCxnSpPr>
          <p:spPr>
            <a:xfrm>
              <a:off x="937464" y="833428"/>
              <a:ext cx="681057" cy="383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C19FD4-B86E-A00F-AD76-938BA2B872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522" y="833428"/>
              <a:ext cx="681058" cy="383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CA1A5B0-46B8-C538-B1CA-3CC721848D17}"/>
              </a:ext>
            </a:extLst>
          </p:cNvPr>
          <p:cNvCxnSpPr>
            <a:stCxn id="4" idx="0"/>
            <a:endCxn id="10" idx="3"/>
          </p:cNvCxnSpPr>
          <p:nvPr/>
        </p:nvCxnSpPr>
        <p:spPr>
          <a:xfrm>
            <a:off x="5481588" y="2598826"/>
            <a:ext cx="928160" cy="256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80CBD3F-3D3A-2D92-9DF9-4A76F80BCC10}"/>
              </a:ext>
            </a:extLst>
          </p:cNvPr>
          <p:cNvGrpSpPr/>
          <p:nvPr/>
        </p:nvGrpSpPr>
        <p:grpSpPr>
          <a:xfrm>
            <a:off x="6316481" y="4569925"/>
            <a:ext cx="320968" cy="180827"/>
            <a:chOff x="937464" y="833428"/>
            <a:chExt cx="1362116" cy="76738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1DB8099-9C0A-4C67-21C9-833B68122CBA}"/>
                </a:ext>
              </a:extLst>
            </p:cNvPr>
            <p:cNvSpPr/>
            <p:nvPr/>
          </p:nvSpPr>
          <p:spPr>
            <a:xfrm>
              <a:off x="937464" y="833428"/>
              <a:ext cx="1362116" cy="76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419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1264A7E-F0C9-1520-6918-0270D291F24A}"/>
                </a:ext>
              </a:extLst>
            </p:cNvPr>
            <p:cNvCxnSpPr>
              <a:cxnSpLocks/>
            </p:cNvCxnSpPr>
            <p:nvPr/>
          </p:nvCxnSpPr>
          <p:spPr>
            <a:xfrm>
              <a:off x="937464" y="833428"/>
              <a:ext cx="681057" cy="383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75C43E0-AA57-E7E9-08E0-5FC6E60C55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522" y="833428"/>
              <a:ext cx="681058" cy="383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E90606-66A2-2F9F-3081-48CB17F96836}"/>
              </a:ext>
            </a:extLst>
          </p:cNvPr>
          <p:cNvCxnSpPr>
            <a:stCxn id="8" idx="1"/>
            <a:endCxn id="5" idx="3"/>
          </p:cNvCxnSpPr>
          <p:nvPr/>
        </p:nvCxnSpPr>
        <p:spPr>
          <a:xfrm>
            <a:off x="7278255" y="880862"/>
            <a:ext cx="412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145D6C8-54A6-79D5-DB35-0C4C8C94EE76}"/>
              </a:ext>
            </a:extLst>
          </p:cNvPr>
          <p:cNvCxnSpPr>
            <a:stCxn id="9" idx="1"/>
            <a:endCxn id="6" idx="3"/>
          </p:cNvCxnSpPr>
          <p:nvPr/>
        </p:nvCxnSpPr>
        <p:spPr>
          <a:xfrm>
            <a:off x="7278255" y="2967758"/>
            <a:ext cx="412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4CCE49A-03DD-BF4B-7A2A-D43D662ED4E8}"/>
              </a:ext>
            </a:extLst>
          </p:cNvPr>
          <p:cNvCxnSpPr>
            <a:stCxn id="10" idx="1"/>
            <a:endCxn id="7" idx="3"/>
          </p:cNvCxnSpPr>
          <p:nvPr/>
        </p:nvCxnSpPr>
        <p:spPr>
          <a:xfrm>
            <a:off x="7278255" y="5165180"/>
            <a:ext cx="412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ylinder 52">
            <a:extLst>
              <a:ext uri="{FF2B5EF4-FFF2-40B4-BE49-F238E27FC236}">
                <a16:creationId xmlns:a16="http://schemas.microsoft.com/office/drawing/2014/main" id="{ABA2D569-CBF5-E4AC-A3E2-81C1BDA955B3}"/>
              </a:ext>
            </a:extLst>
          </p:cNvPr>
          <p:cNvSpPr/>
          <p:nvPr/>
        </p:nvSpPr>
        <p:spPr>
          <a:xfrm rot="5400000">
            <a:off x="4237336" y="3681251"/>
            <a:ext cx="278251" cy="868507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endParaRPr lang="es-419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A53FED79-D424-A231-19B1-24C4410DC581}"/>
              </a:ext>
            </a:extLst>
          </p:cNvPr>
          <p:cNvCxnSpPr>
            <a:cxnSpLocks/>
            <a:stCxn id="5" idx="4"/>
            <a:endCxn id="53" idx="3"/>
          </p:cNvCxnSpPr>
          <p:nvPr/>
        </p:nvCxnSpPr>
        <p:spPr>
          <a:xfrm rot="16200000" flipH="1" flipV="1">
            <a:off x="4083680" y="278147"/>
            <a:ext cx="3695885" cy="3978829"/>
          </a:xfrm>
          <a:prstGeom prst="curvedConnector4">
            <a:avLst>
              <a:gd name="adj1" fmla="val -6185"/>
              <a:gd name="adj2" fmla="val 152648"/>
            </a:avLst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04D6F257-A4A5-E6C5-7B39-00766939038F}"/>
              </a:ext>
            </a:extLst>
          </p:cNvPr>
          <p:cNvCxnSpPr>
            <a:cxnSpLocks/>
            <a:stCxn id="6" idx="4"/>
            <a:endCxn id="53" idx="3"/>
          </p:cNvCxnSpPr>
          <p:nvPr/>
        </p:nvCxnSpPr>
        <p:spPr>
          <a:xfrm rot="16200000" flipH="1" flipV="1">
            <a:off x="5127128" y="1321595"/>
            <a:ext cx="1608989" cy="3978829"/>
          </a:xfrm>
          <a:prstGeom prst="curvedConnector4">
            <a:avLst>
              <a:gd name="adj1" fmla="val -124999"/>
              <a:gd name="adj2" fmla="val 148005"/>
            </a:avLst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5D214A55-A42D-F247-335E-92568487B7FA}"/>
              </a:ext>
            </a:extLst>
          </p:cNvPr>
          <p:cNvCxnSpPr>
            <a:cxnSpLocks/>
            <a:stCxn id="7" idx="4"/>
            <a:endCxn id="53" idx="3"/>
          </p:cNvCxnSpPr>
          <p:nvPr/>
        </p:nvCxnSpPr>
        <p:spPr>
          <a:xfrm rot="16200000" flipV="1">
            <a:off x="5637407" y="2420307"/>
            <a:ext cx="588433" cy="3978829"/>
          </a:xfrm>
          <a:prstGeom prst="curvedConnector4">
            <a:avLst>
              <a:gd name="adj1" fmla="val 618988"/>
              <a:gd name="adj2" fmla="val 144291"/>
            </a:avLst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4B3A97D-623C-4B94-4504-574D750E4C00}"/>
              </a:ext>
            </a:extLst>
          </p:cNvPr>
          <p:cNvSpPr/>
          <p:nvPr/>
        </p:nvSpPr>
        <p:spPr>
          <a:xfrm>
            <a:off x="3572048" y="2292470"/>
            <a:ext cx="212437" cy="2124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EC5EC82-8420-D094-F6EC-2618FCBC8FD8}"/>
              </a:ext>
            </a:extLst>
          </p:cNvPr>
          <p:cNvSpPr/>
          <p:nvPr/>
        </p:nvSpPr>
        <p:spPr>
          <a:xfrm>
            <a:off x="5457436" y="2026693"/>
            <a:ext cx="212437" cy="2124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1C35AA4-7E59-9DB3-198A-2FFE53153A77}"/>
              </a:ext>
            </a:extLst>
          </p:cNvPr>
          <p:cNvSpPr/>
          <p:nvPr/>
        </p:nvSpPr>
        <p:spPr>
          <a:xfrm>
            <a:off x="7584197" y="77557"/>
            <a:ext cx="212437" cy="2124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10B1288-4E0D-B37D-8E4E-9E458E9D6631}"/>
              </a:ext>
            </a:extLst>
          </p:cNvPr>
          <p:cNvCxnSpPr>
            <a:stCxn id="53" idx="2"/>
            <a:endCxn id="4" idx="2"/>
          </p:cNvCxnSpPr>
          <p:nvPr/>
        </p:nvCxnSpPr>
        <p:spPr>
          <a:xfrm flipV="1">
            <a:off x="4376461" y="3060068"/>
            <a:ext cx="265667" cy="91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B8B98CA1-DEE8-CEF0-8B8F-28FF3BC8244C}"/>
              </a:ext>
            </a:extLst>
          </p:cNvPr>
          <p:cNvSpPr/>
          <p:nvPr/>
        </p:nvSpPr>
        <p:spPr>
          <a:xfrm>
            <a:off x="6264528" y="2433916"/>
            <a:ext cx="212437" cy="2124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4D5337D-74E8-DC70-342E-9CC7CAF9EF73}"/>
              </a:ext>
            </a:extLst>
          </p:cNvPr>
          <p:cNvSpPr/>
          <p:nvPr/>
        </p:nvSpPr>
        <p:spPr>
          <a:xfrm>
            <a:off x="7329801" y="2215772"/>
            <a:ext cx="212437" cy="2124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260AAB4-CF5C-5A66-FA41-84F534427DCC}"/>
              </a:ext>
            </a:extLst>
          </p:cNvPr>
          <p:cNvSpPr/>
          <p:nvPr/>
        </p:nvSpPr>
        <p:spPr>
          <a:xfrm>
            <a:off x="6185689" y="4234546"/>
            <a:ext cx="212437" cy="2124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2A48DC4-2A12-4382-7377-CDB587D03DED}"/>
              </a:ext>
            </a:extLst>
          </p:cNvPr>
          <p:cNvSpPr/>
          <p:nvPr/>
        </p:nvSpPr>
        <p:spPr>
          <a:xfrm>
            <a:off x="7601002" y="4484434"/>
            <a:ext cx="212437" cy="212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605EDD2-612A-C5D4-CBC4-03A888395545}"/>
              </a:ext>
            </a:extLst>
          </p:cNvPr>
          <p:cNvSpPr/>
          <p:nvPr/>
        </p:nvSpPr>
        <p:spPr>
          <a:xfrm>
            <a:off x="6518045" y="2448506"/>
            <a:ext cx="212437" cy="212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B987BB-68E6-9948-9978-23B018A485FF}"/>
              </a:ext>
            </a:extLst>
          </p:cNvPr>
          <p:cNvSpPr/>
          <p:nvPr/>
        </p:nvSpPr>
        <p:spPr>
          <a:xfrm>
            <a:off x="7622922" y="2215772"/>
            <a:ext cx="212437" cy="2124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0394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560A03A5-996C-2ADD-493C-93677D881D7C}"/>
              </a:ext>
            </a:extLst>
          </p:cNvPr>
          <p:cNvSpPr/>
          <p:nvPr/>
        </p:nvSpPr>
        <p:spPr>
          <a:xfrm>
            <a:off x="5762513" y="2497568"/>
            <a:ext cx="2592593" cy="2840018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36D8BD-EEB4-DE9B-9960-CD1D360CBC78}"/>
              </a:ext>
            </a:extLst>
          </p:cNvPr>
          <p:cNvSpPr/>
          <p:nvPr/>
        </p:nvSpPr>
        <p:spPr>
          <a:xfrm>
            <a:off x="833718" y="1129553"/>
            <a:ext cx="1577788" cy="8426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BAA67F4D-B0FB-BAF5-90BA-E459B645F486}"/>
              </a:ext>
            </a:extLst>
          </p:cNvPr>
          <p:cNvSpPr/>
          <p:nvPr/>
        </p:nvSpPr>
        <p:spPr>
          <a:xfrm>
            <a:off x="833718" y="2070847"/>
            <a:ext cx="1577788" cy="259977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9BE3E1-2181-F798-1512-5264918FECC3}"/>
              </a:ext>
            </a:extLst>
          </p:cNvPr>
          <p:cNvSpPr/>
          <p:nvPr/>
        </p:nvSpPr>
        <p:spPr>
          <a:xfrm>
            <a:off x="833718" y="2922494"/>
            <a:ext cx="1577788" cy="8426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A657A87-FBA0-20F1-8724-FA23A1EDB01D}"/>
              </a:ext>
            </a:extLst>
          </p:cNvPr>
          <p:cNvSpPr/>
          <p:nvPr/>
        </p:nvSpPr>
        <p:spPr>
          <a:xfrm>
            <a:off x="833718" y="3863788"/>
            <a:ext cx="1577788" cy="259977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34B115-42EB-86A2-9EDD-338026752442}"/>
              </a:ext>
            </a:extLst>
          </p:cNvPr>
          <p:cNvSpPr/>
          <p:nvPr/>
        </p:nvSpPr>
        <p:spPr>
          <a:xfrm>
            <a:off x="833718" y="4948517"/>
            <a:ext cx="1577788" cy="8426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5588DE31-F9BD-D540-7338-73714B7816E5}"/>
              </a:ext>
            </a:extLst>
          </p:cNvPr>
          <p:cNvSpPr/>
          <p:nvPr/>
        </p:nvSpPr>
        <p:spPr>
          <a:xfrm>
            <a:off x="833718" y="5889811"/>
            <a:ext cx="1577788" cy="259977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61CA23-F47C-134F-9136-97E5F4A38738}"/>
              </a:ext>
            </a:extLst>
          </p:cNvPr>
          <p:cNvSpPr/>
          <p:nvPr/>
        </p:nvSpPr>
        <p:spPr>
          <a:xfrm>
            <a:off x="5943600" y="3558988"/>
            <a:ext cx="2250141" cy="11743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FEBF24-BC8E-923C-2CE5-7A3D6AE2EF15}"/>
              </a:ext>
            </a:extLst>
          </p:cNvPr>
          <p:cNvCxnSpPr/>
          <p:nvPr/>
        </p:nvCxnSpPr>
        <p:spPr>
          <a:xfrm>
            <a:off x="5943600" y="3863788"/>
            <a:ext cx="2250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B4A195-5D3F-B727-D81F-16CB7E277D5C}"/>
              </a:ext>
            </a:extLst>
          </p:cNvPr>
          <p:cNvCxnSpPr/>
          <p:nvPr/>
        </p:nvCxnSpPr>
        <p:spPr>
          <a:xfrm>
            <a:off x="5943600" y="4123765"/>
            <a:ext cx="2250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577931-6CC6-389C-C374-157F98CFA44E}"/>
              </a:ext>
            </a:extLst>
          </p:cNvPr>
          <p:cNvCxnSpPr/>
          <p:nvPr/>
        </p:nvCxnSpPr>
        <p:spPr>
          <a:xfrm>
            <a:off x="6822141" y="3558988"/>
            <a:ext cx="0" cy="1174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C0934A-1490-2C42-AB51-72FF7DACC3FE}"/>
              </a:ext>
            </a:extLst>
          </p:cNvPr>
          <p:cNvCxnSpPr/>
          <p:nvPr/>
        </p:nvCxnSpPr>
        <p:spPr>
          <a:xfrm>
            <a:off x="7144871" y="3558988"/>
            <a:ext cx="0" cy="1174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0C8366-059C-2E73-D636-F1F5FB98FD1E}"/>
              </a:ext>
            </a:extLst>
          </p:cNvPr>
          <p:cNvSpPr txBox="1"/>
          <p:nvPr/>
        </p:nvSpPr>
        <p:spPr>
          <a:xfrm>
            <a:off x="6793877" y="38091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10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E16A6B-48D6-EB90-CED4-44181D4938C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2411506" y="1550894"/>
            <a:ext cx="3532094" cy="259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exagon 20">
            <a:extLst>
              <a:ext uri="{FF2B5EF4-FFF2-40B4-BE49-F238E27FC236}">
                <a16:creationId xmlns:a16="http://schemas.microsoft.com/office/drawing/2014/main" id="{B3FBFE1C-33A4-0C86-79AD-45925F690516}"/>
              </a:ext>
            </a:extLst>
          </p:cNvPr>
          <p:cNvSpPr/>
          <p:nvPr/>
        </p:nvSpPr>
        <p:spPr>
          <a:xfrm>
            <a:off x="9296400" y="2070847"/>
            <a:ext cx="1112700" cy="959224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290785-BA79-CE8E-33CE-2D81C2A53803}"/>
              </a:ext>
            </a:extLst>
          </p:cNvPr>
          <p:cNvCxnSpPr>
            <a:stCxn id="11" idx="3"/>
            <a:endCxn id="21" idx="2"/>
          </p:cNvCxnSpPr>
          <p:nvPr/>
        </p:nvCxnSpPr>
        <p:spPr>
          <a:xfrm flipV="1">
            <a:off x="8193741" y="3030071"/>
            <a:ext cx="1342465" cy="111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DD3E81C-FE0B-73F6-12E2-B5AD392B7ED5}"/>
              </a:ext>
            </a:extLst>
          </p:cNvPr>
          <p:cNvSpPr txBox="1"/>
          <p:nvPr/>
        </p:nvSpPr>
        <p:spPr>
          <a:xfrm>
            <a:off x="9536206" y="236579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10 -&gt; 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DA62AD-0DFD-1BB4-1ACF-088B72F9474A}"/>
              </a:ext>
            </a:extLst>
          </p:cNvPr>
          <p:cNvSpPr/>
          <p:nvPr/>
        </p:nvSpPr>
        <p:spPr>
          <a:xfrm>
            <a:off x="4975412" y="1972235"/>
            <a:ext cx="5997388" cy="297628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20430A-9507-F0D7-CC18-6EF965B80845}"/>
              </a:ext>
            </a:extLst>
          </p:cNvPr>
          <p:cNvCxnSpPr>
            <a:stCxn id="7" idx="3"/>
          </p:cNvCxnSpPr>
          <p:nvPr/>
        </p:nvCxnSpPr>
        <p:spPr>
          <a:xfrm>
            <a:off x="2411506" y="3343835"/>
            <a:ext cx="3532094" cy="97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9D8EC8-2062-CB39-11FE-87D819EE4875}"/>
              </a:ext>
            </a:extLst>
          </p:cNvPr>
          <p:cNvCxnSpPr/>
          <p:nvPr/>
        </p:nvCxnSpPr>
        <p:spPr>
          <a:xfrm flipV="1">
            <a:off x="2411506" y="4518212"/>
            <a:ext cx="3532093" cy="101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imer - Transport &amp; Vehicles Icons">
            <a:extLst>
              <a:ext uri="{FF2B5EF4-FFF2-40B4-BE49-F238E27FC236}">
                <a16:creationId xmlns:a16="http://schemas.microsoft.com/office/drawing/2014/main" id="{3F8C044C-1461-4418-CA6F-32674ABAA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430" y="3939990"/>
            <a:ext cx="560294" cy="56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Timer - Transport &amp; Vehicles Icons">
            <a:extLst>
              <a:ext uri="{FF2B5EF4-FFF2-40B4-BE49-F238E27FC236}">
                <a16:creationId xmlns:a16="http://schemas.microsoft.com/office/drawing/2014/main" id="{AC81A848-7E17-28A8-C820-6B9FBE628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430" y="4486835"/>
            <a:ext cx="560294" cy="56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eckmark&quot; Icon - Download for free – Iconduck">
            <a:extLst>
              <a:ext uri="{FF2B5EF4-FFF2-40B4-BE49-F238E27FC236}">
                <a16:creationId xmlns:a16="http://schemas.microsoft.com/office/drawing/2014/main" id="{355D37A5-A5FC-30A8-5141-B84FB46E0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868" y="2136002"/>
            <a:ext cx="233082" cy="19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rror Symbol Svg Png Icon Free Download (#27744) - OnlineWebFonts.COM">
            <a:extLst>
              <a:ext uri="{FF2B5EF4-FFF2-40B4-BE49-F238E27FC236}">
                <a16:creationId xmlns:a16="http://schemas.microsoft.com/office/drawing/2014/main" id="{BF029C38-6DF1-A13F-49AE-04266D770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125" y="2681065"/>
            <a:ext cx="309562" cy="30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455FAC6-708D-B702-F1F1-0D54DFA7C8A3}"/>
              </a:ext>
            </a:extLst>
          </p:cNvPr>
          <p:cNvSpPr txBox="1"/>
          <p:nvPr/>
        </p:nvSpPr>
        <p:spPr>
          <a:xfrm>
            <a:off x="4975412" y="1649506"/>
            <a:ext cx="2065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Pesimistic</a:t>
            </a:r>
            <a:r>
              <a:rPr lang="es-419" dirty="0"/>
              <a:t> - Bloqueo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00715F-9048-FCFF-AA19-ADB4FD962F29}"/>
              </a:ext>
            </a:extLst>
          </p:cNvPr>
          <p:cNvSpPr txBox="1"/>
          <p:nvPr/>
        </p:nvSpPr>
        <p:spPr>
          <a:xfrm>
            <a:off x="4975412" y="32450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2PC</a:t>
            </a:r>
          </a:p>
        </p:txBody>
      </p:sp>
    </p:spTree>
    <p:extLst>
      <p:ext uri="{BB962C8B-B14F-4D97-AF65-F5344CB8AC3E}">
        <p14:creationId xmlns:p14="http://schemas.microsoft.com/office/powerpoint/2010/main" val="198027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28EA3-CF00-AD8E-8B6F-12929BF2E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95D27884-FA25-B3D7-2A96-2BB236251538}"/>
              </a:ext>
            </a:extLst>
          </p:cNvPr>
          <p:cNvSpPr/>
          <p:nvPr/>
        </p:nvSpPr>
        <p:spPr>
          <a:xfrm>
            <a:off x="5762513" y="2497568"/>
            <a:ext cx="2592593" cy="2840018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5155B5-F275-9AE6-4C10-72FA5C18993F}"/>
              </a:ext>
            </a:extLst>
          </p:cNvPr>
          <p:cNvSpPr/>
          <p:nvPr/>
        </p:nvSpPr>
        <p:spPr>
          <a:xfrm>
            <a:off x="833718" y="1129553"/>
            <a:ext cx="1577788" cy="8426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F6B6D69-7CAC-B684-1EF3-7F9AB6C507CF}"/>
              </a:ext>
            </a:extLst>
          </p:cNvPr>
          <p:cNvSpPr/>
          <p:nvPr/>
        </p:nvSpPr>
        <p:spPr>
          <a:xfrm>
            <a:off x="833718" y="2070847"/>
            <a:ext cx="1577788" cy="259977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C9B281-29B5-6390-CFB9-3FF015F7AB50}"/>
              </a:ext>
            </a:extLst>
          </p:cNvPr>
          <p:cNvSpPr/>
          <p:nvPr/>
        </p:nvSpPr>
        <p:spPr>
          <a:xfrm>
            <a:off x="833718" y="2922494"/>
            <a:ext cx="1577788" cy="8426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E9A3E08F-7B42-A084-20D4-2F20BAB2A9F4}"/>
              </a:ext>
            </a:extLst>
          </p:cNvPr>
          <p:cNvSpPr/>
          <p:nvPr/>
        </p:nvSpPr>
        <p:spPr>
          <a:xfrm>
            <a:off x="833718" y="3863788"/>
            <a:ext cx="1577788" cy="259977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92F121-5B9D-5A5A-C573-FB754AE61369}"/>
              </a:ext>
            </a:extLst>
          </p:cNvPr>
          <p:cNvSpPr/>
          <p:nvPr/>
        </p:nvSpPr>
        <p:spPr>
          <a:xfrm>
            <a:off x="833718" y="4948517"/>
            <a:ext cx="1577788" cy="8426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CCA0F66A-7D6C-72C1-034C-AAB729B1DD32}"/>
              </a:ext>
            </a:extLst>
          </p:cNvPr>
          <p:cNvSpPr/>
          <p:nvPr/>
        </p:nvSpPr>
        <p:spPr>
          <a:xfrm>
            <a:off x="833718" y="5889811"/>
            <a:ext cx="1577788" cy="259977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76A0A9-3CE1-44F5-7139-04F4CF868519}"/>
              </a:ext>
            </a:extLst>
          </p:cNvPr>
          <p:cNvSpPr/>
          <p:nvPr/>
        </p:nvSpPr>
        <p:spPr>
          <a:xfrm>
            <a:off x="5943600" y="3558988"/>
            <a:ext cx="2250141" cy="11743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750ABC-A9C5-5522-6368-BC6D1724CA39}"/>
              </a:ext>
            </a:extLst>
          </p:cNvPr>
          <p:cNvCxnSpPr/>
          <p:nvPr/>
        </p:nvCxnSpPr>
        <p:spPr>
          <a:xfrm>
            <a:off x="5943600" y="3863788"/>
            <a:ext cx="2250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BA4E62-9949-5DFB-BCB7-DEBF9A810CF7}"/>
              </a:ext>
            </a:extLst>
          </p:cNvPr>
          <p:cNvCxnSpPr/>
          <p:nvPr/>
        </p:nvCxnSpPr>
        <p:spPr>
          <a:xfrm>
            <a:off x="5943600" y="4123765"/>
            <a:ext cx="2250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BB0228-8F01-5899-2ED2-12E3348F402E}"/>
              </a:ext>
            </a:extLst>
          </p:cNvPr>
          <p:cNvCxnSpPr/>
          <p:nvPr/>
        </p:nvCxnSpPr>
        <p:spPr>
          <a:xfrm>
            <a:off x="6822141" y="3558988"/>
            <a:ext cx="0" cy="1174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0C11B4-BCE6-6DC5-FC19-3309370CA067}"/>
              </a:ext>
            </a:extLst>
          </p:cNvPr>
          <p:cNvCxnSpPr/>
          <p:nvPr/>
        </p:nvCxnSpPr>
        <p:spPr>
          <a:xfrm>
            <a:off x="7144871" y="3558988"/>
            <a:ext cx="0" cy="1174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7E8FF59-13FB-E62F-8077-EF5414FD30A0}"/>
              </a:ext>
            </a:extLst>
          </p:cNvPr>
          <p:cNvSpPr txBox="1"/>
          <p:nvPr/>
        </p:nvSpPr>
        <p:spPr>
          <a:xfrm>
            <a:off x="6793877" y="38091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10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BF357D-EAC2-D42C-7072-9B7A2441B55C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2411506" y="1550894"/>
            <a:ext cx="3532094" cy="259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exagon 20">
            <a:extLst>
              <a:ext uri="{FF2B5EF4-FFF2-40B4-BE49-F238E27FC236}">
                <a16:creationId xmlns:a16="http://schemas.microsoft.com/office/drawing/2014/main" id="{73FC4315-EB57-A9DC-7610-F50543FE8290}"/>
              </a:ext>
            </a:extLst>
          </p:cNvPr>
          <p:cNvSpPr/>
          <p:nvPr/>
        </p:nvSpPr>
        <p:spPr>
          <a:xfrm>
            <a:off x="9296400" y="2070847"/>
            <a:ext cx="1112700" cy="959224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215225-E6F8-7B4E-71E5-8F26E08B13EC}"/>
              </a:ext>
            </a:extLst>
          </p:cNvPr>
          <p:cNvCxnSpPr>
            <a:stCxn id="11" idx="3"/>
            <a:endCxn id="21" idx="2"/>
          </p:cNvCxnSpPr>
          <p:nvPr/>
        </p:nvCxnSpPr>
        <p:spPr>
          <a:xfrm flipV="1">
            <a:off x="8193741" y="3030071"/>
            <a:ext cx="1342465" cy="111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29B0D7-3797-B129-1A59-9044735AEE87}"/>
              </a:ext>
            </a:extLst>
          </p:cNvPr>
          <p:cNvSpPr txBox="1"/>
          <p:nvPr/>
        </p:nvSpPr>
        <p:spPr>
          <a:xfrm>
            <a:off x="9439014" y="236579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10 -&gt; 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778A0A-FD8E-209E-FEDC-A01310E2C8FA}"/>
              </a:ext>
            </a:extLst>
          </p:cNvPr>
          <p:cNvSpPr/>
          <p:nvPr/>
        </p:nvSpPr>
        <p:spPr>
          <a:xfrm>
            <a:off x="4975412" y="1972235"/>
            <a:ext cx="5997388" cy="245633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476928-1763-30E9-A196-5C181076F793}"/>
              </a:ext>
            </a:extLst>
          </p:cNvPr>
          <p:cNvCxnSpPr>
            <a:stCxn id="7" idx="3"/>
          </p:cNvCxnSpPr>
          <p:nvPr/>
        </p:nvCxnSpPr>
        <p:spPr>
          <a:xfrm>
            <a:off x="2411506" y="3343835"/>
            <a:ext cx="3532094" cy="97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3EEE44-1615-DDD5-E2BE-B2C3E8137FFE}"/>
              </a:ext>
            </a:extLst>
          </p:cNvPr>
          <p:cNvCxnSpPr/>
          <p:nvPr/>
        </p:nvCxnSpPr>
        <p:spPr>
          <a:xfrm flipV="1">
            <a:off x="2411506" y="4518212"/>
            <a:ext cx="3532093" cy="101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heckmark&quot; Icon - Download for free – Iconduck">
            <a:extLst>
              <a:ext uri="{FF2B5EF4-FFF2-40B4-BE49-F238E27FC236}">
                <a16:creationId xmlns:a16="http://schemas.microsoft.com/office/drawing/2014/main" id="{C32E3746-CFB3-61FD-CD7C-3650A139F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868" y="2136002"/>
            <a:ext cx="233082" cy="19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rror Symbol Svg Png Icon Free Download (#27744) - OnlineWebFonts.COM">
            <a:extLst>
              <a:ext uri="{FF2B5EF4-FFF2-40B4-BE49-F238E27FC236}">
                <a16:creationId xmlns:a16="http://schemas.microsoft.com/office/drawing/2014/main" id="{86790029-570F-9028-B3B0-00C54CA6C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125" y="2681065"/>
            <a:ext cx="309562" cy="30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6005C5-4B43-E90F-63A7-5BD56A739E88}"/>
              </a:ext>
            </a:extLst>
          </p:cNvPr>
          <p:cNvSpPr txBox="1"/>
          <p:nvPr/>
        </p:nvSpPr>
        <p:spPr>
          <a:xfrm>
            <a:off x="4975412" y="1649506"/>
            <a:ext cx="11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Optimistic</a:t>
            </a:r>
            <a:endParaRPr lang="es-419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59A9B-D64A-9456-D480-03C3DBDBBC4B}"/>
              </a:ext>
            </a:extLst>
          </p:cNvPr>
          <p:cNvSpPr txBox="1"/>
          <p:nvPr/>
        </p:nvSpPr>
        <p:spPr>
          <a:xfrm>
            <a:off x="5200798" y="41237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EE218-E544-9E95-9BE2-BFDAD01446AC}"/>
              </a:ext>
            </a:extLst>
          </p:cNvPr>
          <p:cNvSpPr txBox="1"/>
          <p:nvPr/>
        </p:nvSpPr>
        <p:spPr>
          <a:xfrm>
            <a:off x="5200798" y="47315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E09896-8DB9-0D84-F07F-31E180128D81}"/>
              </a:ext>
            </a:extLst>
          </p:cNvPr>
          <p:cNvSpPr txBox="1"/>
          <p:nvPr/>
        </p:nvSpPr>
        <p:spPr>
          <a:xfrm>
            <a:off x="4975412" y="324509"/>
            <a:ext cx="69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SAGA</a:t>
            </a:r>
          </a:p>
        </p:txBody>
      </p:sp>
    </p:spTree>
    <p:extLst>
      <p:ext uri="{BB962C8B-B14F-4D97-AF65-F5344CB8AC3E}">
        <p14:creationId xmlns:p14="http://schemas.microsoft.com/office/powerpoint/2010/main" val="401981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81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9</cp:revision>
  <dcterms:created xsi:type="dcterms:W3CDTF">2024-02-03T16:34:22Z</dcterms:created>
  <dcterms:modified xsi:type="dcterms:W3CDTF">2024-08-24T17:58:53Z</dcterms:modified>
</cp:coreProperties>
</file>