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DAFF8E-8365-4958-B963-611A859E56AB}" v="1" dt="2024-08-10T14:09:14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Arostegui Cunza" userId="d89b6af450cec8f7" providerId="LiveId" clId="{B9DAFF8E-8365-4958-B963-611A859E56AB}"/>
    <pc:docChg chg="delSld modSld">
      <pc:chgData name="Erick Arostegui Cunza" userId="d89b6af450cec8f7" providerId="LiveId" clId="{B9DAFF8E-8365-4958-B963-611A859E56AB}" dt="2024-08-10T14:09:14.465" v="2" actId="478"/>
      <pc:docMkLst>
        <pc:docMk/>
      </pc:docMkLst>
      <pc:sldChg chg="delSp">
        <pc:chgData name="Erick Arostegui Cunza" userId="d89b6af450cec8f7" providerId="LiveId" clId="{B9DAFF8E-8365-4958-B963-611A859E56AB}" dt="2024-08-10T14:09:14.465" v="2" actId="478"/>
        <pc:sldMkLst>
          <pc:docMk/>
          <pc:sldMk cId="1294906338" sldId="256"/>
        </pc:sldMkLst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4" creationId="{560A03A5-996C-2ADD-493C-93677D881D7C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5" creationId="{8C36D8BD-EEB4-DE9B-9960-CD1D360CBC78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6" creationId="{BAA67F4D-B0FB-BAF5-90BA-E459B645F486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7" creationId="{729BE3E1-2181-F798-1512-5264918FECC3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8" creationId="{3A657A87-FBA0-20F1-8724-FA23A1EDB01D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9" creationId="{E934B115-42EB-86A2-9EDD-338026752442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10" creationId="{5588DE31-F9BD-D540-7338-73714B7816E5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11" creationId="{2461CA23-F47C-134F-9136-97E5F4A38738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18" creationId="{3C0C8366-059C-2E73-D636-F1F5FB98FD1E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21" creationId="{B3FBFE1C-33A4-0C86-79AD-45925F690516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24" creationId="{5DD3E81C-FE0B-73F6-12E2-B5AD392B7ED5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25" creationId="{C0DA62AD-0DFD-1BB4-1ACF-088B72F9474A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31" creationId="{C455FAC6-708D-B702-F1F1-0D54DFA7C8A3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32" creationId="{9000715F-9048-FCFF-AA19-ADB4FD962F29}"/>
          </ac:spMkLst>
        </pc:spChg>
        <pc:picChg chg="del">
          <ac:chgData name="Erick Arostegui Cunza" userId="d89b6af450cec8f7" providerId="LiveId" clId="{B9DAFF8E-8365-4958-B963-611A859E56AB}" dt="2024-08-10T14:09:14.465" v="2" actId="478"/>
          <ac:picMkLst>
            <pc:docMk/>
            <pc:sldMk cId="1294906338" sldId="256"/>
            <ac:picMk id="30" creationId="{AC81A848-7E17-28A8-C820-6B9FBE628985}"/>
          </ac:picMkLst>
        </pc:picChg>
        <pc:picChg chg="del">
          <ac:chgData name="Erick Arostegui Cunza" userId="d89b6af450cec8f7" providerId="LiveId" clId="{B9DAFF8E-8365-4958-B963-611A859E56AB}" dt="2024-08-10T14:09:14.465" v="2" actId="478"/>
          <ac:picMkLst>
            <pc:docMk/>
            <pc:sldMk cId="1294906338" sldId="256"/>
            <ac:picMk id="1026" creationId="{3F8C044C-1461-4418-CA6F-32674ABAA7CE}"/>
          </ac:picMkLst>
        </pc:picChg>
        <pc:picChg chg="del">
          <ac:chgData name="Erick Arostegui Cunza" userId="d89b6af450cec8f7" providerId="LiveId" clId="{B9DAFF8E-8365-4958-B963-611A859E56AB}" dt="2024-08-10T14:09:14.465" v="2" actId="478"/>
          <ac:picMkLst>
            <pc:docMk/>
            <pc:sldMk cId="1294906338" sldId="256"/>
            <ac:picMk id="1028" creationId="{355D37A5-A5FC-30A8-5141-B84FB46E0EF6}"/>
          </ac:picMkLst>
        </pc:picChg>
        <pc:picChg chg="del">
          <ac:chgData name="Erick Arostegui Cunza" userId="d89b6af450cec8f7" providerId="LiveId" clId="{B9DAFF8E-8365-4958-B963-611A859E56AB}" dt="2024-08-10T14:09:14.465" v="2" actId="478"/>
          <ac:picMkLst>
            <pc:docMk/>
            <pc:sldMk cId="1294906338" sldId="256"/>
            <ac:picMk id="1030" creationId="{BF029C38-6DF1-A13F-49AE-04266D770197}"/>
          </ac:picMkLst>
        </pc:picChg>
        <pc:cxnChg chg="del">
          <ac:chgData name="Erick Arostegui Cunza" userId="d89b6af450cec8f7" providerId="LiveId" clId="{B9DAFF8E-8365-4958-B963-611A859E56AB}" dt="2024-08-10T14:09:14.465" v="2" actId="478"/>
          <ac:cxnSpMkLst>
            <pc:docMk/>
            <pc:sldMk cId="1294906338" sldId="256"/>
            <ac:cxnSpMk id="13" creationId="{5AFEBF24-BC8E-923C-2CE5-7A3D6AE2EF15}"/>
          </ac:cxnSpMkLst>
        </pc:cxnChg>
        <pc:cxnChg chg="del">
          <ac:chgData name="Erick Arostegui Cunza" userId="d89b6af450cec8f7" providerId="LiveId" clId="{B9DAFF8E-8365-4958-B963-611A859E56AB}" dt="2024-08-10T14:09:14.465" v="2" actId="478"/>
          <ac:cxnSpMkLst>
            <pc:docMk/>
            <pc:sldMk cId="1294906338" sldId="256"/>
            <ac:cxnSpMk id="14" creationId="{FFB4A195-5D3F-B727-D81F-16CB7E277D5C}"/>
          </ac:cxnSpMkLst>
        </pc:cxnChg>
        <pc:cxnChg chg="del">
          <ac:chgData name="Erick Arostegui Cunza" userId="d89b6af450cec8f7" providerId="LiveId" clId="{B9DAFF8E-8365-4958-B963-611A859E56AB}" dt="2024-08-10T14:09:14.465" v="2" actId="478"/>
          <ac:cxnSpMkLst>
            <pc:docMk/>
            <pc:sldMk cId="1294906338" sldId="256"/>
            <ac:cxnSpMk id="16" creationId="{D7577931-6CC6-389C-C374-157F98CFA44E}"/>
          </ac:cxnSpMkLst>
        </pc:cxnChg>
        <pc:cxnChg chg="del">
          <ac:chgData name="Erick Arostegui Cunza" userId="d89b6af450cec8f7" providerId="LiveId" clId="{B9DAFF8E-8365-4958-B963-611A859E56AB}" dt="2024-08-10T14:09:14.465" v="2" actId="478"/>
          <ac:cxnSpMkLst>
            <pc:docMk/>
            <pc:sldMk cId="1294906338" sldId="256"/>
            <ac:cxnSpMk id="17" creationId="{4FC0934A-1490-2C42-AB51-72FF7DACC3FE}"/>
          </ac:cxnSpMkLst>
        </pc:cxnChg>
        <pc:cxnChg chg="del">
          <ac:chgData name="Erick Arostegui Cunza" userId="d89b6af450cec8f7" providerId="LiveId" clId="{B9DAFF8E-8365-4958-B963-611A859E56AB}" dt="2024-08-10T14:09:14.465" v="2" actId="478"/>
          <ac:cxnSpMkLst>
            <pc:docMk/>
            <pc:sldMk cId="1294906338" sldId="256"/>
            <ac:cxnSpMk id="20" creationId="{E7E16A6B-48D6-EB90-CED4-44181D4938C4}"/>
          </ac:cxnSpMkLst>
        </pc:cxnChg>
        <pc:cxnChg chg="del">
          <ac:chgData name="Erick Arostegui Cunza" userId="d89b6af450cec8f7" providerId="LiveId" clId="{B9DAFF8E-8365-4958-B963-611A859E56AB}" dt="2024-08-10T14:09:14.465" v="2" actId="478"/>
          <ac:cxnSpMkLst>
            <pc:docMk/>
            <pc:sldMk cId="1294906338" sldId="256"/>
            <ac:cxnSpMk id="23" creationId="{70290785-BA79-CE8E-33CE-2D81C2A53803}"/>
          </ac:cxnSpMkLst>
        </pc:cxnChg>
        <pc:cxnChg chg="del">
          <ac:chgData name="Erick Arostegui Cunza" userId="d89b6af450cec8f7" providerId="LiveId" clId="{B9DAFF8E-8365-4958-B963-611A859E56AB}" dt="2024-08-10T14:09:14.465" v="2" actId="478"/>
          <ac:cxnSpMkLst>
            <pc:docMk/>
            <pc:sldMk cId="1294906338" sldId="256"/>
            <ac:cxnSpMk id="27" creationId="{8E20430A-9507-F0D7-CC18-6EF965B80845}"/>
          </ac:cxnSpMkLst>
        </pc:cxnChg>
        <pc:cxnChg chg="del">
          <ac:chgData name="Erick Arostegui Cunza" userId="d89b6af450cec8f7" providerId="LiveId" clId="{B9DAFF8E-8365-4958-B963-611A859E56AB}" dt="2024-08-10T14:09:14.465" v="2" actId="478"/>
          <ac:cxnSpMkLst>
            <pc:docMk/>
            <pc:sldMk cId="1294906338" sldId="256"/>
            <ac:cxnSpMk id="29" creationId="{8B9D8EC8-2062-CB39-11FE-87D819EE4875}"/>
          </ac:cxnSpMkLst>
        </pc:cxnChg>
      </pc:sldChg>
      <pc:sldChg chg="del">
        <pc:chgData name="Erick Arostegui Cunza" userId="d89b6af450cec8f7" providerId="LiveId" clId="{B9DAFF8E-8365-4958-B963-611A859E56AB}" dt="2024-08-10T14:09:12.218" v="0" actId="47"/>
        <pc:sldMkLst>
          <pc:docMk/>
          <pc:sldMk cId="4019813505" sldId="257"/>
        </pc:sldMkLst>
      </pc:sldChg>
      <pc:sldChg chg="del">
        <pc:chgData name="Erick Arostegui Cunza" userId="d89b6af450cec8f7" providerId="LiveId" clId="{B9DAFF8E-8365-4958-B963-611A859E56AB}" dt="2024-08-10T14:09:12.429" v="1" actId="47"/>
        <pc:sldMkLst>
          <pc:docMk/>
          <pc:sldMk cId="263785323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9979-4EEA-217D-3525-5C8FC0C96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43171-6312-E8E5-CCE9-D32CC970F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65376-F675-32F6-3A59-F9E5B849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24/8/2024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9FEDE-CD0E-6D39-2242-ED2A7255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31915-A397-ACD9-CA36-3FB18661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8637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AED7-DFD2-03A9-3AAA-696E40FA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DE641-5C91-1EDB-E1DC-452E62D54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CB8BC-A0AF-6DAD-D8C1-D1FDE89E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24/8/2024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F1D0F-04CE-64CF-2733-3010E527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1779F-DF7D-A72A-3FDA-67AA5212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8691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FCA1F-F6B9-CA6B-63AA-C42E9DFFE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1C14F-EE65-44A0-2EAD-3E456F859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52C4F-6CCF-80E7-E8E1-CE67B9CD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24/8/2024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673C0-BB08-DD10-F457-349E1895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DCD4A-41C4-94C4-3F0B-F682D6DA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0435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2FE9-2DF8-803F-ACEB-9B888FC6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40AFF-B7ED-FBD4-CF13-38A9A417B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CDD6-E31B-0B13-63EA-56449CE1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24/8/2024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73D2F-1885-6BA8-BAE0-665A27C2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4A5F-F069-41AF-F782-9E2353B8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6212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F20D-D120-D8FB-024D-FFFD91CD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97F72-7318-6F50-15F5-46D1E04DD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264B-AC2D-7B8D-B69C-04497707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24/8/2024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86E29-6217-129A-AB6E-F34DB301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AD03B-76A9-D8C1-A31A-2F5A22EE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6905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5CB1-42DE-60F5-B0BA-4E759E71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C19F0-1312-A3CF-AC91-E84A5D20E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F8058-1817-28C1-5CF1-C3BC4C2B9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35F6-6981-E8EA-88FF-E1F986C8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24/8/2024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E51FA-FB74-42AA-C338-3AEF467F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18C44-777C-5CF9-4489-43A9DF20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0342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5775-3A3F-A710-FC8F-D7DFB805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BF0D8-33E3-9A2B-F756-41BD77889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23E9D-C0B8-3EBB-D324-56D2FE4EA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E1B32-8D38-F0D3-3A5D-5F15AF520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CF734-47B1-9191-F828-4DD367572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7F471-6FA0-AE5F-8978-0392F7EC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24/8/2024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44130-F27B-2C23-8316-380AAC5A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5B327-E22E-A7F7-4266-D876CA53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8945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9579-611B-A9F3-5EE2-351CC1C9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86DF5-3BBF-D59A-8F37-599D4ED0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24/8/2024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DC3C7-AE20-15E7-3540-08BEE48A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9C4F4-4D96-4173-D30E-DE0AD160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4544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B8449-F2CC-6E11-B5A2-3FD4D0A9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24/8/2024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2D41B-1011-F591-F729-A9B90DCA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988D3-28C5-14AF-25DD-0D8331D6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5203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4191-9F15-CFA4-7B63-24C3D540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0B95-6312-0D5F-8AEE-20FCC73CA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748FC-01D0-6B45-3663-BB8B9992F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1CAEC-DC72-8EEC-64C3-197C05E0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24/8/2024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9B9A0-2C76-AFA7-58CD-308F885E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C6219-D880-1BCA-F6D8-A4B64ADD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0715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40AF-A0A1-5BD0-5650-FFEE0D09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C279E-47DB-5CE8-940F-9CE7CAEED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DDF55-CFCC-274C-B6C2-F953A4B49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B6EE2-90EB-6831-EC1F-83438891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24/8/2024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7DBEF-10A5-52FA-1D9B-DE3AE268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46248-0EC8-D538-5B3D-D18024A7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4769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FFBC7-43E6-B64B-7578-9655D79B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A07C5-81FE-81D8-1CDF-50E1342A6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B0333-EA3B-2D06-A239-1AD2601C8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82A46-B665-407F-96FD-F111779DA63B}" type="datetimeFigureOut">
              <a:rPr lang="es-419" smtClean="0"/>
              <a:t>24/8/2024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34EBC-D715-FFD6-7171-60AB1D9E6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C55D0-3385-5117-0C90-129E1AF9B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0916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1EC4563B-A7CE-1094-D112-FBDC6E7FE185}"/>
              </a:ext>
            </a:extLst>
          </p:cNvPr>
          <p:cNvSpPr/>
          <p:nvPr/>
        </p:nvSpPr>
        <p:spPr>
          <a:xfrm>
            <a:off x="716646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>
                <a:solidFill>
                  <a:sysClr val="windowText" lastClr="000000"/>
                </a:solidFill>
              </a:rPr>
              <a:t>MS A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5B228304-B53F-A585-F6F6-27D52EB6D9EA}"/>
              </a:ext>
            </a:extLst>
          </p:cNvPr>
          <p:cNvSpPr/>
          <p:nvPr/>
        </p:nvSpPr>
        <p:spPr>
          <a:xfrm>
            <a:off x="1796299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B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3B6D704E-0013-EE6B-27DB-CF724147AC5F}"/>
              </a:ext>
            </a:extLst>
          </p:cNvPr>
          <p:cNvSpPr/>
          <p:nvPr/>
        </p:nvSpPr>
        <p:spPr>
          <a:xfrm>
            <a:off x="2875952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 C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3388FFC0-DEE4-45BE-A889-791CCB2F643D}"/>
              </a:ext>
            </a:extLst>
          </p:cNvPr>
          <p:cNvSpPr/>
          <p:nvPr/>
        </p:nvSpPr>
        <p:spPr>
          <a:xfrm>
            <a:off x="3955605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D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F0E71581-9592-2534-453B-EBC4EDBDE548}"/>
              </a:ext>
            </a:extLst>
          </p:cNvPr>
          <p:cNvSpPr/>
          <p:nvPr/>
        </p:nvSpPr>
        <p:spPr>
          <a:xfrm>
            <a:off x="716646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>
                <a:solidFill>
                  <a:sysClr val="windowText" lastClr="000000"/>
                </a:solidFill>
              </a:rPr>
              <a:t>MS A’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CE97E82-6629-0DAC-4450-62ADDB04DCDC}"/>
              </a:ext>
            </a:extLst>
          </p:cNvPr>
          <p:cNvSpPr/>
          <p:nvPr/>
        </p:nvSpPr>
        <p:spPr>
          <a:xfrm>
            <a:off x="1796299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B’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134597F5-ACE3-AAA6-89E8-38E2352B0020}"/>
              </a:ext>
            </a:extLst>
          </p:cNvPr>
          <p:cNvSpPr/>
          <p:nvPr/>
        </p:nvSpPr>
        <p:spPr>
          <a:xfrm>
            <a:off x="2875952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C’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D34C4CC3-0D7C-1CC7-8A75-B6AEB380B7BD}"/>
              </a:ext>
            </a:extLst>
          </p:cNvPr>
          <p:cNvSpPr/>
          <p:nvPr/>
        </p:nvSpPr>
        <p:spPr>
          <a:xfrm>
            <a:off x="3955605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D’</a:t>
            </a:r>
          </a:p>
        </p:txBody>
      </p:sp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FA716ADA-3A0D-42C3-93ED-ED4861955A91}"/>
              </a:ext>
            </a:extLst>
          </p:cNvPr>
          <p:cNvSpPr/>
          <p:nvPr/>
        </p:nvSpPr>
        <p:spPr>
          <a:xfrm>
            <a:off x="826266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Scroll: Vertical 10">
            <a:extLst>
              <a:ext uri="{FF2B5EF4-FFF2-40B4-BE49-F238E27FC236}">
                <a16:creationId xmlns:a16="http://schemas.microsoft.com/office/drawing/2014/main" id="{EB5F5B50-FE29-70C5-039B-3F49FFCC6B1E}"/>
              </a:ext>
            </a:extLst>
          </p:cNvPr>
          <p:cNvSpPr/>
          <p:nvPr/>
        </p:nvSpPr>
        <p:spPr>
          <a:xfrm>
            <a:off x="1851109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118BE56F-CA67-2F38-C6CD-D51A46303378}"/>
              </a:ext>
            </a:extLst>
          </p:cNvPr>
          <p:cNvSpPr/>
          <p:nvPr/>
        </p:nvSpPr>
        <p:spPr>
          <a:xfrm>
            <a:off x="2930762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6F6FE8FA-451A-2C46-7E61-2EB307EEE72B}"/>
              </a:ext>
            </a:extLst>
          </p:cNvPr>
          <p:cNvSpPr/>
          <p:nvPr/>
        </p:nvSpPr>
        <p:spPr>
          <a:xfrm>
            <a:off x="4045613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" name="Scroll: Vertical 13">
            <a:extLst>
              <a:ext uri="{FF2B5EF4-FFF2-40B4-BE49-F238E27FC236}">
                <a16:creationId xmlns:a16="http://schemas.microsoft.com/office/drawing/2014/main" id="{A16195D3-6D85-D0AD-3542-A2137C86E3C5}"/>
              </a:ext>
            </a:extLst>
          </p:cNvPr>
          <p:cNvSpPr/>
          <p:nvPr/>
        </p:nvSpPr>
        <p:spPr>
          <a:xfrm>
            <a:off x="826266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" name="Scroll: Vertical 14">
            <a:extLst>
              <a:ext uri="{FF2B5EF4-FFF2-40B4-BE49-F238E27FC236}">
                <a16:creationId xmlns:a16="http://schemas.microsoft.com/office/drawing/2014/main" id="{11B0B982-26D1-FED3-BF57-526BEE10FAB4}"/>
              </a:ext>
            </a:extLst>
          </p:cNvPr>
          <p:cNvSpPr/>
          <p:nvPr/>
        </p:nvSpPr>
        <p:spPr>
          <a:xfrm>
            <a:off x="1851109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Scroll: Vertical 15">
            <a:extLst>
              <a:ext uri="{FF2B5EF4-FFF2-40B4-BE49-F238E27FC236}">
                <a16:creationId xmlns:a16="http://schemas.microsoft.com/office/drawing/2014/main" id="{E22579AB-C814-57D6-690F-B572D082460A}"/>
              </a:ext>
            </a:extLst>
          </p:cNvPr>
          <p:cNvSpPr/>
          <p:nvPr/>
        </p:nvSpPr>
        <p:spPr>
          <a:xfrm>
            <a:off x="2930762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7" name="Scroll: Vertical 16">
            <a:extLst>
              <a:ext uri="{FF2B5EF4-FFF2-40B4-BE49-F238E27FC236}">
                <a16:creationId xmlns:a16="http://schemas.microsoft.com/office/drawing/2014/main" id="{041DCF20-5202-5503-FC13-D37142E9AC2B}"/>
              </a:ext>
            </a:extLst>
          </p:cNvPr>
          <p:cNvSpPr/>
          <p:nvPr/>
        </p:nvSpPr>
        <p:spPr>
          <a:xfrm>
            <a:off x="4045613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A7FAB7-A3E8-5363-4D2F-56378D72DF4F}"/>
              </a:ext>
            </a:extLst>
          </p:cNvPr>
          <p:cNvSpPr/>
          <p:nvPr/>
        </p:nvSpPr>
        <p:spPr>
          <a:xfrm>
            <a:off x="143219" y="878462"/>
            <a:ext cx="11810082" cy="3927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BD784D-861F-CC58-066F-21D2C0783FE5}"/>
              </a:ext>
            </a:extLst>
          </p:cNvPr>
          <p:cNvSpPr txBox="1"/>
          <p:nvPr/>
        </p:nvSpPr>
        <p:spPr>
          <a:xfrm>
            <a:off x="659998" y="878462"/>
            <a:ext cx="54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Dev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35324F-00C2-B17C-DBB8-0D1B650142E4}"/>
              </a:ext>
            </a:extLst>
          </p:cNvPr>
          <p:cNvCxnSpPr/>
          <p:nvPr/>
        </p:nvCxnSpPr>
        <p:spPr>
          <a:xfrm>
            <a:off x="6048260" y="878462"/>
            <a:ext cx="0" cy="392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494331A-3904-9320-9FE4-521DEF989ABE}"/>
              </a:ext>
            </a:extLst>
          </p:cNvPr>
          <p:cNvSpPr/>
          <p:nvPr/>
        </p:nvSpPr>
        <p:spPr>
          <a:xfrm>
            <a:off x="440674" y="1247794"/>
            <a:ext cx="4583016" cy="2412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8B6926-09E3-0630-E60D-01C499416ADB}"/>
              </a:ext>
            </a:extLst>
          </p:cNvPr>
          <p:cNvSpPr txBox="1"/>
          <p:nvPr/>
        </p:nvSpPr>
        <p:spPr>
          <a:xfrm>
            <a:off x="7243864" y="878462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Prod</a:t>
            </a:r>
            <a:endParaRPr lang="es-419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C2E7B78A-C8F8-6EA4-E28F-C71D1253767E}"/>
              </a:ext>
            </a:extLst>
          </p:cNvPr>
          <p:cNvSpPr/>
          <p:nvPr/>
        </p:nvSpPr>
        <p:spPr>
          <a:xfrm>
            <a:off x="7300512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A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4AC65946-57DF-F449-6512-AC8EDA179DF0}"/>
              </a:ext>
            </a:extLst>
          </p:cNvPr>
          <p:cNvSpPr/>
          <p:nvPr/>
        </p:nvSpPr>
        <p:spPr>
          <a:xfrm>
            <a:off x="8380165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B</a:t>
            </a: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052340BC-FB47-6837-8F97-32FD13C2889B}"/>
              </a:ext>
            </a:extLst>
          </p:cNvPr>
          <p:cNvSpPr/>
          <p:nvPr/>
        </p:nvSpPr>
        <p:spPr>
          <a:xfrm>
            <a:off x="9459818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 C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E1ED843E-EBEC-BD25-199B-C053403AC020}"/>
              </a:ext>
            </a:extLst>
          </p:cNvPr>
          <p:cNvSpPr/>
          <p:nvPr/>
        </p:nvSpPr>
        <p:spPr>
          <a:xfrm>
            <a:off x="10539471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BE3BB15-6C11-6764-B513-04D50EFA0F33}"/>
              </a:ext>
            </a:extLst>
          </p:cNvPr>
          <p:cNvSpPr/>
          <p:nvPr/>
        </p:nvSpPr>
        <p:spPr>
          <a:xfrm>
            <a:off x="7024540" y="1247794"/>
            <a:ext cx="4583016" cy="2412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672C541D-5141-CFE7-EE24-050A63D052B7}"/>
              </a:ext>
            </a:extLst>
          </p:cNvPr>
          <p:cNvSpPr/>
          <p:nvPr/>
        </p:nvSpPr>
        <p:spPr>
          <a:xfrm>
            <a:off x="7300512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A’</a:t>
            </a:r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E5560F10-A448-9D4D-622D-504BF8291D22}"/>
              </a:ext>
            </a:extLst>
          </p:cNvPr>
          <p:cNvSpPr/>
          <p:nvPr/>
        </p:nvSpPr>
        <p:spPr>
          <a:xfrm>
            <a:off x="8380165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B’</a:t>
            </a:r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D7DFBB26-0853-E5C7-F41C-2E3644593ECB}"/>
              </a:ext>
            </a:extLst>
          </p:cNvPr>
          <p:cNvSpPr/>
          <p:nvPr/>
        </p:nvSpPr>
        <p:spPr>
          <a:xfrm>
            <a:off x="9459818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C’</a:t>
            </a: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2347013D-7985-D7E1-DF3E-C93A1E82D5DA}"/>
              </a:ext>
            </a:extLst>
          </p:cNvPr>
          <p:cNvSpPr/>
          <p:nvPr/>
        </p:nvSpPr>
        <p:spPr>
          <a:xfrm>
            <a:off x="10539471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D’</a:t>
            </a:r>
          </a:p>
        </p:txBody>
      </p:sp>
      <p:sp>
        <p:nvSpPr>
          <p:cNvPr id="32" name="Scroll: Vertical 31">
            <a:extLst>
              <a:ext uri="{FF2B5EF4-FFF2-40B4-BE49-F238E27FC236}">
                <a16:creationId xmlns:a16="http://schemas.microsoft.com/office/drawing/2014/main" id="{03CF8C4F-F1C1-6602-569C-8D7223D0087B}"/>
              </a:ext>
            </a:extLst>
          </p:cNvPr>
          <p:cNvSpPr/>
          <p:nvPr/>
        </p:nvSpPr>
        <p:spPr>
          <a:xfrm>
            <a:off x="7410132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3" name="Scroll: Vertical 32">
            <a:extLst>
              <a:ext uri="{FF2B5EF4-FFF2-40B4-BE49-F238E27FC236}">
                <a16:creationId xmlns:a16="http://schemas.microsoft.com/office/drawing/2014/main" id="{DAB4AE47-0B41-BAE0-2836-D02CC8A873FE}"/>
              </a:ext>
            </a:extLst>
          </p:cNvPr>
          <p:cNvSpPr/>
          <p:nvPr/>
        </p:nvSpPr>
        <p:spPr>
          <a:xfrm>
            <a:off x="8434975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4" name="Scroll: Vertical 33">
            <a:extLst>
              <a:ext uri="{FF2B5EF4-FFF2-40B4-BE49-F238E27FC236}">
                <a16:creationId xmlns:a16="http://schemas.microsoft.com/office/drawing/2014/main" id="{25EEFA73-BF04-2092-9082-3EB9A91DCFD0}"/>
              </a:ext>
            </a:extLst>
          </p:cNvPr>
          <p:cNvSpPr/>
          <p:nvPr/>
        </p:nvSpPr>
        <p:spPr>
          <a:xfrm>
            <a:off x="9514628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5" name="Scroll: Vertical 34">
            <a:extLst>
              <a:ext uri="{FF2B5EF4-FFF2-40B4-BE49-F238E27FC236}">
                <a16:creationId xmlns:a16="http://schemas.microsoft.com/office/drawing/2014/main" id="{B0A1B3F1-F28C-7D59-0C34-47A0DE61AEB8}"/>
              </a:ext>
            </a:extLst>
          </p:cNvPr>
          <p:cNvSpPr/>
          <p:nvPr/>
        </p:nvSpPr>
        <p:spPr>
          <a:xfrm>
            <a:off x="10629479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6" name="Scroll: Vertical 35">
            <a:extLst>
              <a:ext uri="{FF2B5EF4-FFF2-40B4-BE49-F238E27FC236}">
                <a16:creationId xmlns:a16="http://schemas.microsoft.com/office/drawing/2014/main" id="{9E540A32-7CF3-89F9-26F4-118F5AB79ABA}"/>
              </a:ext>
            </a:extLst>
          </p:cNvPr>
          <p:cNvSpPr/>
          <p:nvPr/>
        </p:nvSpPr>
        <p:spPr>
          <a:xfrm>
            <a:off x="7410132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7" name="Scroll: Vertical 36">
            <a:extLst>
              <a:ext uri="{FF2B5EF4-FFF2-40B4-BE49-F238E27FC236}">
                <a16:creationId xmlns:a16="http://schemas.microsoft.com/office/drawing/2014/main" id="{525E1B81-3E17-7F54-7AA5-52AD3039D7C7}"/>
              </a:ext>
            </a:extLst>
          </p:cNvPr>
          <p:cNvSpPr/>
          <p:nvPr/>
        </p:nvSpPr>
        <p:spPr>
          <a:xfrm>
            <a:off x="8434975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8" name="Scroll: Vertical 37">
            <a:extLst>
              <a:ext uri="{FF2B5EF4-FFF2-40B4-BE49-F238E27FC236}">
                <a16:creationId xmlns:a16="http://schemas.microsoft.com/office/drawing/2014/main" id="{9EF32B95-3F07-A17E-9A66-2878C2087663}"/>
              </a:ext>
            </a:extLst>
          </p:cNvPr>
          <p:cNvSpPr/>
          <p:nvPr/>
        </p:nvSpPr>
        <p:spPr>
          <a:xfrm>
            <a:off x="9514628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9" name="Scroll: Vertical 38">
            <a:extLst>
              <a:ext uri="{FF2B5EF4-FFF2-40B4-BE49-F238E27FC236}">
                <a16:creationId xmlns:a16="http://schemas.microsoft.com/office/drawing/2014/main" id="{46D43B7C-497E-8EF9-C6A1-4A719EC4BC92}"/>
              </a:ext>
            </a:extLst>
          </p:cNvPr>
          <p:cNvSpPr/>
          <p:nvPr/>
        </p:nvSpPr>
        <p:spPr>
          <a:xfrm>
            <a:off x="10629479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0" name="Scroll: Vertical 39">
            <a:extLst>
              <a:ext uri="{FF2B5EF4-FFF2-40B4-BE49-F238E27FC236}">
                <a16:creationId xmlns:a16="http://schemas.microsoft.com/office/drawing/2014/main" id="{78369801-EEDF-23F0-3A0F-E4EB36C18E91}"/>
              </a:ext>
            </a:extLst>
          </p:cNvPr>
          <p:cNvSpPr/>
          <p:nvPr/>
        </p:nvSpPr>
        <p:spPr>
          <a:xfrm>
            <a:off x="6672550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1" name="Scroll: Vertical 40">
            <a:extLst>
              <a:ext uri="{FF2B5EF4-FFF2-40B4-BE49-F238E27FC236}">
                <a16:creationId xmlns:a16="http://schemas.microsoft.com/office/drawing/2014/main" id="{428E4D34-71AF-576B-0C82-FEB1CFAA5BB3}"/>
              </a:ext>
            </a:extLst>
          </p:cNvPr>
          <p:cNvSpPr/>
          <p:nvPr/>
        </p:nvSpPr>
        <p:spPr>
          <a:xfrm>
            <a:off x="6894310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Scroll: Vertical 41">
            <a:extLst>
              <a:ext uri="{FF2B5EF4-FFF2-40B4-BE49-F238E27FC236}">
                <a16:creationId xmlns:a16="http://schemas.microsoft.com/office/drawing/2014/main" id="{EED2E38C-3715-F036-D0AE-C0BE062EB492}"/>
              </a:ext>
            </a:extLst>
          </p:cNvPr>
          <p:cNvSpPr/>
          <p:nvPr/>
        </p:nvSpPr>
        <p:spPr>
          <a:xfrm>
            <a:off x="7115533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3" name="Scroll: Vertical 42">
            <a:extLst>
              <a:ext uri="{FF2B5EF4-FFF2-40B4-BE49-F238E27FC236}">
                <a16:creationId xmlns:a16="http://schemas.microsoft.com/office/drawing/2014/main" id="{96B52B2A-EF1B-52F4-2B6A-FE5D95093B5E}"/>
              </a:ext>
            </a:extLst>
          </p:cNvPr>
          <p:cNvSpPr/>
          <p:nvPr/>
        </p:nvSpPr>
        <p:spPr>
          <a:xfrm>
            <a:off x="7336756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4" name="Scroll: Vertical 43">
            <a:extLst>
              <a:ext uri="{FF2B5EF4-FFF2-40B4-BE49-F238E27FC236}">
                <a16:creationId xmlns:a16="http://schemas.microsoft.com/office/drawing/2014/main" id="{2518E17E-DF75-7D16-44E3-EACC5A4B11B3}"/>
              </a:ext>
            </a:extLst>
          </p:cNvPr>
          <p:cNvSpPr/>
          <p:nvPr/>
        </p:nvSpPr>
        <p:spPr>
          <a:xfrm>
            <a:off x="7557979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5" name="Scroll: Vertical 44">
            <a:extLst>
              <a:ext uri="{FF2B5EF4-FFF2-40B4-BE49-F238E27FC236}">
                <a16:creationId xmlns:a16="http://schemas.microsoft.com/office/drawing/2014/main" id="{7DDDC96D-EB63-5B7B-8167-847DA63E0D3C}"/>
              </a:ext>
            </a:extLst>
          </p:cNvPr>
          <p:cNvSpPr/>
          <p:nvPr/>
        </p:nvSpPr>
        <p:spPr>
          <a:xfrm>
            <a:off x="7779739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6" name="Scroll: Vertical 45">
            <a:extLst>
              <a:ext uri="{FF2B5EF4-FFF2-40B4-BE49-F238E27FC236}">
                <a16:creationId xmlns:a16="http://schemas.microsoft.com/office/drawing/2014/main" id="{4575C712-759F-FA0A-0F09-82BB0304F19F}"/>
              </a:ext>
            </a:extLst>
          </p:cNvPr>
          <p:cNvSpPr/>
          <p:nvPr/>
        </p:nvSpPr>
        <p:spPr>
          <a:xfrm>
            <a:off x="8000962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7" name="Scroll: Vertical 46">
            <a:extLst>
              <a:ext uri="{FF2B5EF4-FFF2-40B4-BE49-F238E27FC236}">
                <a16:creationId xmlns:a16="http://schemas.microsoft.com/office/drawing/2014/main" id="{31842ADC-32A4-C2A9-00B6-4519224195EF}"/>
              </a:ext>
            </a:extLst>
          </p:cNvPr>
          <p:cNvSpPr/>
          <p:nvPr/>
        </p:nvSpPr>
        <p:spPr>
          <a:xfrm>
            <a:off x="8222185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8" name="Scroll: Vertical 47">
            <a:extLst>
              <a:ext uri="{FF2B5EF4-FFF2-40B4-BE49-F238E27FC236}">
                <a16:creationId xmlns:a16="http://schemas.microsoft.com/office/drawing/2014/main" id="{C2711C56-C786-566A-771D-A19A7DBB869F}"/>
              </a:ext>
            </a:extLst>
          </p:cNvPr>
          <p:cNvSpPr/>
          <p:nvPr/>
        </p:nvSpPr>
        <p:spPr>
          <a:xfrm>
            <a:off x="3955605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9" name="Scroll: Vertical 48">
            <a:extLst>
              <a:ext uri="{FF2B5EF4-FFF2-40B4-BE49-F238E27FC236}">
                <a16:creationId xmlns:a16="http://schemas.microsoft.com/office/drawing/2014/main" id="{EECE9D96-6116-706B-A13D-AADD3F18F47A}"/>
              </a:ext>
            </a:extLst>
          </p:cNvPr>
          <p:cNvSpPr/>
          <p:nvPr/>
        </p:nvSpPr>
        <p:spPr>
          <a:xfrm>
            <a:off x="4177365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0" name="Scroll: Vertical 49">
            <a:extLst>
              <a:ext uri="{FF2B5EF4-FFF2-40B4-BE49-F238E27FC236}">
                <a16:creationId xmlns:a16="http://schemas.microsoft.com/office/drawing/2014/main" id="{36F50E92-F5C8-D57B-F206-9EEFE13E10CF}"/>
              </a:ext>
            </a:extLst>
          </p:cNvPr>
          <p:cNvSpPr/>
          <p:nvPr/>
        </p:nvSpPr>
        <p:spPr>
          <a:xfrm>
            <a:off x="4398588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1" name="Scroll: Vertical 50">
            <a:extLst>
              <a:ext uri="{FF2B5EF4-FFF2-40B4-BE49-F238E27FC236}">
                <a16:creationId xmlns:a16="http://schemas.microsoft.com/office/drawing/2014/main" id="{6B5C220E-04DE-981C-C9D8-CE1ABD95BEC8}"/>
              </a:ext>
            </a:extLst>
          </p:cNvPr>
          <p:cNvSpPr/>
          <p:nvPr/>
        </p:nvSpPr>
        <p:spPr>
          <a:xfrm>
            <a:off x="4619811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2" name="Scroll: Vertical 51">
            <a:extLst>
              <a:ext uri="{FF2B5EF4-FFF2-40B4-BE49-F238E27FC236}">
                <a16:creationId xmlns:a16="http://schemas.microsoft.com/office/drawing/2014/main" id="{29C2CE5F-44F2-412F-0CDA-89EC97A23405}"/>
              </a:ext>
            </a:extLst>
          </p:cNvPr>
          <p:cNvSpPr/>
          <p:nvPr/>
        </p:nvSpPr>
        <p:spPr>
          <a:xfrm>
            <a:off x="4841034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3" name="Scroll: Vertical 52">
            <a:extLst>
              <a:ext uri="{FF2B5EF4-FFF2-40B4-BE49-F238E27FC236}">
                <a16:creationId xmlns:a16="http://schemas.microsoft.com/office/drawing/2014/main" id="{BC17B6A8-18D0-15E0-326A-147152AF7039}"/>
              </a:ext>
            </a:extLst>
          </p:cNvPr>
          <p:cNvSpPr/>
          <p:nvPr/>
        </p:nvSpPr>
        <p:spPr>
          <a:xfrm>
            <a:off x="5062794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4" name="Scroll: Vertical 53">
            <a:extLst>
              <a:ext uri="{FF2B5EF4-FFF2-40B4-BE49-F238E27FC236}">
                <a16:creationId xmlns:a16="http://schemas.microsoft.com/office/drawing/2014/main" id="{FDF80DBD-5FAB-DE31-D15F-A1CCDCBFA017}"/>
              </a:ext>
            </a:extLst>
          </p:cNvPr>
          <p:cNvSpPr/>
          <p:nvPr/>
        </p:nvSpPr>
        <p:spPr>
          <a:xfrm>
            <a:off x="5284017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5" name="Scroll: Vertical 54">
            <a:extLst>
              <a:ext uri="{FF2B5EF4-FFF2-40B4-BE49-F238E27FC236}">
                <a16:creationId xmlns:a16="http://schemas.microsoft.com/office/drawing/2014/main" id="{69BFBC22-4214-1F5F-816C-3F653ED1E41E}"/>
              </a:ext>
            </a:extLst>
          </p:cNvPr>
          <p:cNvSpPr/>
          <p:nvPr/>
        </p:nvSpPr>
        <p:spPr>
          <a:xfrm>
            <a:off x="5505240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3689359-74CE-D7D3-F0FE-30CE3E0F6962}"/>
              </a:ext>
            </a:extLst>
          </p:cNvPr>
          <p:cNvSpPr/>
          <p:nvPr/>
        </p:nvSpPr>
        <p:spPr>
          <a:xfrm>
            <a:off x="3620874" y="5399558"/>
            <a:ext cx="5148554" cy="4957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D87D5A1-79DD-7B65-E296-3B4BDD9CE008}"/>
              </a:ext>
            </a:extLst>
          </p:cNvPr>
          <p:cNvCxnSpPr>
            <a:stCxn id="56" idx="0"/>
            <a:endCxn id="56" idx="2"/>
          </p:cNvCxnSpPr>
          <p:nvPr/>
        </p:nvCxnSpPr>
        <p:spPr>
          <a:xfrm>
            <a:off x="6195151" y="5399558"/>
            <a:ext cx="0" cy="495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C5F0713-015F-E9D6-8450-D585B42CE122}"/>
              </a:ext>
            </a:extLst>
          </p:cNvPr>
          <p:cNvCxnSpPr>
            <a:cxnSpLocks/>
          </p:cNvCxnSpPr>
          <p:nvPr/>
        </p:nvCxnSpPr>
        <p:spPr>
          <a:xfrm flipV="1">
            <a:off x="7654121" y="3224164"/>
            <a:ext cx="61838" cy="217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C15759-C446-9ADC-4F54-D1BC92555C87}"/>
              </a:ext>
            </a:extLst>
          </p:cNvPr>
          <p:cNvCxnSpPr>
            <a:cxnSpLocks/>
          </p:cNvCxnSpPr>
          <p:nvPr/>
        </p:nvCxnSpPr>
        <p:spPr>
          <a:xfrm flipV="1">
            <a:off x="7654121" y="3224164"/>
            <a:ext cx="1115307" cy="217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16009E6-577A-EAE4-328A-2B6447AF6E4A}"/>
              </a:ext>
            </a:extLst>
          </p:cNvPr>
          <p:cNvCxnSpPr>
            <a:cxnSpLocks/>
          </p:cNvCxnSpPr>
          <p:nvPr/>
        </p:nvCxnSpPr>
        <p:spPr>
          <a:xfrm flipV="1">
            <a:off x="7699709" y="3233585"/>
            <a:ext cx="2170577" cy="215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C665E11-C9BB-5EF1-57D6-13F3435A7BC5}"/>
              </a:ext>
            </a:extLst>
          </p:cNvPr>
          <p:cNvCxnSpPr>
            <a:cxnSpLocks/>
          </p:cNvCxnSpPr>
          <p:nvPr/>
        </p:nvCxnSpPr>
        <p:spPr>
          <a:xfrm>
            <a:off x="4335345" y="3233585"/>
            <a:ext cx="1175458" cy="221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3132C24-5245-0FEA-B55B-16D3115F8DDF}"/>
              </a:ext>
            </a:extLst>
          </p:cNvPr>
          <p:cNvCxnSpPr>
            <a:cxnSpLocks/>
          </p:cNvCxnSpPr>
          <p:nvPr/>
        </p:nvCxnSpPr>
        <p:spPr>
          <a:xfrm>
            <a:off x="3307702" y="3279608"/>
            <a:ext cx="2122088" cy="212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54D2C8-676D-27AC-0F0D-A58E6CDEF8B2}"/>
              </a:ext>
            </a:extLst>
          </p:cNvPr>
          <p:cNvCxnSpPr>
            <a:cxnSpLocks/>
          </p:cNvCxnSpPr>
          <p:nvPr/>
        </p:nvCxnSpPr>
        <p:spPr>
          <a:xfrm>
            <a:off x="4685108" y="2145667"/>
            <a:ext cx="896811" cy="325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32EFA6-E1AE-0490-043E-7AC1F5BDA936}"/>
              </a:ext>
            </a:extLst>
          </p:cNvPr>
          <p:cNvCxnSpPr>
            <a:cxnSpLocks/>
          </p:cNvCxnSpPr>
          <p:nvPr/>
        </p:nvCxnSpPr>
        <p:spPr>
          <a:xfrm flipV="1">
            <a:off x="8769428" y="3660488"/>
            <a:ext cx="546620" cy="198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ABD6D10-1D87-89BF-8B6A-57CBBA937F06}"/>
              </a:ext>
            </a:extLst>
          </p:cNvPr>
          <p:cNvCxnSpPr>
            <a:cxnSpLocks/>
          </p:cNvCxnSpPr>
          <p:nvPr/>
        </p:nvCxnSpPr>
        <p:spPr>
          <a:xfrm flipH="1" flipV="1">
            <a:off x="3317850" y="3723833"/>
            <a:ext cx="303024" cy="1923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DD116378-6FF0-387C-9311-137CD0D323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83053" y="4209617"/>
            <a:ext cx="1986950" cy="8886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D589F29-5060-14D3-F6FD-6CE786A6554D}"/>
              </a:ext>
            </a:extLst>
          </p:cNvPr>
          <p:cNvSpPr txBox="1"/>
          <p:nvPr/>
        </p:nvSpPr>
        <p:spPr>
          <a:xfrm>
            <a:off x="4947880" y="414110"/>
            <a:ext cx="242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Openshift</a:t>
            </a:r>
            <a:r>
              <a:rPr lang="es-419" dirty="0"/>
              <a:t> / </a:t>
            </a:r>
            <a:r>
              <a:rPr lang="es-419" dirty="0" err="1"/>
              <a:t>Kubernetes</a:t>
            </a:r>
            <a:endParaRPr lang="es-419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553DE22-90B3-347B-B77D-F405EFAE6D02}"/>
              </a:ext>
            </a:extLst>
          </p:cNvPr>
          <p:cNvSpPr txBox="1"/>
          <p:nvPr/>
        </p:nvSpPr>
        <p:spPr>
          <a:xfrm>
            <a:off x="5220774" y="106312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ENV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60B994A-41DB-7E3E-CFB7-2579B7AF7507}"/>
              </a:ext>
            </a:extLst>
          </p:cNvPr>
          <p:cNvSpPr txBox="1"/>
          <p:nvPr/>
        </p:nvSpPr>
        <p:spPr>
          <a:xfrm>
            <a:off x="6243700" y="106312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ENV</a:t>
            </a:r>
          </a:p>
        </p:txBody>
      </p:sp>
      <p:sp>
        <p:nvSpPr>
          <p:cNvPr id="79" name="Scroll: Vertical 78">
            <a:extLst>
              <a:ext uri="{FF2B5EF4-FFF2-40B4-BE49-F238E27FC236}">
                <a16:creationId xmlns:a16="http://schemas.microsoft.com/office/drawing/2014/main" id="{670B5F0C-57FC-238A-E107-96E8269C0B9D}"/>
              </a:ext>
            </a:extLst>
          </p:cNvPr>
          <p:cNvSpPr/>
          <p:nvPr/>
        </p:nvSpPr>
        <p:spPr>
          <a:xfrm>
            <a:off x="5156177" y="1585740"/>
            <a:ext cx="775523" cy="512417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ConfigMap</a:t>
            </a:r>
            <a:endParaRPr lang="es-419" sz="1100" dirty="0">
              <a:solidFill>
                <a:sysClr val="windowText" lastClr="000000"/>
              </a:solidFill>
            </a:endParaRPr>
          </a:p>
        </p:txBody>
      </p:sp>
      <p:sp>
        <p:nvSpPr>
          <p:cNvPr id="80" name="Scroll: Vertical 79">
            <a:extLst>
              <a:ext uri="{FF2B5EF4-FFF2-40B4-BE49-F238E27FC236}">
                <a16:creationId xmlns:a16="http://schemas.microsoft.com/office/drawing/2014/main" id="{2790C318-2B13-BA28-ACBE-D365ABA2C0B3}"/>
              </a:ext>
            </a:extLst>
          </p:cNvPr>
          <p:cNvSpPr/>
          <p:nvPr/>
        </p:nvSpPr>
        <p:spPr>
          <a:xfrm>
            <a:off x="5134751" y="2179056"/>
            <a:ext cx="775523" cy="512417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Secret</a:t>
            </a:r>
            <a:endParaRPr lang="es-419" sz="1100" dirty="0">
              <a:solidFill>
                <a:sysClr val="windowText" lastClr="000000"/>
              </a:solidFill>
            </a:endParaRPr>
          </a:p>
        </p:txBody>
      </p:sp>
      <p:sp>
        <p:nvSpPr>
          <p:cNvPr id="81" name="Scroll: Vertical 80">
            <a:extLst>
              <a:ext uri="{FF2B5EF4-FFF2-40B4-BE49-F238E27FC236}">
                <a16:creationId xmlns:a16="http://schemas.microsoft.com/office/drawing/2014/main" id="{9E2E4EEE-F93F-0BBA-3BFB-99C03179CC70}"/>
              </a:ext>
            </a:extLst>
          </p:cNvPr>
          <p:cNvSpPr/>
          <p:nvPr/>
        </p:nvSpPr>
        <p:spPr>
          <a:xfrm>
            <a:off x="6179103" y="1585740"/>
            <a:ext cx="775523" cy="512417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ConfigMap</a:t>
            </a:r>
            <a:endParaRPr lang="es-419" sz="1100" dirty="0">
              <a:solidFill>
                <a:sysClr val="windowText" lastClr="000000"/>
              </a:solidFill>
            </a:endParaRPr>
          </a:p>
        </p:txBody>
      </p:sp>
      <p:sp>
        <p:nvSpPr>
          <p:cNvPr id="82" name="Scroll: Vertical 81">
            <a:extLst>
              <a:ext uri="{FF2B5EF4-FFF2-40B4-BE49-F238E27FC236}">
                <a16:creationId xmlns:a16="http://schemas.microsoft.com/office/drawing/2014/main" id="{2DB4EDE7-813E-C74A-7E47-9CB276961000}"/>
              </a:ext>
            </a:extLst>
          </p:cNvPr>
          <p:cNvSpPr/>
          <p:nvPr/>
        </p:nvSpPr>
        <p:spPr>
          <a:xfrm>
            <a:off x="6157677" y="2179056"/>
            <a:ext cx="775523" cy="512417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Secret</a:t>
            </a:r>
            <a:endParaRPr lang="es-419" sz="1100" dirty="0">
              <a:solidFill>
                <a:sysClr val="windowText" lastClr="000000"/>
              </a:solidFill>
            </a:endParaRPr>
          </a:p>
        </p:txBody>
      </p:sp>
      <p:sp>
        <p:nvSpPr>
          <p:cNvPr id="83" name="Scroll: Vertical 82">
            <a:extLst>
              <a:ext uri="{FF2B5EF4-FFF2-40B4-BE49-F238E27FC236}">
                <a16:creationId xmlns:a16="http://schemas.microsoft.com/office/drawing/2014/main" id="{7B107602-992B-4E7E-6797-0449B43371A7}"/>
              </a:ext>
            </a:extLst>
          </p:cNvPr>
          <p:cNvSpPr/>
          <p:nvPr/>
        </p:nvSpPr>
        <p:spPr>
          <a:xfrm>
            <a:off x="328884" y="5467121"/>
            <a:ext cx="775523" cy="512417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ConfigMap</a:t>
            </a:r>
            <a:endParaRPr lang="es-419" sz="11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A2643A7-1596-F196-EEC4-F88CD60853AE}"/>
              </a:ext>
            </a:extLst>
          </p:cNvPr>
          <p:cNvSpPr/>
          <p:nvPr/>
        </p:nvSpPr>
        <p:spPr>
          <a:xfrm>
            <a:off x="1288973" y="5449132"/>
            <a:ext cx="1443209" cy="530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100" dirty="0" err="1">
                <a:solidFill>
                  <a:schemeClr val="tx1"/>
                </a:solidFill>
              </a:rPr>
              <a:t>MaxRequest</a:t>
            </a:r>
            <a:r>
              <a:rPr lang="es-419" sz="1100" dirty="0">
                <a:solidFill>
                  <a:schemeClr val="tx1"/>
                </a:solidFill>
              </a:rPr>
              <a:t> = 3</a:t>
            </a:r>
          </a:p>
          <a:p>
            <a:r>
              <a:rPr lang="es-419" sz="1100" dirty="0" err="1">
                <a:solidFill>
                  <a:schemeClr val="tx1"/>
                </a:solidFill>
              </a:rPr>
              <a:t>UrlOidc</a:t>
            </a:r>
            <a:r>
              <a:rPr lang="es-419" sz="1100" dirty="0">
                <a:solidFill>
                  <a:schemeClr val="tx1"/>
                </a:solidFill>
              </a:rPr>
              <a:t> = http://miurl</a:t>
            </a:r>
          </a:p>
        </p:txBody>
      </p:sp>
      <p:sp>
        <p:nvSpPr>
          <p:cNvPr id="85" name="Scroll: Vertical 84">
            <a:extLst>
              <a:ext uri="{FF2B5EF4-FFF2-40B4-BE49-F238E27FC236}">
                <a16:creationId xmlns:a16="http://schemas.microsoft.com/office/drawing/2014/main" id="{43970CA9-F849-3647-A5FB-47A72D139CB9}"/>
              </a:ext>
            </a:extLst>
          </p:cNvPr>
          <p:cNvSpPr/>
          <p:nvPr/>
        </p:nvSpPr>
        <p:spPr>
          <a:xfrm>
            <a:off x="328884" y="6054703"/>
            <a:ext cx="775523" cy="512417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Secret</a:t>
            </a:r>
            <a:endParaRPr lang="es-419" sz="11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01DFA40-AA82-8353-0838-9ADF7425B996}"/>
              </a:ext>
            </a:extLst>
          </p:cNvPr>
          <p:cNvSpPr/>
          <p:nvPr/>
        </p:nvSpPr>
        <p:spPr>
          <a:xfrm>
            <a:off x="1288973" y="6036714"/>
            <a:ext cx="1443209" cy="530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100" dirty="0" err="1">
                <a:solidFill>
                  <a:schemeClr val="tx1"/>
                </a:solidFill>
              </a:rPr>
              <a:t>User</a:t>
            </a:r>
            <a:r>
              <a:rPr lang="es-419" sz="1100" dirty="0">
                <a:solidFill>
                  <a:schemeClr val="tx1"/>
                </a:solidFill>
              </a:rPr>
              <a:t> = User01</a:t>
            </a:r>
          </a:p>
          <a:p>
            <a:r>
              <a:rPr lang="es-419" sz="1100" dirty="0" err="1">
                <a:solidFill>
                  <a:schemeClr val="tx1"/>
                </a:solidFill>
              </a:rPr>
              <a:t>Password</a:t>
            </a:r>
            <a:r>
              <a:rPr lang="es-419" sz="1100" dirty="0">
                <a:solidFill>
                  <a:schemeClr val="tx1"/>
                </a:solidFill>
              </a:rPr>
              <a:t> = Pass1234</a:t>
            </a: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AD7DC2B8-5439-5B45-E633-33A686D36DE8}"/>
              </a:ext>
            </a:extLst>
          </p:cNvPr>
          <p:cNvSpPr/>
          <p:nvPr/>
        </p:nvSpPr>
        <p:spPr>
          <a:xfrm>
            <a:off x="2875952" y="6118874"/>
            <a:ext cx="441898" cy="3660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B4287AD-BD20-F8DE-335E-8242BEFC6580}"/>
              </a:ext>
            </a:extLst>
          </p:cNvPr>
          <p:cNvSpPr/>
          <p:nvPr/>
        </p:nvSpPr>
        <p:spPr>
          <a:xfrm>
            <a:off x="3455760" y="6036714"/>
            <a:ext cx="1765014" cy="530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100" dirty="0" err="1">
                <a:solidFill>
                  <a:schemeClr val="tx1"/>
                </a:solidFill>
              </a:rPr>
              <a:t>User</a:t>
            </a:r>
            <a:r>
              <a:rPr lang="es-419" sz="1100" dirty="0">
                <a:solidFill>
                  <a:schemeClr val="tx1"/>
                </a:solidFill>
              </a:rPr>
              <a:t> = </a:t>
            </a:r>
            <a:r>
              <a:rPr lang="es-419" sz="1100" dirty="0" err="1">
                <a:solidFill>
                  <a:schemeClr val="tx1"/>
                </a:solidFill>
              </a:rPr>
              <a:t>VXNlcjAx</a:t>
            </a:r>
            <a:endParaRPr lang="es-419" sz="1100" dirty="0">
              <a:solidFill>
                <a:schemeClr val="tx1"/>
              </a:solidFill>
            </a:endParaRPr>
          </a:p>
          <a:p>
            <a:r>
              <a:rPr lang="es-419" sz="1100" dirty="0" err="1">
                <a:solidFill>
                  <a:schemeClr val="tx1"/>
                </a:solidFill>
              </a:rPr>
              <a:t>Password</a:t>
            </a:r>
            <a:r>
              <a:rPr lang="es-419" sz="1100" dirty="0">
                <a:solidFill>
                  <a:schemeClr val="tx1"/>
                </a:solidFill>
              </a:rPr>
              <a:t> = </a:t>
            </a:r>
            <a:r>
              <a:rPr lang="es-419" sz="1100" dirty="0" err="1">
                <a:solidFill>
                  <a:schemeClr val="tx1"/>
                </a:solidFill>
              </a:rPr>
              <a:t>UGFzczEyMzQ</a:t>
            </a:r>
            <a:r>
              <a:rPr lang="es-419" sz="1100" dirty="0">
                <a:solidFill>
                  <a:schemeClr val="tx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29490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DBD32AAF-6ED1-6B8B-EA4F-9EFDD8DA40D1}"/>
              </a:ext>
            </a:extLst>
          </p:cNvPr>
          <p:cNvSpPr/>
          <p:nvPr/>
        </p:nvSpPr>
        <p:spPr>
          <a:xfrm>
            <a:off x="143219" y="878462"/>
            <a:ext cx="11810082" cy="3927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CB4BF70-C03D-8E6F-32C3-922705EBB9AC}"/>
              </a:ext>
            </a:extLst>
          </p:cNvPr>
          <p:cNvCxnSpPr>
            <a:cxnSpLocks/>
          </p:cNvCxnSpPr>
          <p:nvPr/>
        </p:nvCxnSpPr>
        <p:spPr>
          <a:xfrm>
            <a:off x="4267372" y="878462"/>
            <a:ext cx="0" cy="392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9546A49-5A1D-C79A-0C38-14FBA6DA4715}"/>
              </a:ext>
            </a:extLst>
          </p:cNvPr>
          <p:cNvCxnSpPr>
            <a:cxnSpLocks/>
          </p:cNvCxnSpPr>
          <p:nvPr/>
        </p:nvCxnSpPr>
        <p:spPr>
          <a:xfrm>
            <a:off x="8237046" y="878462"/>
            <a:ext cx="0" cy="392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9E3F69F-AF35-DE32-C137-017A60F16963}"/>
              </a:ext>
            </a:extLst>
          </p:cNvPr>
          <p:cNvSpPr txBox="1"/>
          <p:nvPr/>
        </p:nvSpPr>
        <p:spPr>
          <a:xfrm>
            <a:off x="2159306" y="539827"/>
            <a:ext cx="722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Azure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813F3BB-735A-5A83-12FA-5844D9425803}"/>
              </a:ext>
            </a:extLst>
          </p:cNvPr>
          <p:cNvSpPr txBox="1"/>
          <p:nvPr/>
        </p:nvSpPr>
        <p:spPr>
          <a:xfrm>
            <a:off x="5801291" y="539827"/>
            <a:ext cx="61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AWS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0A80A8C-6CC0-45B0-AC11-3366418E9902}"/>
              </a:ext>
            </a:extLst>
          </p:cNvPr>
          <p:cNvSpPr txBox="1"/>
          <p:nvPr/>
        </p:nvSpPr>
        <p:spPr>
          <a:xfrm>
            <a:off x="9052490" y="539827"/>
            <a:ext cx="2375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Openshift</a:t>
            </a:r>
            <a:r>
              <a:rPr lang="es-419" dirty="0"/>
              <a:t> / </a:t>
            </a:r>
            <a:r>
              <a:rPr lang="es-419" dirty="0" err="1"/>
              <a:t>Kubernetes</a:t>
            </a:r>
            <a:endParaRPr lang="es-419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D9AA2D-BE7D-1FF2-89EA-45F26932E4CF}"/>
              </a:ext>
            </a:extLst>
          </p:cNvPr>
          <p:cNvSpPr txBox="1"/>
          <p:nvPr/>
        </p:nvSpPr>
        <p:spPr>
          <a:xfrm>
            <a:off x="659998" y="878462"/>
            <a:ext cx="54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Dev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B6D168F-1C96-060E-E5FA-91C564553006}"/>
              </a:ext>
            </a:extLst>
          </p:cNvPr>
          <p:cNvSpPr txBox="1"/>
          <p:nvPr/>
        </p:nvSpPr>
        <p:spPr>
          <a:xfrm>
            <a:off x="4751382" y="878462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Prod</a:t>
            </a:r>
            <a:endParaRPr lang="es-419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5CEE384-8C98-2E54-C291-5FACF6492BD8}"/>
              </a:ext>
            </a:extLst>
          </p:cNvPr>
          <p:cNvSpPr txBox="1"/>
          <p:nvPr/>
        </p:nvSpPr>
        <p:spPr>
          <a:xfrm>
            <a:off x="8621349" y="878462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Prod</a:t>
            </a:r>
            <a:endParaRPr lang="es-419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DF5E9C1-19EA-CD7B-0B23-5E7CA82A6875}"/>
              </a:ext>
            </a:extLst>
          </p:cNvPr>
          <p:cNvSpPr/>
          <p:nvPr/>
        </p:nvSpPr>
        <p:spPr>
          <a:xfrm>
            <a:off x="440674" y="1247794"/>
            <a:ext cx="3539013" cy="2412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0718D4DE-A248-ACD9-CEA5-A84CA5B0E65B}"/>
              </a:ext>
            </a:extLst>
          </p:cNvPr>
          <p:cNvSpPr/>
          <p:nvPr/>
        </p:nvSpPr>
        <p:spPr>
          <a:xfrm>
            <a:off x="4532058" y="1247794"/>
            <a:ext cx="3528911" cy="2412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76920048-028E-CD42-51AC-33BCE5A7C0FF}"/>
              </a:ext>
            </a:extLst>
          </p:cNvPr>
          <p:cNvSpPr/>
          <p:nvPr/>
        </p:nvSpPr>
        <p:spPr>
          <a:xfrm>
            <a:off x="8402025" y="1247794"/>
            <a:ext cx="3528911" cy="2412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3" name="Hexagon 92">
            <a:extLst>
              <a:ext uri="{FF2B5EF4-FFF2-40B4-BE49-F238E27FC236}">
                <a16:creationId xmlns:a16="http://schemas.microsoft.com/office/drawing/2014/main" id="{D34D6D92-F8CF-DFC4-8510-4CD2434E5DA4}"/>
              </a:ext>
            </a:extLst>
          </p:cNvPr>
          <p:cNvSpPr/>
          <p:nvPr/>
        </p:nvSpPr>
        <p:spPr>
          <a:xfrm>
            <a:off x="716646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A</a:t>
            </a:r>
          </a:p>
        </p:txBody>
      </p:sp>
      <p:sp>
        <p:nvSpPr>
          <p:cNvPr id="94" name="Hexagon 93">
            <a:extLst>
              <a:ext uri="{FF2B5EF4-FFF2-40B4-BE49-F238E27FC236}">
                <a16:creationId xmlns:a16="http://schemas.microsoft.com/office/drawing/2014/main" id="{28AB33AB-3967-7183-FAC8-B215FF22C254}"/>
              </a:ext>
            </a:extLst>
          </p:cNvPr>
          <p:cNvSpPr/>
          <p:nvPr/>
        </p:nvSpPr>
        <p:spPr>
          <a:xfrm>
            <a:off x="1497846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B</a:t>
            </a:r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9BBD2358-A276-AB2B-101E-85D7841E0826}"/>
              </a:ext>
            </a:extLst>
          </p:cNvPr>
          <p:cNvSpPr/>
          <p:nvPr/>
        </p:nvSpPr>
        <p:spPr>
          <a:xfrm>
            <a:off x="2292695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 C</a:t>
            </a:r>
          </a:p>
        </p:txBody>
      </p:sp>
      <p:sp>
        <p:nvSpPr>
          <p:cNvPr id="96" name="Hexagon 95">
            <a:extLst>
              <a:ext uri="{FF2B5EF4-FFF2-40B4-BE49-F238E27FC236}">
                <a16:creationId xmlns:a16="http://schemas.microsoft.com/office/drawing/2014/main" id="{55B8ED50-E85E-C111-F70B-85173D8E94E9}"/>
              </a:ext>
            </a:extLst>
          </p:cNvPr>
          <p:cNvSpPr/>
          <p:nvPr/>
        </p:nvSpPr>
        <p:spPr>
          <a:xfrm>
            <a:off x="3083204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D</a:t>
            </a:r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4C22B7E6-44D4-8871-5302-1B9FA7835C7D}"/>
              </a:ext>
            </a:extLst>
          </p:cNvPr>
          <p:cNvSpPr/>
          <p:nvPr/>
        </p:nvSpPr>
        <p:spPr>
          <a:xfrm>
            <a:off x="716646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A’</a:t>
            </a:r>
          </a:p>
        </p:txBody>
      </p:sp>
      <p:sp>
        <p:nvSpPr>
          <p:cNvPr id="98" name="Hexagon 97">
            <a:extLst>
              <a:ext uri="{FF2B5EF4-FFF2-40B4-BE49-F238E27FC236}">
                <a16:creationId xmlns:a16="http://schemas.microsoft.com/office/drawing/2014/main" id="{D321DF07-79E6-D33A-95B5-9216B0EC4C17}"/>
              </a:ext>
            </a:extLst>
          </p:cNvPr>
          <p:cNvSpPr/>
          <p:nvPr/>
        </p:nvSpPr>
        <p:spPr>
          <a:xfrm>
            <a:off x="1497846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B’</a:t>
            </a:r>
          </a:p>
        </p:txBody>
      </p:sp>
      <p:sp>
        <p:nvSpPr>
          <p:cNvPr id="99" name="Hexagon 98">
            <a:extLst>
              <a:ext uri="{FF2B5EF4-FFF2-40B4-BE49-F238E27FC236}">
                <a16:creationId xmlns:a16="http://schemas.microsoft.com/office/drawing/2014/main" id="{14439E0B-BF56-8F2B-2CD0-BEF4A9D32AB6}"/>
              </a:ext>
            </a:extLst>
          </p:cNvPr>
          <p:cNvSpPr/>
          <p:nvPr/>
        </p:nvSpPr>
        <p:spPr>
          <a:xfrm>
            <a:off x="2292695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C’</a:t>
            </a:r>
          </a:p>
        </p:txBody>
      </p:sp>
      <p:sp>
        <p:nvSpPr>
          <p:cNvPr id="100" name="Hexagon 99">
            <a:extLst>
              <a:ext uri="{FF2B5EF4-FFF2-40B4-BE49-F238E27FC236}">
                <a16:creationId xmlns:a16="http://schemas.microsoft.com/office/drawing/2014/main" id="{7C1AC169-03EB-3449-F084-2E81C9664CD9}"/>
              </a:ext>
            </a:extLst>
          </p:cNvPr>
          <p:cNvSpPr/>
          <p:nvPr/>
        </p:nvSpPr>
        <p:spPr>
          <a:xfrm>
            <a:off x="3083204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D’</a:t>
            </a:r>
          </a:p>
        </p:txBody>
      </p:sp>
      <p:sp>
        <p:nvSpPr>
          <p:cNvPr id="101" name="Scroll: Vertical 100">
            <a:extLst>
              <a:ext uri="{FF2B5EF4-FFF2-40B4-BE49-F238E27FC236}">
                <a16:creationId xmlns:a16="http://schemas.microsoft.com/office/drawing/2014/main" id="{342F88AF-14FA-0A71-07D1-E9B457605DF3}"/>
              </a:ext>
            </a:extLst>
          </p:cNvPr>
          <p:cNvSpPr/>
          <p:nvPr/>
        </p:nvSpPr>
        <p:spPr>
          <a:xfrm>
            <a:off x="826266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2" name="Scroll: Vertical 101">
            <a:extLst>
              <a:ext uri="{FF2B5EF4-FFF2-40B4-BE49-F238E27FC236}">
                <a16:creationId xmlns:a16="http://schemas.microsoft.com/office/drawing/2014/main" id="{79BDACFB-5C59-0BB3-FF81-28496C23966D}"/>
              </a:ext>
            </a:extLst>
          </p:cNvPr>
          <p:cNvSpPr/>
          <p:nvPr/>
        </p:nvSpPr>
        <p:spPr>
          <a:xfrm>
            <a:off x="1552656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3" name="Scroll: Vertical 102">
            <a:extLst>
              <a:ext uri="{FF2B5EF4-FFF2-40B4-BE49-F238E27FC236}">
                <a16:creationId xmlns:a16="http://schemas.microsoft.com/office/drawing/2014/main" id="{897E1CBD-02FD-0F00-4513-C2E3704029F0}"/>
              </a:ext>
            </a:extLst>
          </p:cNvPr>
          <p:cNvSpPr/>
          <p:nvPr/>
        </p:nvSpPr>
        <p:spPr>
          <a:xfrm>
            <a:off x="2347505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4" name="Scroll: Vertical 103">
            <a:extLst>
              <a:ext uri="{FF2B5EF4-FFF2-40B4-BE49-F238E27FC236}">
                <a16:creationId xmlns:a16="http://schemas.microsoft.com/office/drawing/2014/main" id="{A385869A-91B3-71DB-15A3-77C426281A5A}"/>
              </a:ext>
            </a:extLst>
          </p:cNvPr>
          <p:cNvSpPr/>
          <p:nvPr/>
        </p:nvSpPr>
        <p:spPr>
          <a:xfrm>
            <a:off x="3173212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5" name="Scroll: Vertical 104">
            <a:extLst>
              <a:ext uri="{FF2B5EF4-FFF2-40B4-BE49-F238E27FC236}">
                <a16:creationId xmlns:a16="http://schemas.microsoft.com/office/drawing/2014/main" id="{33FE6943-5B9B-2D8E-1352-2ACDE0C566DC}"/>
              </a:ext>
            </a:extLst>
          </p:cNvPr>
          <p:cNvSpPr/>
          <p:nvPr/>
        </p:nvSpPr>
        <p:spPr>
          <a:xfrm>
            <a:off x="826266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6" name="Scroll: Vertical 105">
            <a:extLst>
              <a:ext uri="{FF2B5EF4-FFF2-40B4-BE49-F238E27FC236}">
                <a16:creationId xmlns:a16="http://schemas.microsoft.com/office/drawing/2014/main" id="{DE62B892-B7B1-0FF8-D737-D3E02BD83462}"/>
              </a:ext>
            </a:extLst>
          </p:cNvPr>
          <p:cNvSpPr/>
          <p:nvPr/>
        </p:nvSpPr>
        <p:spPr>
          <a:xfrm>
            <a:off x="1552656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7" name="Scroll: Vertical 106">
            <a:extLst>
              <a:ext uri="{FF2B5EF4-FFF2-40B4-BE49-F238E27FC236}">
                <a16:creationId xmlns:a16="http://schemas.microsoft.com/office/drawing/2014/main" id="{AB6FB062-24B1-8C4F-A4EF-04910C247102}"/>
              </a:ext>
            </a:extLst>
          </p:cNvPr>
          <p:cNvSpPr/>
          <p:nvPr/>
        </p:nvSpPr>
        <p:spPr>
          <a:xfrm>
            <a:off x="2347505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8" name="Scroll: Vertical 107">
            <a:extLst>
              <a:ext uri="{FF2B5EF4-FFF2-40B4-BE49-F238E27FC236}">
                <a16:creationId xmlns:a16="http://schemas.microsoft.com/office/drawing/2014/main" id="{E4C073F8-A6FC-7E9D-4B66-D63AE78A3205}"/>
              </a:ext>
            </a:extLst>
          </p:cNvPr>
          <p:cNvSpPr/>
          <p:nvPr/>
        </p:nvSpPr>
        <p:spPr>
          <a:xfrm>
            <a:off x="3173212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9" name="Hexagon 108">
            <a:extLst>
              <a:ext uri="{FF2B5EF4-FFF2-40B4-BE49-F238E27FC236}">
                <a16:creationId xmlns:a16="http://schemas.microsoft.com/office/drawing/2014/main" id="{39D37FCD-9EF2-7DC2-216F-F70753AB1677}"/>
              </a:ext>
            </a:extLst>
          </p:cNvPr>
          <p:cNvSpPr/>
          <p:nvPr/>
        </p:nvSpPr>
        <p:spPr>
          <a:xfrm>
            <a:off x="4808030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A</a:t>
            </a:r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1268C0C8-493B-F2A1-B53E-737023615C77}"/>
              </a:ext>
            </a:extLst>
          </p:cNvPr>
          <p:cNvSpPr/>
          <p:nvPr/>
        </p:nvSpPr>
        <p:spPr>
          <a:xfrm>
            <a:off x="5588236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B</a:t>
            </a:r>
          </a:p>
        </p:txBody>
      </p:sp>
      <p:sp>
        <p:nvSpPr>
          <p:cNvPr id="111" name="Hexagon 110">
            <a:extLst>
              <a:ext uri="{FF2B5EF4-FFF2-40B4-BE49-F238E27FC236}">
                <a16:creationId xmlns:a16="http://schemas.microsoft.com/office/drawing/2014/main" id="{5332E640-9301-CC13-E510-006A85332BC3}"/>
              </a:ext>
            </a:extLst>
          </p:cNvPr>
          <p:cNvSpPr/>
          <p:nvPr/>
        </p:nvSpPr>
        <p:spPr>
          <a:xfrm>
            <a:off x="6383370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 C</a:t>
            </a:r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9B0A2F99-8E41-B196-1613-3DB879CB9673}"/>
              </a:ext>
            </a:extLst>
          </p:cNvPr>
          <p:cNvSpPr/>
          <p:nvPr/>
        </p:nvSpPr>
        <p:spPr>
          <a:xfrm>
            <a:off x="7167277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D</a:t>
            </a:r>
          </a:p>
        </p:txBody>
      </p:sp>
      <p:sp>
        <p:nvSpPr>
          <p:cNvPr id="113" name="Hexagon 112">
            <a:extLst>
              <a:ext uri="{FF2B5EF4-FFF2-40B4-BE49-F238E27FC236}">
                <a16:creationId xmlns:a16="http://schemas.microsoft.com/office/drawing/2014/main" id="{0637036B-3223-FCDD-41C3-ED053157AB48}"/>
              </a:ext>
            </a:extLst>
          </p:cNvPr>
          <p:cNvSpPr/>
          <p:nvPr/>
        </p:nvSpPr>
        <p:spPr>
          <a:xfrm>
            <a:off x="4808030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A’</a:t>
            </a:r>
          </a:p>
        </p:txBody>
      </p:sp>
      <p:sp>
        <p:nvSpPr>
          <p:cNvPr id="114" name="Hexagon 113">
            <a:extLst>
              <a:ext uri="{FF2B5EF4-FFF2-40B4-BE49-F238E27FC236}">
                <a16:creationId xmlns:a16="http://schemas.microsoft.com/office/drawing/2014/main" id="{029C3F80-7039-FA49-BC88-8F2546F3B5BF}"/>
              </a:ext>
            </a:extLst>
          </p:cNvPr>
          <p:cNvSpPr/>
          <p:nvPr/>
        </p:nvSpPr>
        <p:spPr>
          <a:xfrm>
            <a:off x="5588236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B’</a:t>
            </a:r>
          </a:p>
        </p:txBody>
      </p:sp>
      <p:sp>
        <p:nvSpPr>
          <p:cNvPr id="115" name="Hexagon 114">
            <a:extLst>
              <a:ext uri="{FF2B5EF4-FFF2-40B4-BE49-F238E27FC236}">
                <a16:creationId xmlns:a16="http://schemas.microsoft.com/office/drawing/2014/main" id="{DC205381-DE54-5D7B-45D6-A4F70895DE42}"/>
              </a:ext>
            </a:extLst>
          </p:cNvPr>
          <p:cNvSpPr/>
          <p:nvPr/>
        </p:nvSpPr>
        <p:spPr>
          <a:xfrm>
            <a:off x="6383370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C’</a:t>
            </a:r>
          </a:p>
        </p:txBody>
      </p:sp>
      <p:sp>
        <p:nvSpPr>
          <p:cNvPr id="116" name="Hexagon 115">
            <a:extLst>
              <a:ext uri="{FF2B5EF4-FFF2-40B4-BE49-F238E27FC236}">
                <a16:creationId xmlns:a16="http://schemas.microsoft.com/office/drawing/2014/main" id="{0E701349-B7B1-A3C0-D9D2-0D5A715C1B31}"/>
              </a:ext>
            </a:extLst>
          </p:cNvPr>
          <p:cNvSpPr/>
          <p:nvPr/>
        </p:nvSpPr>
        <p:spPr>
          <a:xfrm>
            <a:off x="7167277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D’</a:t>
            </a:r>
          </a:p>
        </p:txBody>
      </p:sp>
      <p:sp>
        <p:nvSpPr>
          <p:cNvPr id="117" name="Scroll: Vertical 116">
            <a:extLst>
              <a:ext uri="{FF2B5EF4-FFF2-40B4-BE49-F238E27FC236}">
                <a16:creationId xmlns:a16="http://schemas.microsoft.com/office/drawing/2014/main" id="{2009CDB2-FA2E-DC1C-A17F-0EC152F5D161}"/>
              </a:ext>
            </a:extLst>
          </p:cNvPr>
          <p:cNvSpPr/>
          <p:nvPr/>
        </p:nvSpPr>
        <p:spPr>
          <a:xfrm>
            <a:off x="4917650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8" name="Scroll: Vertical 117">
            <a:extLst>
              <a:ext uri="{FF2B5EF4-FFF2-40B4-BE49-F238E27FC236}">
                <a16:creationId xmlns:a16="http://schemas.microsoft.com/office/drawing/2014/main" id="{40665732-B4E0-EF6D-98BC-45BFE3237DFE}"/>
              </a:ext>
            </a:extLst>
          </p:cNvPr>
          <p:cNvSpPr/>
          <p:nvPr/>
        </p:nvSpPr>
        <p:spPr>
          <a:xfrm>
            <a:off x="5643046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9" name="Scroll: Vertical 118">
            <a:extLst>
              <a:ext uri="{FF2B5EF4-FFF2-40B4-BE49-F238E27FC236}">
                <a16:creationId xmlns:a16="http://schemas.microsoft.com/office/drawing/2014/main" id="{C11E9EBE-D9BF-EFC3-9164-9B7643B0B792}"/>
              </a:ext>
            </a:extLst>
          </p:cNvPr>
          <p:cNvSpPr/>
          <p:nvPr/>
        </p:nvSpPr>
        <p:spPr>
          <a:xfrm>
            <a:off x="6438180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0" name="Scroll: Vertical 119">
            <a:extLst>
              <a:ext uri="{FF2B5EF4-FFF2-40B4-BE49-F238E27FC236}">
                <a16:creationId xmlns:a16="http://schemas.microsoft.com/office/drawing/2014/main" id="{1D279F88-710F-F09F-033F-DA5D211CB19F}"/>
              </a:ext>
            </a:extLst>
          </p:cNvPr>
          <p:cNvSpPr/>
          <p:nvPr/>
        </p:nvSpPr>
        <p:spPr>
          <a:xfrm>
            <a:off x="7257285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1" name="Scroll: Vertical 120">
            <a:extLst>
              <a:ext uri="{FF2B5EF4-FFF2-40B4-BE49-F238E27FC236}">
                <a16:creationId xmlns:a16="http://schemas.microsoft.com/office/drawing/2014/main" id="{C85974A9-A6E2-9874-0D01-14C9873F3F20}"/>
              </a:ext>
            </a:extLst>
          </p:cNvPr>
          <p:cNvSpPr/>
          <p:nvPr/>
        </p:nvSpPr>
        <p:spPr>
          <a:xfrm>
            <a:off x="4917650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2" name="Scroll: Vertical 121">
            <a:extLst>
              <a:ext uri="{FF2B5EF4-FFF2-40B4-BE49-F238E27FC236}">
                <a16:creationId xmlns:a16="http://schemas.microsoft.com/office/drawing/2014/main" id="{9B864C76-1CEA-3FFB-0294-B14E95850F8A}"/>
              </a:ext>
            </a:extLst>
          </p:cNvPr>
          <p:cNvSpPr/>
          <p:nvPr/>
        </p:nvSpPr>
        <p:spPr>
          <a:xfrm>
            <a:off x="5643046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3" name="Scroll: Vertical 122">
            <a:extLst>
              <a:ext uri="{FF2B5EF4-FFF2-40B4-BE49-F238E27FC236}">
                <a16:creationId xmlns:a16="http://schemas.microsoft.com/office/drawing/2014/main" id="{06E6252E-DDF1-4EC9-C3C3-47EB7AB134AC}"/>
              </a:ext>
            </a:extLst>
          </p:cNvPr>
          <p:cNvSpPr/>
          <p:nvPr/>
        </p:nvSpPr>
        <p:spPr>
          <a:xfrm>
            <a:off x="6438180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4" name="Scroll: Vertical 123">
            <a:extLst>
              <a:ext uri="{FF2B5EF4-FFF2-40B4-BE49-F238E27FC236}">
                <a16:creationId xmlns:a16="http://schemas.microsoft.com/office/drawing/2014/main" id="{B03FF55B-BFFF-0457-1B36-A510430C1318}"/>
              </a:ext>
            </a:extLst>
          </p:cNvPr>
          <p:cNvSpPr/>
          <p:nvPr/>
        </p:nvSpPr>
        <p:spPr>
          <a:xfrm>
            <a:off x="7257285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5" name="Hexagon 124">
            <a:extLst>
              <a:ext uri="{FF2B5EF4-FFF2-40B4-BE49-F238E27FC236}">
                <a16:creationId xmlns:a16="http://schemas.microsoft.com/office/drawing/2014/main" id="{21D0BAE7-D212-9FF4-3A58-6B2046563B65}"/>
              </a:ext>
            </a:extLst>
          </p:cNvPr>
          <p:cNvSpPr/>
          <p:nvPr/>
        </p:nvSpPr>
        <p:spPr>
          <a:xfrm>
            <a:off x="8677997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A</a:t>
            </a:r>
          </a:p>
        </p:txBody>
      </p:sp>
      <p:sp>
        <p:nvSpPr>
          <p:cNvPr id="126" name="Hexagon 125">
            <a:extLst>
              <a:ext uri="{FF2B5EF4-FFF2-40B4-BE49-F238E27FC236}">
                <a16:creationId xmlns:a16="http://schemas.microsoft.com/office/drawing/2014/main" id="{D9CF7C2C-7F20-C14E-784C-ABEA7BF9EA30}"/>
              </a:ext>
            </a:extLst>
          </p:cNvPr>
          <p:cNvSpPr/>
          <p:nvPr/>
        </p:nvSpPr>
        <p:spPr>
          <a:xfrm>
            <a:off x="9458203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B</a:t>
            </a:r>
          </a:p>
        </p:txBody>
      </p:sp>
      <p:sp>
        <p:nvSpPr>
          <p:cNvPr id="127" name="Hexagon 126">
            <a:extLst>
              <a:ext uri="{FF2B5EF4-FFF2-40B4-BE49-F238E27FC236}">
                <a16:creationId xmlns:a16="http://schemas.microsoft.com/office/drawing/2014/main" id="{386E54E2-9940-E594-1ABA-8677C8CF7DB8}"/>
              </a:ext>
            </a:extLst>
          </p:cNvPr>
          <p:cNvSpPr/>
          <p:nvPr/>
        </p:nvSpPr>
        <p:spPr>
          <a:xfrm>
            <a:off x="10253337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 C</a:t>
            </a:r>
          </a:p>
        </p:txBody>
      </p:sp>
      <p:sp>
        <p:nvSpPr>
          <p:cNvPr id="128" name="Hexagon 127">
            <a:extLst>
              <a:ext uri="{FF2B5EF4-FFF2-40B4-BE49-F238E27FC236}">
                <a16:creationId xmlns:a16="http://schemas.microsoft.com/office/drawing/2014/main" id="{0FDE5FCE-89C7-941C-F6C4-2146A9A36B8C}"/>
              </a:ext>
            </a:extLst>
          </p:cNvPr>
          <p:cNvSpPr/>
          <p:nvPr/>
        </p:nvSpPr>
        <p:spPr>
          <a:xfrm>
            <a:off x="11037244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D</a:t>
            </a:r>
          </a:p>
        </p:txBody>
      </p:sp>
      <p:sp>
        <p:nvSpPr>
          <p:cNvPr id="129" name="Hexagon 128">
            <a:extLst>
              <a:ext uri="{FF2B5EF4-FFF2-40B4-BE49-F238E27FC236}">
                <a16:creationId xmlns:a16="http://schemas.microsoft.com/office/drawing/2014/main" id="{BE085E97-4567-8361-5D6E-CB13FD34126D}"/>
              </a:ext>
            </a:extLst>
          </p:cNvPr>
          <p:cNvSpPr/>
          <p:nvPr/>
        </p:nvSpPr>
        <p:spPr>
          <a:xfrm>
            <a:off x="8677997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A’</a:t>
            </a:r>
          </a:p>
        </p:txBody>
      </p:sp>
      <p:sp>
        <p:nvSpPr>
          <p:cNvPr id="130" name="Hexagon 129">
            <a:extLst>
              <a:ext uri="{FF2B5EF4-FFF2-40B4-BE49-F238E27FC236}">
                <a16:creationId xmlns:a16="http://schemas.microsoft.com/office/drawing/2014/main" id="{42B8D05C-514A-B7EB-7F4B-5E5743B9880C}"/>
              </a:ext>
            </a:extLst>
          </p:cNvPr>
          <p:cNvSpPr/>
          <p:nvPr/>
        </p:nvSpPr>
        <p:spPr>
          <a:xfrm>
            <a:off x="9458203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B’</a:t>
            </a:r>
          </a:p>
        </p:txBody>
      </p:sp>
      <p:sp>
        <p:nvSpPr>
          <p:cNvPr id="131" name="Hexagon 130">
            <a:extLst>
              <a:ext uri="{FF2B5EF4-FFF2-40B4-BE49-F238E27FC236}">
                <a16:creationId xmlns:a16="http://schemas.microsoft.com/office/drawing/2014/main" id="{E2D40437-CA41-02A9-5BCE-CA79BADE1BD4}"/>
              </a:ext>
            </a:extLst>
          </p:cNvPr>
          <p:cNvSpPr/>
          <p:nvPr/>
        </p:nvSpPr>
        <p:spPr>
          <a:xfrm>
            <a:off x="10253337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C’</a:t>
            </a:r>
          </a:p>
        </p:txBody>
      </p:sp>
      <p:sp>
        <p:nvSpPr>
          <p:cNvPr id="132" name="Hexagon 131">
            <a:extLst>
              <a:ext uri="{FF2B5EF4-FFF2-40B4-BE49-F238E27FC236}">
                <a16:creationId xmlns:a16="http://schemas.microsoft.com/office/drawing/2014/main" id="{38490286-A525-B973-572E-5B119640E1A0}"/>
              </a:ext>
            </a:extLst>
          </p:cNvPr>
          <p:cNvSpPr/>
          <p:nvPr/>
        </p:nvSpPr>
        <p:spPr>
          <a:xfrm>
            <a:off x="11037244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D’</a:t>
            </a:r>
          </a:p>
        </p:txBody>
      </p:sp>
      <p:sp>
        <p:nvSpPr>
          <p:cNvPr id="133" name="Scroll: Vertical 132">
            <a:extLst>
              <a:ext uri="{FF2B5EF4-FFF2-40B4-BE49-F238E27FC236}">
                <a16:creationId xmlns:a16="http://schemas.microsoft.com/office/drawing/2014/main" id="{A85DDE68-D94A-31FC-A417-96E35D4F7164}"/>
              </a:ext>
            </a:extLst>
          </p:cNvPr>
          <p:cNvSpPr/>
          <p:nvPr/>
        </p:nvSpPr>
        <p:spPr>
          <a:xfrm>
            <a:off x="8787617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4" name="Scroll: Vertical 133">
            <a:extLst>
              <a:ext uri="{FF2B5EF4-FFF2-40B4-BE49-F238E27FC236}">
                <a16:creationId xmlns:a16="http://schemas.microsoft.com/office/drawing/2014/main" id="{51F6BA2C-DF11-1F60-F567-091BA1CEC4E8}"/>
              </a:ext>
            </a:extLst>
          </p:cNvPr>
          <p:cNvSpPr/>
          <p:nvPr/>
        </p:nvSpPr>
        <p:spPr>
          <a:xfrm>
            <a:off x="9513013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5" name="Scroll: Vertical 134">
            <a:extLst>
              <a:ext uri="{FF2B5EF4-FFF2-40B4-BE49-F238E27FC236}">
                <a16:creationId xmlns:a16="http://schemas.microsoft.com/office/drawing/2014/main" id="{347DA6A3-0505-5996-65B1-8089CE87F791}"/>
              </a:ext>
            </a:extLst>
          </p:cNvPr>
          <p:cNvSpPr/>
          <p:nvPr/>
        </p:nvSpPr>
        <p:spPr>
          <a:xfrm>
            <a:off x="10308147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6" name="Scroll: Vertical 135">
            <a:extLst>
              <a:ext uri="{FF2B5EF4-FFF2-40B4-BE49-F238E27FC236}">
                <a16:creationId xmlns:a16="http://schemas.microsoft.com/office/drawing/2014/main" id="{EA03FF85-9E16-CBEB-0798-6BEA6EE256DB}"/>
              </a:ext>
            </a:extLst>
          </p:cNvPr>
          <p:cNvSpPr/>
          <p:nvPr/>
        </p:nvSpPr>
        <p:spPr>
          <a:xfrm>
            <a:off x="11127252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7" name="Scroll: Vertical 136">
            <a:extLst>
              <a:ext uri="{FF2B5EF4-FFF2-40B4-BE49-F238E27FC236}">
                <a16:creationId xmlns:a16="http://schemas.microsoft.com/office/drawing/2014/main" id="{B2CEC9CE-57F9-E44C-1B87-F9BCD884CCC0}"/>
              </a:ext>
            </a:extLst>
          </p:cNvPr>
          <p:cNvSpPr/>
          <p:nvPr/>
        </p:nvSpPr>
        <p:spPr>
          <a:xfrm>
            <a:off x="8787617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8" name="Scroll: Vertical 137">
            <a:extLst>
              <a:ext uri="{FF2B5EF4-FFF2-40B4-BE49-F238E27FC236}">
                <a16:creationId xmlns:a16="http://schemas.microsoft.com/office/drawing/2014/main" id="{0F647751-7B7F-3AAB-4FD0-B5720AAE412D}"/>
              </a:ext>
            </a:extLst>
          </p:cNvPr>
          <p:cNvSpPr/>
          <p:nvPr/>
        </p:nvSpPr>
        <p:spPr>
          <a:xfrm>
            <a:off x="9513013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9" name="Scroll: Vertical 138">
            <a:extLst>
              <a:ext uri="{FF2B5EF4-FFF2-40B4-BE49-F238E27FC236}">
                <a16:creationId xmlns:a16="http://schemas.microsoft.com/office/drawing/2014/main" id="{71C54B85-8A0B-7CC8-927D-35EC712EB9C7}"/>
              </a:ext>
            </a:extLst>
          </p:cNvPr>
          <p:cNvSpPr/>
          <p:nvPr/>
        </p:nvSpPr>
        <p:spPr>
          <a:xfrm>
            <a:off x="10308147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0" name="Scroll: Vertical 139">
            <a:extLst>
              <a:ext uri="{FF2B5EF4-FFF2-40B4-BE49-F238E27FC236}">
                <a16:creationId xmlns:a16="http://schemas.microsoft.com/office/drawing/2014/main" id="{6303044B-8E68-5ED3-A57D-6F21F83C9A13}"/>
              </a:ext>
            </a:extLst>
          </p:cNvPr>
          <p:cNvSpPr/>
          <p:nvPr/>
        </p:nvSpPr>
        <p:spPr>
          <a:xfrm>
            <a:off x="11127252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1" name="Scroll: Vertical 140">
            <a:extLst>
              <a:ext uri="{FF2B5EF4-FFF2-40B4-BE49-F238E27FC236}">
                <a16:creationId xmlns:a16="http://schemas.microsoft.com/office/drawing/2014/main" id="{52A65958-CE20-A97C-01AD-541FD55ED865}"/>
              </a:ext>
            </a:extLst>
          </p:cNvPr>
          <p:cNvSpPr/>
          <p:nvPr/>
        </p:nvSpPr>
        <p:spPr>
          <a:xfrm>
            <a:off x="3955605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2" name="Scroll: Vertical 141">
            <a:extLst>
              <a:ext uri="{FF2B5EF4-FFF2-40B4-BE49-F238E27FC236}">
                <a16:creationId xmlns:a16="http://schemas.microsoft.com/office/drawing/2014/main" id="{78D50716-41FD-C8D1-EA9A-9EE3540BD59C}"/>
              </a:ext>
            </a:extLst>
          </p:cNvPr>
          <p:cNvSpPr/>
          <p:nvPr/>
        </p:nvSpPr>
        <p:spPr>
          <a:xfrm>
            <a:off x="4177365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3" name="Scroll: Vertical 142">
            <a:extLst>
              <a:ext uri="{FF2B5EF4-FFF2-40B4-BE49-F238E27FC236}">
                <a16:creationId xmlns:a16="http://schemas.microsoft.com/office/drawing/2014/main" id="{18EE5C40-4C3A-5FDA-642A-2800BDD6E057}"/>
              </a:ext>
            </a:extLst>
          </p:cNvPr>
          <p:cNvSpPr/>
          <p:nvPr/>
        </p:nvSpPr>
        <p:spPr>
          <a:xfrm>
            <a:off x="4398588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4" name="Scroll: Vertical 143">
            <a:extLst>
              <a:ext uri="{FF2B5EF4-FFF2-40B4-BE49-F238E27FC236}">
                <a16:creationId xmlns:a16="http://schemas.microsoft.com/office/drawing/2014/main" id="{F118D3D3-4223-2450-CEEC-673ADB7C2681}"/>
              </a:ext>
            </a:extLst>
          </p:cNvPr>
          <p:cNvSpPr/>
          <p:nvPr/>
        </p:nvSpPr>
        <p:spPr>
          <a:xfrm>
            <a:off x="4619811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5" name="Scroll: Vertical 144">
            <a:extLst>
              <a:ext uri="{FF2B5EF4-FFF2-40B4-BE49-F238E27FC236}">
                <a16:creationId xmlns:a16="http://schemas.microsoft.com/office/drawing/2014/main" id="{4AA0ECFD-49C3-ECBB-6F5A-FDB2068BA69E}"/>
              </a:ext>
            </a:extLst>
          </p:cNvPr>
          <p:cNvSpPr/>
          <p:nvPr/>
        </p:nvSpPr>
        <p:spPr>
          <a:xfrm>
            <a:off x="4841034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6" name="Scroll: Vertical 145">
            <a:extLst>
              <a:ext uri="{FF2B5EF4-FFF2-40B4-BE49-F238E27FC236}">
                <a16:creationId xmlns:a16="http://schemas.microsoft.com/office/drawing/2014/main" id="{B51F6360-AB90-BCD0-29D6-4F27B23A5FED}"/>
              </a:ext>
            </a:extLst>
          </p:cNvPr>
          <p:cNvSpPr/>
          <p:nvPr/>
        </p:nvSpPr>
        <p:spPr>
          <a:xfrm>
            <a:off x="5062794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7" name="Scroll: Vertical 146">
            <a:extLst>
              <a:ext uri="{FF2B5EF4-FFF2-40B4-BE49-F238E27FC236}">
                <a16:creationId xmlns:a16="http://schemas.microsoft.com/office/drawing/2014/main" id="{B4092BAA-8A01-8A8C-507B-7D5DD9A3BBCE}"/>
              </a:ext>
            </a:extLst>
          </p:cNvPr>
          <p:cNvSpPr/>
          <p:nvPr/>
        </p:nvSpPr>
        <p:spPr>
          <a:xfrm>
            <a:off x="5284017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8" name="Scroll: Vertical 147">
            <a:extLst>
              <a:ext uri="{FF2B5EF4-FFF2-40B4-BE49-F238E27FC236}">
                <a16:creationId xmlns:a16="http://schemas.microsoft.com/office/drawing/2014/main" id="{5B6796A0-CAD2-E27B-751E-53F1AA52D2AD}"/>
              </a:ext>
            </a:extLst>
          </p:cNvPr>
          <p:cNvSpPr/>
          <p:nvPr/>
        </p:nvSpPr>
        <p:spPr>
          <a:xfrm>
            <a:off x="5505240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28B2F0D5-8B23-74F8-0056-2068250AAB8A}"/>
              </a:ext>
            </a:extLst>
          </p:cNvPr>
          <p:cNvSpPr/>
          <p:nvPr/>
        </p:nvSpPr>
        <p:spPr>
          <a:xfrm>
            <a:off x="3620874" y="5399558"/>
            <a:ext cx="5148554" cy="4957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0" name="Scroll: Vertical 149">
            <a:extLst>
              <a:ext uri="{FF2B5EF4-FFF2-40B4-BE49-F238E27FC236}">
                <a16:creationId xmlns:a16="http://schemas.microsoft.com/office/drawing/2014/main" id="{31F42F7B-427D-2AB3-FFDA-920BF4F93742}"/>
              </a:ext>
            </a:extLst>
          </p:cNvPr>
          <p:cNvSpPr/>
          <p:nvPr/>
        </p:nvSpPr>
        <p:spPr>
          <a:xfrm>
            <a:off x="6672550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1" name="Scroll: Vertical 150">
            <a:extLst>
              <a:ext uri="{FF2B5EF4-FFF2-40B4-BE49-F238E27FC236}">
                <a16:creationId xmlns:a16="http://schemas.microsoft.com/office/drawing/2014/main" id="{D255D429-422B-4AB2-3AF8-B35BACF6534E}"/>
              </a:ext>
            </a:extLst>
          </p:cNvPr>
          <p:cNvSpPr/>
          <p:nvPr/>
        </p:nvSpPr>
        <p:spPr>
          <a:xfrm>
            <a:off x="6894310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2" name="Scroll: Vertical 151">
            <a:extLst>
              <a:ext uri="{FF2B5EF4-FFF2-40B4-BE49-F238E27FC236}">
                <a16:creationId xmlns:a16="http://schemas.microsoft.com/office/drawing/2014/main" id="{0573FC67-6E18-FED2-A2F2-7E35C294AC41}"/>
              </a:ext>
            </a:extLst>
          </p:cNvPr>
          <p:cNvSpPr/>
          <p:nvPr/>
        </p:nvSpPr>
        <p:spPr>
          <a:xfrm>
            <a:off x="7115533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3" name="Scroll: Vertical 152">
            <a:extLst>
              <a:ext uri="{FF2B5EF4-FFF2-40B4-BE49-F238E27FC236}">
                <a16:creationId xmlns:a16="http://schemas.microsoft.com/office/drawing/2014/main" id="{3B504943-13D1-25AA-D702-DE03EFD944D6}"/>
              </a:ext>
            </a:extLst>
          </p:cNvPr>
          <p:cNvSpPr/>
          <p:nvPr/>
        </p:nvSpPr>
        <p:spPr>
          <a:xfrm>
            <a:off x="7336756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4" name="Scroll: Vertical 153">
            <a:extLst>
              <a:ext uri="{FF2B5EF4-FFF2-40B4-BE49-F238E27FC236}">
                <a16:creationId xmlns:a16="http://schemas.microsoft.com/office/drawing/2014/main" id="{E8920587-76F9-3CD6-E452-C041D6A7AD35}"/>
              </a:ext>
            </a:extLst>
          </p:cNvPr>
          <p:cNvSpPr/>
          <p:nvPr/>
        </p:nvSpPr>
        <p:spPr>
          <a:xfrm>
            <a:off x="7557979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5" name="Scroll: Vertical 154">
            <a:extLst>
              <a:ext uri="{FF2B5EF4-FFF2-40B4-BE49-F238E27FC236}">
                <a16:creationId xmlns:a16="http://schemas.microsoft.com/office/drawing/2014/main" id="{A66E1EC6-B299-86B9-37D0-4E58A6C3B538}"/>
              </a:ext>
            </a:extLst>
          </p:cNvPr>
          <p:cNvSpPr/>
          <p:nvPr/>
        </p:nvSpPr>
        <p:spPr>
          <a:xfrm>
            <a:off x="7779739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6" name="Scroll: Vertical 155">
            <a:extLst>
              <a:ext uri="{FF2B5EF4-FFF2-40B4-BE49-F238E27FC236}">
                <a16:creationId xmlns:a16="http://schemas.microsoft.com/office/drawing/2014/main" id="{2074AB49-8F4E-0643-3B34-9AA739BB682B}"/>
              </a:ext>
            </a:extLst>
          </p:cNvPr>
          <p:cNvSpPr/>
          <p:nvPr/>
        </p:nvSpPr>
        <p:spPr>
          <a:xfrm>
            <a:off x="8000962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7" name="Scroll: Vertical 156">
            <a:extLst>
              <a:ext uri="{FF2B5EF4-FFF2-40B4-BE49-F238E27FC236}">
                <a16:creationId xmlns:a16="http://schemas.microsoft.com/office/drawing/2014/main" id="{EB4A203F-75D7-78CE-B703-D0A5EAF02608}"/>
              </a:ext>
            </a:extLst>
          </p:cNvPr>
          <p:cNvSpPr/>
          <p:nvPr/>
        </p:nvSpPr>
        <p:spPr>
          <a:xfrm>
            <a:off x="8222185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solidFill>
                <a:schemeClr val="tx1"/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7F2E140-F3DE-932A-33E9-16C6C88B752D}"/>
              </a:ext>
            </a:extLst>
          </p:cNvPr>
          <p:cNvCxnSpPr>
            <a:stCxn id="149" idx="0"/>
            <a:endCxn id="149" idx="2"/>
          </p:cNvCxnSpPr>
          <p:nvPr/>
        </p:nvCxnSpPr>
        <p:spPr>
          <a:xfrm>
            <a:off x="6195151" y="5399558"/>
            <a:ext cx="0" cy="495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78A2D54-9C78-8325-D7A0-6156993051D5}"/>
              </a:ext>
            </a:extLst>
          </p:cNvPr>
          <p:cNvCxnSpPr>
            <a:cxnSpLocks/>
          </p:cNvCxnSpPr>
          <p:nvPr/>
        </p:nvCxnSpPr>
        <p:spPr>
          <a:xfrm flipV="1">
            <a:off x="7525932" y="3669909"/>
            <a:ext cx="200330" cy="167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B4CAB45-6CD8-E773-1756-2B1D567F80B6}"/>
              </a:ext>
            </a:extLst>
          </p:cNvPr>
          <p:cNvCxnSpPr>
            <a:cxnSpLocks/>
          </p:cNvCxnSpPr>
          <p:nvPr/>
        </p:nvCxnSpPr>
        <p:spPr>
          <a:xfrm flipH="1" flipV="1">
            <a:off x="3317850" y="3723833"/>
            <a:ext cx="303024" cy="1923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A3A4D98-4F32-F339-8287-F7499453500F}"/>
              </a:ext>
            </a:extLst>
          </p:cNvPr>
          <p:cNvCxnSpPr>
            <a:cxnSpLocks/>
          </p:cNvCxnSpPr>
          <p:nvPr/>
        </p:nvCxnSpPr>
        <p:spPr>
          <a:xfrm flipH="1" flipV="1">
            <a:off x="5392408" y="3224164"/>
            <a:ext cx="1622740" cy="217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55F6917-6983-2BAB-CE31-E1D42C050731}"/>
              </a:ext>
            </a:extLst>
          </p:cNvPr>
          <p:cNvCxnSpPr>
            <a:cxnSpLocks/>
          </p:cNvCxnSpPr>
          <p:nvPr/>
        </p:nvCxnSpPr>
        <p:spPr>
          <a:xfrm flipH="1" flipV="1">
            <a:off x="6172614" y="3224164"/>
            <a:ext cx="852942" cy="217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8F160417-5FF4-6C6C-2A51-D68318AD5506}"/>
              </a:ext>
            </a:extLst>
          </p:cNvPr>
          <p:cNvCxnSpPr>
            <a:cxnSpLocks/>
          </p:cNvCxnSpPr>
          <p:nvPr/>
        </p:nvCxnSpPr>
        <p:spPr>
          <a:xfrm flipH="1" flipV="1">
            <a:off x="6967748" y="3224164"/>
            <a:ext cx="76578" cy="216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91B8D70-3E8F-2FAE-B0C4-7F75D09D16C2}"/>
              </a:ext>
            </a:extLst>
          </p:cNvPr>
          <p:cNvCxnSpPr>
            <a:cxnSpLocks/>
          </p:cNvCxnSpPr>
          <p:nvPr/>
        </p:nvCxnSpPr>
        <p:spPr>
          <a:xfrm>
            <a:off x="3828125" y="2903078"/>
            <a:ext cx="1682678" cy="254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6B07176-4B33-1BD9-D5E9-B62E9C94AC74}"/>
              </a:ext>
            </a:extLst>
          </p:cNvPr>
          <p:cNvCxnSpPr>
            <a:cxnSpLocks/>
          </p:cNvCxnSpPr>
          <p:nvPr/>
        </p:nvCxnSpPr>
        <p:spPr>
          <a:xfrm>
            <a:off x="2877073" y="3224164"/>
            <a:ext cx="2552717" cy="218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F213512-F1AC-6BD0-4614-40B041A97A49}"/>
              </a:ext>
            </a:extLst>
          </p:cNvPr>
          <p:cNvCxnSpPr>
            <a:cxnSpLocks/>
          </p:cNvCxnSpPr>
          <p:nvPr/>
        </p:nvCxnSpPr>
        <p:spPr>
          <a:xfrm>
            <a:off x="3828125" y="1944610"/>
            <a:ext cx="1753794" cy="345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DD96BF3-E1C3-92D5-169E-C7E2E3196F41}"/>
              </a:ext>
            </a:extLst>
          </p:cNvPr>
          <p:cNvCxnSpPr>
            <a:cxnSpLocks/>
          </p:cNvCxnSpPr>
          <p:nvPr/>
        </p:nvCxnSpPr>
        <p:spPr>
          <a:xfrm flipV="1">
            <a:off x="8769428" y="3660488"/>
            <a:ext cx="1397053" cy="198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Curved 167">
            <a:extLst>
              <a:ext uri="{FF2B5EF4-FFF2-40B4-BE49-F238E27FC236}">
                <a16:creationId xmlns:a16="http://schemas.microsoft.com/office/drawing/2014/main" id="{5DEA06A9-6B50-2E4F-9C8F-5D9B52B1766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22052" y="3948616"/>
            <a:ext cx="1986950" cy="14106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06BAB3C-94C0-3CE8-AD2F-A7B796482AEB}"/>
              </a:ext>
            </a:extLst>
          </p:cNvPr>
          <p:cNvSpPr txBox="1"/>
          <p:nvPr/>
        </p:nvSpPr>
        <p:spPr>
          <a:xfrm>
            <a:off x="7846857" y="382995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PUSH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4F15D5E-1819-8B2D-ECA0-E8D98CF55FEA}"/>
              </a:ext>
            </a:extLst>
          </p:cNvPr>
          <p:cNvSpPr txBox="1"/>
          <p:nvPr/>
        </p:nvSpPr>
        <p:spPr>
          <a:xfrm>
            <a:off x="3854199" y="38279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PULL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D5F6796-E846-9A40-3386-8BE86FDBC2FB}"/>
              </a:ext>
            </a:extLst>
          </p:cNvPr>
          <p:cNvSpPr txBox="1"/>
          <p:nvPr/>
        </p:nvSpPr>
        <p:spPr>
          <a:xfrm>
            <a:off x="5167550" y="5959104"/>
            <a:ext cx="211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Configuration</a:t>
            </a:r>
            <a:r>
              <a:rPr lang="es-419" dirty="0"/>
              <a:t> Server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E0CF6E0B-4D88-CB04-9914-3A4DD9F59227}"/>
              </a:ext>
            </a:extLst>
          </p:cNvPr>
          <p:cNvSpPr/>
          <p:nvPr/>
        </p:nvSpPr>
        <p:spPr>
          <a:xfrm>
            <a:off x="5556383" y="6297578"/>
            <a:ext cx="1233443" cy="2783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ysClr val="windowText" lastClr="000000"/>
                </a:solidFill>
              </a:rPr>
              <a:t>Config</a:t>
            </a:r>
            <a:r>
              <a:rPr lang="es-419" sz="1000" dirty="0">
                <a:solidFill>
                  <a:sysClr val="windowText" lastClr="000000"/>
                </a:solidFill>
              </a:rPr>
              <a:t> Server</a:t>
            </a:r>
          </a:p>
        </p:txBody>
      </p:sp>
      <p:pic>
        <p:nvPicPr>
          <p:cNvPr id="173" name="Picture 2" descr="Padlock - Free security icons">
            <a:extLst>
              <a:ext uri="{FF2B5EF4-FFF2-40B4-BE49-F238E27FC236}">
                <a16:creationId xmlns:a16="http://schemas.microsoft.com/office/drawing/2014/main" id="{E417AC8B-207F-417D-027A-BB326A3EE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46018" y="5950530"/>
            <a:ext cx="255157" cy="25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12" descr="Version Icons &amp; Symbols">
            <a:extLst>
              <a:ext uri="{FF2B5EF4-FFF2-40B4-BE49-F238E27FC236}">
                <a16:creationId xmlns:a16="http://schemas.microsoft.com/office/drawing/2014/main" id="{94B846C4-3712-2DC7-22A3-DB52E2D3A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25" y="5963858"/>
            <a:ext cx="255156" cy="25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4" descr="Encryption - Free computer icons">
            <a:extLst>
              <a:ext uri="{FF2B5EF4-FFF2-40B4-BE49-F238E27FC236}">
                <a16:creationId xmlns:a16="http://schemas.microsoft.com/office/drawing/2014/main" id="{E098099C-8507-2D9E-ED7C-386FCE561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414" y="4409250"/>
            <a:ext cx="196599" cy="19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4" descr="Encryption - Free computer icons">
            <a:extLst>
              <a:ext uri="{FF2B5EF4-FFF2-40B4-BE49-F238E27FC236}">
                <a16:creationId xmlns:a16="http://schemas.microsoft.com/office/drawing/2014/main" id="{E616B524-85A9-1E30-E298-9245C5493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258" y="4409250"/>
            <a:ext cx="196599" cy="19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4" descr="Encryption - Free computer icons">
            <a:extLst>
              <a:ext uri="{FF2B5EF4-FFF2-40B4-BE49-F238E27FC236}">
                <a16:creationId xmlns:a16="http://schemas.microsoft.com/office/drawing/2014/main" id="{89900D07-6736-05A5-C328-CD4068DF2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922" y="4409250"/>
            <a:ext cx="196599" cy="19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" name="Cylinder 177">
            <a:extLst>
              <a:ext uri="{FF2B5EF4-FFF2-40B4-BE49-F238E27FC236}">
                <a16:creationId xmlns:a16="http://schemas.microsoft.com/office/drawing/2014/main" id="{9D866456-B0B9-5A9A-DCA8-BCFB5F51C007}"/>
              </a:ext>
            </a:extLst>
          </p:cNvPr>
          <p:cNvSpPr/>
          <p:nvPr/>
        </p:nvSpPr>
        <p:spPr>
          <a:xfrm>
            <a:off x="9244725" y="5449132"/>
            <a:ext cx="720839" cy="75190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Git</a:t>
            </a:r>
          </a:p>
        </p:txBody>
      </p:sp>
      <p:sp>
        <p:nvSpPr>
          <p:cNvPr id="179" name="Cylinder 178">
            <a:extLst>
              <a:ext uri="{FF2B5EF4-FFF2-40B4-BE49-F238E27FC236}">
                <a16:creationId xmlns:a16="http://schemas.microsoft.com/office/drawing/2014/main" id="{0352E0BA-DF9A-4FAC-F3C1-66E89456E6A7}"/>
              </a:ext>
            </a:extLst>
          </p:cNvPr>
          <p:cNvSpPr/>
          <p:nvPr/>
        </p:nvSpPr>
        <p:spPr>
          <a:xfrm>
            <a:off x="10173464" y="5449132"/>
            <a:ext cx="720839" cy="75190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SVN</a:t>
            </a:r>
          </a:p>
        </p:txBody>
      </p:sp>
      <p:sp>
        <p:nvSpPr>
          <p:cNvPr id="180" name="Cylinder 179">
            <a:extLst>
              <a:ext uri="{FF2B5EF4-FFF2-40B4-BE49-F238E27FC236}">
                <a16:creationId xmlns:a16="http://schemas.microsoft.com/office/drawing/2014/main" id="{6D879E5A-CD08-9A3C-035A-B33C3E0CECD6}"/>
              </a:ext>
            </a:extLst>
          </p:cNvPr>
          <p:cNvSpPr/>
          <p:nvPr/>
        </p:nvSpPr>
        <p:spPr>
          <a:xfrm>
            <a:off x="11098162" y="5449132"/>
            <a:ext cx="720839" cy="75190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FILE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EB9EE5D-03D4-3499-941B-4B2B435402C9}"/>
              </a:ext>
            </a:extLst>
          </p:cNvPr>
          <p:cNvCxnSpPr/>
          <p:nvPr/>
        </p:nvCxnSpPr>
        <p:spPr>
          <a:xfrm>
            <a:off x="8769428" y="5647438"/>
            <a:ext cx="475297" cy="17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27EE5F80-9CCD-9526-5B12-8488E9C08682}"/>
              </a:ext>
            </a:extLst>
          </p:cNvPr>
          <p:cNvSpPr txBox="1"/>
          <p:nvPr/>
        </p:nvSpPr>
        <p:spPr>
          <a:xfrm>
            <a:off x="558165" y="595910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NETFLIX</a:t>
            </a: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0B5B15F5-BD83-51A7-43C4-D5BE470953CA}"/>
              </a:ext>
            </a:extLst>
          </p:cNvPr>
          <p:cNvSpPr/>
          <p:nvPr/>
        </p:nvSpPr>
        <p:spPr>
          <a:xfrm>
            <a:off x="5932054" y="2119019"/>
            <a:ext cx="379756" cy="2729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Config</a:t>
            </a:r>
            <a:r>
              <a:rPr lang="es-419" sz="800" dirty="0">
                <a:solidFill>
                  <a:sysClr val="windowText" lastClr="000000"/>
                </a:solidFill>
              </a:rPr>
              <a:t> Client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AE5F3C9A-DEEB-53D6-EF03-97262F6F1AA4}"/>
              </a:ext>
            </a:extLst>
          </p:cNvPr>
          <p:cNvSpPr/>
          <p:nvPr/>
        </p:nvSpPr>
        <p:spPr>
          <a:xfrm>
            <a:off x="6789826" y="2119019"/>
            <a:ext cx="379756" cy="2729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Config</a:t>
            </a:r>
            <a:r>
              <a:rPr lang="es-419" sz="800" dirty="0">
                <a:solidFill>
                  <a:sysClr val="windowText" lastClr="000000"/>
                </a:solidFill>
              </a:rPr>
              <a:t> Client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F548A890-6F58-66D9-2C0D-8173C31E1D81}"/>
              </a:ext>
            </a:extLst>
          </p:cNvPr>
          <p:cNvSpPr/>
          <p:nvPr/>
        </p:nvSpPr>
        <p:spPr>
          <a:xfrm>
            <a:off x="9070930" y="2119019"/>
            <a:ext cx="379756" cy="2729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Config</a:t>
            </a:r>
            <a:r>
              <a:rPr lang="es-419" sz="800" dirty="0">
                <a:solidFill>
                  <a:sysClr val="windowText" lastClr="000000"/>
                </a:solidFill>
              </a:rPr>
              <a:t> Client</a:t>
            </a: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E8D22ED1-9A64-14E2-2E0A-61B3B293892B}"/>
              </a:ext>
            </a:extLst>
          </p:cNvPr>
          <p:cNvSpPr/>
          <p:nvPr/>
        </p:nvSpPr>
        <p:spPr>
          <a:xfrm>
            <a:off x="9875880" y="2119019"/>
            <a:ext cx="379756" cy="2729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Config</a:t>
            </a:r>
            <a:r>
              <a:rPr lang="es-419" sz="800" dirty="0">
                <a:solidFill>
                  <a:sysClr val="windowText" lastClr="000000"/>
                </a:solidFill>
              </a:rPr>
              <a:t> Client</a:t>
            </a: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363B2F7C-864E-AE5B-8F70-A9F27992689A}"/>
              </a:ext>
            </a:extLst>
          </p:cNvPr>
          <p:cNvSpPr/>
          <p:nvPr/>
        </p:nvSpPr>
        <p:spPr>
          <a:xfrm>
            <a:off x="3485141" y="2119019"/>
            <a:ext cx="379756" cy="2729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Config</a:t>
            </a:r>
            <a:r>
              <a:rPr lang="es-419" sz="800" dirty="0">
                <a:solidFill>
                  <a:sysClr val="windowText" lastClr="000000"/>
                </a:solidFill>
              </a:rPr>
              <a:t> Client</a:t>
            </a: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EDB4D1C6-0EFA-3370-D3DB-A2DA95BB00CE}"/>
              </a:ext>
            </a:extLst>
          </p:cNvPr>
          <p:cNvSpPr/>
          <p:nvPr/>
        </p:nvSpPr>
        <p:spPr>
          <a:xfrm>
            <a:off x="2559699" y="2119019"/>
            <a:ext cx="379756" cy="2729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Config</a:t>
            </a:r>
            <a:r>
              <a:rPr lang="es-419" sz="800" dirty="0">
                <a:solidFill>
                  <a:sysClr val="windowText" lastClr="000000"/>
                </a:solidFill>
              </a:rPr>
              <a:t> Client</a:t>
            </a:r>
          </a:p>
        </p:txBody>
      </p:sp>
    </p:spTree>
    <p:extLst>
      <p:ext uri="{BB962C8B-B14F-4D97-AF65-F5344CB8AC3E}">
        <p14:creationId xmlns:p14="http://schemas.microsoft.com/office/powerpoint/2010/main" val="700808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164</Words>
  <Application>Microsoft Office PowerPoint</Application>
  <PresentationFormat>Widescreen</PresentationFormat>
  <Paragraphs>77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3</cp:revision>
  <dcterms:created xsi:type="dcterms:W3CDTF">2024-02-03T16:34:22Z</dcterms:created>
  <dcterms:modified xsi:type="dcterms:W3CDTF">2024-08-24T19:04:15Z</dcterms:modified>
</cp:coreProperties>
</file>