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063D-F7C9-4980-2715-8776E487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EB9A5-0A09-76BC-85CB-DF4B4DD8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7C86-1A3E-689C-0E5D-923F2E5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AA82-3297-3001-72D5-C22FCCA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3FD7-8380-6AAC-532A-EE21EFD3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9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4E0-91FA-919D-3601-7BF34E61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66F8-E73E-47D6-264D-BF839C39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F70E-4323-1DEC-066F-A5DEF7A8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76F8-A1A3-5276-9453-3BAF3D84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3C76-F288-45F1-0D82-E5E0F1C0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1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6E014-0FF0-C6B5-883D-74FDB9F4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72BDA-CB40-7B64-EAD1-E855229D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4D8E-A8A5-957D-3148-E731E03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D05C-0186-C121-3648-7DDDC007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A34D-DFA4-3DA3-34C0-3E7ECA8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89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17C0-F043-55BD-57E2-B7A3AAA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C-4862-0058-5AF0-6FC6452B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7D8E-701B-4419-DD65-3D1894E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3123-4056-2AF5-6EDD-24A84E47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9BF4-A59A-6C9A-2C38-98943BA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F6F4-8108-507A-8ABA-2D2537EA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2A3A-544E-0BB0-5367-5C3A0FE6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1F2B-5DA8-664A-AE66-B7E6AE4F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0A2-551C-4DF0-5C4B-598D9FC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883C-865A-4CB7-5F2B-674F64D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5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88D-25E8-164E-4170-70F4DDF5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A25-5E27-4AE1-B0CB-DDDD09351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19F5C-3325-DDF0-8FED-90716893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4D6D-7088-E72E-2D47-D4B78C3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25F4-18E6-2C92-E8EB-FF8B28C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8FC2E-9EC5-0587-A39E-BE7E5E0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3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5BD-EB35-4A4D-BC99-843CC792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1741-6284-C6D0-64D4-690A5EC5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7466-BA08-A0DE-8429-1DA5A9A4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B77B-61EC-7B7E-5220-E404B14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7058-3A3A-F4AC-BB38-FABBAB8E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A642D-2C8B-4BC7-6AC0-FC4B122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3F223-519E-93BE-6240-2E6FD92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870EC-9303-5AF6-3A9E-452572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73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E87-79B0-20EE-D45C-5B72CEA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D658-7607-1B5D-4D9C-8E9265E1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9E6C-66D9-D115-6F16-B1AE3AC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369D-18CA-A284-FE8E-15C45937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E3E8-B1D5-ABC2-7A44-DEF8E48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7258-E99E-397E-01CC-9E1D6352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A618-3B6D-05CD-3A58-108ADC5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82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870-0988-4877-3441-2B478957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786D-0F3B-0C16-0594-63A60124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7847-D56C-DD12-923A-9BD666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6E43-073D-011A-62DE-2E2F351B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B7E3-059B-0067-6F83-9962CBF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F69E-0A76-06A0-05C0-0B56595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92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525-0460-F770-907E-D025979D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6B094-58D7-4031-C1EA-F03E9A7F8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24FC-560F-8878-8E68-D2878E16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F8A4-C0E3-7312-8154-A36A628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302C9-D866-36CC-72A9-729E5D80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27E9-D757-2CDA-DC02-3E38F9BB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02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8FAB4-70E5-036B-C3CA-4B2FDF0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64BB-CB35-A74E-53C1-26F1016F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B990-A9D6-C7D4-C57C-4B3A65A9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B4CE-19AF-49D4-B966-073AB7A9B857}" type="datetimeFigureOut">
              <a:rPr lang="es-419" smtClean="0"/>
              <a:t>13/7/2024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1D97-10CA-BA56-5430-6F108F84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3534-8493-B9F3-9CCC-FF226784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7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C59848-1F4B-1E74-DED6-F848900C09B9}"/>
              </a:ext>
            </a:extLst>
          </p:cNvPr>
          <p:cNvSpPr/>
          <p:nvPr/>
        </p:nvSpPr>
        <p:spPr>
          <a:xfrm>
            <a:off x="960120" y="1453896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A507B3-7CEB-D88C-FBC3-8CEF015091EA}"/>
              </a:ext>
            </a:extLst>
          </p:cNvPr>
          <p:cNvSpPr/>
          <p:nvPr/>
        </p:nvSpPr>
        <p:spPr>
          <a:xfrm>
            <a:off x="960120" y="2075688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C7867E-0A4C-CFF2-61AE-5A45A0D9018B}"/>
              </a:ext>
            </a:extLst>
          </p:cNvPr>
          <p:cNvSpPr/>
          <p:nvPr/>
        </p:nvSpPr>
        <p:spPr>
          <a:xfrm>
            <a:off x="960120" y="269748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206C70-8185-69C8-887E-7CB87ECBA3FD}"/>
              </a:ext>
            </a:extLst>
          </p:cNvPr>
          <p:cNvSpPr/>
          <p:nvPr/>
        </p:nvSpPr>
        <p:spPr>
          <a:xfrm>
            <a:off x="960120" y="3438144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3BD7C1-9652-D4F9-9BC6-2B32260A93E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851660" y="1938528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D9396-86CF-A448-1A17-CE56D5A5ED36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851660" y="2560320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A1482-E78E-938B-D1FD-9015F5CA4B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51660" y="3182112"/>
            <a:ext cx="0" cy="2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7472C6-6B4D-2335-0C3A-A650D05445DA}"/>
              </a:ext>
            </a:extLst>
          </p:cNvPr>
          <p:cNvSpPr/>
          <p:nvPr/>
        </p:nvSpPr>
        <p:spPr>
          <a:xfrm>
            <a:off x="704088" y="832104"/>
            <a:ext cx="2304288" cy="395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0FA47-007D-BD97-AC5B-A40A396DDF79}"/>
              </a:ext>
            </a:extLst>
          </p:cNvPr>
          <p:cNvSpPr/>
          <p:nvPr/>
        </p:nvSpPr>
        <p:spPr>
          <a:xfrm>
            <a:off x="1170432" y="5212080"/>
            <a:ext cx="1362456" cy="10607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268EC-C1CC-416D-5BC5-77902D933C85}"/>
              </a:ext>
            </a:extLst>
          </p:cNvPr>
          <p:cNvCxnSpPr>
            <a:endCxn id="10" idx="1"/>
          </p:cNvCxnSpPr>
          <p:nvPr/>
        </p:nvCxnSpPr>
        <p:spPr>
          <a:xfrm flipH="1">
            <a:off x="1851660" y="4782312"/>
            <a:ext cx="4572" cy="4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5E6C0-6493-E92F-20DF-6A0E33571874}"/>
              </a:ext>
            </a:extLst>
          </p:cNvPr>
          <p:cNvCxnSpPr/>
          <p:nvPr/>
        </p:nvCxnSpPr>
        <p:spPr>
          <a:xfrm>
            <a:off x="3163824" y="228600"/>
            <a:ext cx="0" cy="616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F6FDFC-0541-81EC-3413-0BF817D4E9A8}"/>
              </a:ext>
            </a:extLst>
          </p:cNvPr>
          <p:cNvSpPr/>
          <p:nvPr/>
        </p:nvSpPr>
        <p:spPr>
          <a:xfrm>
            <a:off x="3424428" y="832104"/>
            <a:ext cx="2304288" cy="110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E8E1CA-DAF4-BFEA-C1E7-ACE031DB5363}"/>
              </a:ext>
            </a:extLst>
          </p:cNvPr>
          <p:cNvSpPr/>
          <p:nvPr/>
        </p:nvSpPr>
        <p:spPr>
          <a:xfrm>
            <a:off x="3685032" y="114300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5B72FF-DCAA-9FDD-2240-B34DF863BFF2}"/>
              </a:ext>
            </a:extLst>
          </p:cNvPr>
          <p:cNvSpPr/>
          <p:nvPr/>
        </p:nvSpPr>
        <p:spPr>
          <a:xfrm>
            <a:off x="8499348" y="832104"/>
            <a:ext cx="2304288" cy="110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D77D41-20F1-EF0C-D697-DF15CDEEAEEB}"/>
              </a:ext>
            </a:extLst>
          </p:cNvPr>
          <p:cNvSpPr/>
          <p:nvPr/>
        </p:nvSpPr>
        <p:spPr>
          <a:xfrm>
            <a:off x="8759952" y="114300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072432-4285-3096-6B2C-203BBD9482D7}"/>
              </a:ext>
            </a:extLst>
          </p:cNvPr>
          <p:cNvSpPr/>
          <p:nvPr/>
        </p:nvSpPr>
        <p:spPr>
          <a:xfrm>
            <a:off x="5920740" y="832104"/>
            <a:ext cx="2304288" cy="110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66A98C-2466-D5F9-433E-D3D66598FB4C}"/>
              </a:ext>
            </a:extLst>
          </p:cNvPr>
          <p:cNvSpPr/>
          <p:nvPr/>
        </p:nvSpPr>
        <p:spPr>
          <a:xfrm>
            <a:off x="6181344" y="114300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276C2819-C6D6-5B15-9CE2-3F99AEE09485}"/>
              </a:ext>
            </a:extLst>
          </p:cNvPr>
          <p:cNvSpPr/>
          <p:nvPr/>
        </p:nvSpPr>
        <p:spPr>
          <a:xfrm>
            <a:off x="6391656" y="5212080"/>
            <a:ext cx="1362456" cy="10607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132DC40-B9BB-CBDE-B57A-FE596408ECAF}"/>
              </a:ext>
            </a:extLst>
          </p:cNvPr>
          <p:cNvCxnSpPr/>
          <p:nvPr/>
        </p:nvCxnSpPr>
        <p:spPr>
          <a:xfrm rot="5400000">
            <a:off x="6725412" y="2286000"/>
            <a:ext cx="3273552" cy="2578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ECD8E3C-C215-0245-CF85-1C9CEC409418}"/>
              </a:ext>
            </a:extLst>
          </p:cNvPr>
          <p:cNvCxnSpPr/>
          <p:nvPr/>
        </p:nvCxnSpPr>
        <p:spPr>
          <a:xfrm rot="16200000" flipH="1">
            <a:off x="4187952" y="2327148"/>
            <a:ext cx="3273552" cy="2496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CDC02A-CD6D-A211-EA38-BBA2ADD470D6}"/>
              </a:ext>
            </a:extLst>
          </p:cNvPr>
          <p:cNvCxnSpPr/>
          <p:nvPr/>
        </p:nvCxnSpPr>
        <p:spPr>
          <a:xfrm>
            <a:off x="7072884" y="1938528"/>
            <a:ext cx="0" cy="327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F82219-F980-FCBA-D7E0-BD602D87CE74}"/>
              </a:ext>
            </a:extLst>
          </p:cNvPr>
          <p:cNvSpPr/>
          <p:nvPr/>
        </p:nvSpPr>
        <p:spPr>
          <a:xfrm>
            <a:off x="1161288" y="832104"/>
            <a:ext cx="2304288" cy="395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741985-98ED-5F4B-0E42-5C5BF79973C3}"/>
              </a:ext>
            </a:extLst>
          </p:cNvPr>
          <p:cNvSpPr/>
          <p:nvPr/>
        </p:nvSpPr>
        <p:spPr>
          <a:xfrm>
            <a:off x="1417320" y="1453896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3669F3-C05B-73E3-076F-DEABA296A2FB}"/>
              </a:ext>
            </a:extLst>
          </p:cNvPr>
          <p:cNvSpPr/>
          <p:nvPr/>
        </p:nvSpPr>
        <p:spPr>
          <a:xfrm>
            <a:off x="1417320" y="2075688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D61065-68EE-5BB0-E4DE-6000A257E5BB}"/>
              </a:ext>
            </a:extLst>
          </p:cNvPr>
          <p:cNvSpPr/>
          <p:nvPr/>
        </p:nvSpPr>
        <p:spPr>
          <a:xfrm>
            <a:off x="1417320" y="269748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6C48F7-319D-5D38-6EA2-F86E99F44830}"/>
              </a:ext>
            </a:extLst>
          </p:cNvPr>
          <p:cNvSpPr/>
          <p:nvPr/>
        </p:nvSpPr>
        <p:spPr>
          <a:xfrm>
            <a:off x="1417320" y="3438144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4BF8A9-C031-8F76-D666-1AAD2DE8C84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08860" y="1938528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81501-4A40-4DBB-BA28-87B19DEFE80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08860" y="2560320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1E5A51-278D-F25A-EBF8-3DC07A1F51A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08860" y="3182112"/>
            <a:ext cx="0" cy="2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A2FB68-46B7-E6BA-C570-140DCBEA853B}"/>
              </a:ext>
            </a:extLst>
          </p:cNvPr>
          <p:cNvSpPr/>
          <p:nvPr/>
        </p:nvSpPr>
        <p:spPr>
          <a:xfrm>
            <a:off x="4613148" y="832104"/>
            <a:ext cx="2304288" cy="395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1BEBA9-1C2D-4938-D9D0-26970B8D989D}"/>
              </a:ext>
            </a:extLst>
          </p:cNvPr>
          <p:cNvSpPr/>
          <p:nvPr/>
        </p:nvSpPr>
        <p:spPr>
          <a:xfrm>
            <a:off x="4869180" y="1453896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86F5E1-D0E4-53A2-486B-CA56091B9A2B}"/>
              </a:ext>
            </a:extLst>
          </p:cNvPr>
          <p:cNvSpPr/>
          <p:nvPr/>
        </p:nvSpPr>
        <p:spPr>
          <a:xfrm>
            <a:off x="4869180" y="2075688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40328B-1300-A65D-FBF4-1312C9ED74AF}"/>
              </a:ext>
            </a:extLst>
          </p:cNvPr>
          <p:cNvSpPr/>
          <p:nvPr/>
        </p:nvSpPr>
        <p:spPr>
          <a:xfrm>
            <a:off x="4869180" y="269748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2B71E3-21E6-76A9-DC6C-1F452AA030C3}"/>
              </a:ext>
            </a:extLst>
          </p:cNvPr>
          <p:cNvSpPr/>
          <p:nvPr/>
        </p:nvSpPr>
        <p:spPr>
          <a:xfrm>
            <a:off x="4869180" y="3438144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4AEFDB-4407-DB7A-BCEC-B3D0E442B18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760720" y="1938528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962E94-5D94-7F8B-F9F9-CD2E9F96F81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760720" y="2560320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A19B86-D0C0-DC80-8887-3EE0C8BE14E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60720" y="3182112"/>
            <a:ext cx="0" cy="2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54C981-CD24-8A4B-F387-F0546C297A7A}"/>
              </a:ext>
            </a:extLst>
          </p:cNvPr>
          <p:cNvSpPr/>
          <p:nvPr/>
        </p:nvSpPr>
        <p:spPr>
          <a:xfrm>
            <a:off x="8060436" y="832104"/>
            <a:ext cx="2304288" cy="395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24ABE1-EEBA-1406-F0CE-D78CB3CB924D}"/>
              </a:ext>
            </a:extLst>
          </p:cNvPr>
          <p:cNvSpPr/>
          <p:nvPr/>
        </p:nvSpPr>
        <p:spPr>
          <a:xfrm>
            <a:off x="8316468" y="1453896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9DA6A3-B179-567B-49C0-CF93B7C3D091}"/>
              </a:ext>
            </a:extLst>
          </p:cNvPr>
          <p:cNvSpPr/>
          <p:nvPr/>
        </p:nvSpPr>
        <p:spPr>
          <a:xfrm>
            <a:off x="8316468" y="2075688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413315-0EEA-21AF-9267-65EF2C9B5D9C}"/>
              </a:ext>
            </a:extLst>
          </p:cNvPr>
          <p:cNvSpPr/>
          <p:nvPr/>
        </p:nvSpPr>
        <p:spPr>
          <a:xfrm>
            <a:off x="8316468" y="2697480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DAD71F-4865-C04F-4F69-4C53C3925182}"/>
              </a:ext>
            </a:extLst>
          </p:cNvPr>
          <p:cNvSpPr/>
          <p:nvPr/>
        </p:nvSpPr>
        <p:spPr>
          <a:xfrm>
            <a:off x="8316468" y="3438144"/>
            <a:ext cx="1783080" cy="484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F4EB1-D42C-E9DA-00F1-CE776B49EE63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208008" y="1938528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B4B61B-599D-BDE5-E10D-7B6A0B0D65F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9208008" y="2560320"/>
            <a:ext cx="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D670FB-B144-FF71-D396-27A7167EE2E0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9208008" y="3182112"/>
            <a:ext cx="0" cy="2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ylinder 30">
            <a:extLst>
              <a:ext uri="{FF2B5EF4-FFF2-40B4-BE49-F238E27FC236}">
                <a16:creationId xmlns:a16="http://schemas.microsoft.com/office/drawing/2014/main" id="{27FD45A5-E685-97D1-E335-6469C2DCD913}"/>
              </a:ext>
            </a:extLst>
          </p:cNvPr>
          <p:cNvSpPr/>
          <p:nvPr/>
        </p:nvSpPr>
        <p:spPr>
          <a:xfrm>
            <a:off x="1627632" y="5212080"/>
            <a:ext cx="1362456" cy="10607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9465D7-EAC4-1CFE-96D8-01FC9D7A472E}"/>
              </a:ext>
            </a:extLst>
          </p:cNvPr>
          <p:cNvCxnSpPr>
            <a:endCxn id="31" idx="1"/>
          </p:cNvCxnSpPr>
          <p:nvPr/>
        </p:nvCxnSpPr>
        <p:spPr>
          <a:xfrm flipH="1">
            <a:off x="2308860" y="4782312"/>
            <a:ext cx="4572" cy="4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284A31A6-4E10-96F4-75D9-B62C95186B5C}"/>
              </a:ext>
            </a:extLst>
          </p:cNvPr>
          <p:cNvSpPr/>
          <p:nvPr/>
        </p:nvSpPr>
        <p:spPr>
          <a:xfrm>
            <a:off x="5079492" y="5212080"/>
            <a:ext cx="1362456" cy="10607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D44FD8-F474-59C6-1DA6-D9F75FE85726}"/>
              </a:ext>
            </a:extLst>
          </p:cNvPr>
          <p:cNvCxnSpPr>
            <a:endCxn id="33" idx="1"/>
          </p:cNvCxnSpPr>
          <p:nvPr/>
        </p:nvCxnSpPr>
        <p:spPr>
          <a:xfrm flipH="1">
            <a:off x="5760720" y="4782312"/>
            <a:ext cx="4572" cy="4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8549D1C7-B786-D85E-6FED-02979A0C253B}"/>
              </a:ext>
            </a:extLst>
          </p:cNvPr>
          <p:cNvSpPr/>
          <p:nvPr/>
        </p:nvSpPr>
        <p:spPr>
          <a:xfrm>
            <a:off x="8526780" y="5212080"/>
            <a:ext cx="1362456" cy="106070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69BD8F-B9AE-CE81-FE14-D4FDAB58147D}"/>
              </a:ext>
            </a:extLst>
          </p:cNvPr>
          <p:cNvCxnSpPr>
            <a:endCxn id="35" idx="1"/>
          </p:cNvCxnSpPr>
          <p:nvPr/>
        </p:nvCxnSpPr>
        <p:spPr>
          <a:xfrm flipH="1">
            <a:off x="9208008" y="4782312"/>
            <a:ext cx="4572" cy="4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AC484F-3F41-E33D-3232-2CC700B3EDFD}"/>
              </a:ext>
            </a:extLst>
          </p:cNvPr>
          <p:cNvCxnSpPr/>
          <p:nvPr/>
        </p:nvCxnSpPr>
        <p:spPr>
          <a:xfrm>
            <a:off x="3465576" y="2807208"/>
            <a:ext cx="1147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86E3C1-2348-5A07-4C17-8D635EB8AD3B}"/>
              </a:ext>
            </a:extLst>
          </p:cNvPr>
          <p:cNvCxnSpPr/>
          <p:nvPr/>
        </p:nvCxnSpPr>
        <p:spPr>
          <a:xfrm>
            <a:off x="6917436" y="2807208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7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347D3C-AC96-718B-BCE6-8A0139D6B8C7}"/>
              </a:ext>
            </a:extLst>
          </p:cNvPr>
          <p:cNvSpPr/>
          <p:nvPr/>
        </p:nvSpPr>
        <p:spPr>
          <a:xfrm>
            <a:off x="1124712" y="2560320"/>
            <a:ext cx="4764024" cy="11292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3332A31-169A-7453-78ED-354E204E7473}"/>
              </a:ext>
            </a:extLst>
          </p:cNvPr>
          <p:cNvSpPr/>
          <p:nvPr/>
        </p:nvSpPr>
        <p:spPr>
          <a:xfrm>
            <a:off x="1426464" y="2948940"/>
            <a:ext cx="567477" cy="48920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38ECB73-6838-9EE9-E4AB-D003131773B3}"/>
              </a:ext>
            </a:extLst>
          </p:cNvPr>
          <p:cNvSpPr/>
          <p:nvPr/>
        </p:nvSpPr>
        <p:spPr>
          <a:xfrm>
            <a:off x="2130552" y="2948940"/>
            <a:ext cx="567477" cy="48920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183FD22-0373-8083-316F-7D15BB0B5AF6}"/>
              </a:ext>
            </a:extLst>
          </p:cNvPr>
          <p:cNvSpPr/>
          <p:nvPr/>
        </p:nvSpPr>
        <p:spPr>
          <a:xfrm>
            <a:off x="2834640" y="2948940"/>
            <a:ext cx="567477" cy="48920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03E3217-70FC-74BC-1EFF-4F9D66DAD91F}"/>
              </a:ext>
            </a:extLst>
          </p:cNvPr>
          <p:cNvSpPr/>
          <p:nvPr/>
        </p:nvSpPr>
        <p:spPr>
          <a:xfrm>
            <a:off x="3538728" y="2948940"/>
            <a:ext cx="567477" cy="48920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84A3097-3CB4-CBD9-FCF8-984A0A85D286}"/>
              </a:ext>
            </a:extLst>
          </p:cNvPr>
          <p:cNvSpPr/>
          <p:nvPr/>
        </p:nvSpPr>
        <p:spPr>
          <a:xfrm>
            <a:off x="4242816" y="2948940"/>
            <a:ext cx="567477" cy="48920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A583205-9BAB-FB5B-A733-1BF8F5C340C2}"/>
              </a:ext>
            </a:extLst>
          </p:cNvPr>
          <p:cNvSpPr/>
          <p:nvPr/>
        </p:nvSpPr>
        <p:spPr>
          <a:xfrm>
            <a:off x="4946904" y="2948940"/>
            <a:ext cx="567477" cy="489204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AC6D5F-ACB5-BCB9-D585-0DBA0B15C26E}"/>
              </a:ext>
            </a:extLst>
          </p:cNvPr>
          <p:cNvSpPr/>
          <p:nvPr/>
        </p:nvSpPr>
        <p:spPr>
          <a:xfrm>
            <a:off x="1124712" y="1575054"/>
            <a:ext cx="4764024" cy="384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Enterpirse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Services</a:t>
            </a:r>
            <a:r>
              <a:rPr lang="es-419" dirty="0">
                <a:solidFill>
                  <a:schemeClr val="tx1"/>
                </a:solidFill>
              </a:rPr>
              <a:t> Bus (ESB)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43725F-14FE-ED26-3DBB-25B4CC13152A}"/>
              </a:ext>
            </a:extLst>
          </p:cNvPr>
          <p:cNvGrpSpPr/>
          <p:nvPr/>
        </p:nvGrpSpPr>
        <p:grpSpPr>
          <a:xfrm>
            <a:off x="1327605" y="2160270"/>
            <a:ext cx="319348" cy="162306"/>
            <a:chOff x="6675120" y="1527048"/>
            <a:chExt cx="832104" cy="4229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267B46-2BDD-1FCE-13FC-E34CE441C844}"/>
                </a:ext>
              </a:extLst>
            </p:cNvPr>
            <p:cNvSpPr/>
            <p:nvPr/>
          </p:nvSpPr>
          <p:spPr>
            <a:xfrm>
              <a:off x="6675120" y="1527048"/>
              <a:ext cx="832104" cy="42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F2CC80-AD1B-87CE-478D-DE08EA7F6A34}"/>
                </a:ext>
              </a:extLst>
            </p:cNvPr>
            <p:cNvCxnSpPr/>
            <p:nvPr/>
          </p:nvCxnSpPr>
          <p:spPr>
            <a:xfrm>
              <a:off x="6675120" y="1527048"/>
              <a:ext cx="43891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E09ED8-746E-4E6A-5BF9-07ADA9913D81}"/>
                </a:ext>
              </a:extLst>
            </p:cNvPr>
            <p:cNvCxnSpPr/>
            <p:nvPr/>
          </p:nvCxnSpPr>
          <p:spPr>
            <a:xfrm flipH="1">
              <a:off x="7114032" y="1527048"/>
              <a:ext cx="39319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484FE6-AE3D-EBA2-043C-143778A0C478}"/>
              </a:ext>
            </a:extLst>
          </p:cNvPr>
          <p:cNvGrpSpPr/>
          <p:nvPr/>
        </p:nvGrpSpPr>
        <p:grpSpPr>
          <a:xfrm>
            <a:off x="2011680" y="2160270"/>
            <a:ext cx="319348" cy="162306"/>
            <a:chOff x="6675120" y="1527048"/>
            <a:chExt cx="832104" cy="4229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67B3D7-D58A-E4C1-678D-4275526BC208}"/>
                </a:ext>
              </a:extLst>
            </p:cNvPr>
            <p:cNvSpPr/>
            <p:nvPr/>
          </p:nvSpPr>
          <p:spPr>
            <a:xfrm>
              <a:off x="6675120" y="1527048"/>
              <a:ext cx="832104" cy="42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CBAFE0-8C6C-4672-C5AC-336B322D7B93}"/>
                </a:ext>
              </a:extLst>
            </p:cNvPr>
            <p:cNvCxnSpPr/>
            <p:nvPr/>
          </p:nvCxnSpPr>
          <p:spPr>
            <a:xfrm>
              <a:off x="6675120" y="1527048"/>
              <a:ext cx="43891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D64811-E330-24F0-961B-068B6872C384}"/>
                </a:ext>
              </a:extLst>
            </p:cNvPr>
            <p:cNvCxnSpPr/>
            <p:nvPr/>
          </p:nvCxnSpPr>
          <p:spPr>
            <a:xfrm flipH="1">
              <a:off x="7114032" y="1527048"/>
              <a:ext cx="39319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B62041-2ABA-08EA-327D-63BB1CB7C717}"/>
              </a:ext>
            </a:extLst>
          </p:cNvPr>
          <p:cNvGrpSpPr/>
          <p:nvPr/>
        </p:nvGrpSpPr>
        <p:grpSpPr>
          <a:xfrm>
            <a:off x="2673079" y="2160270"/>
            <a:ext cx="319348" cy="162306"/>
            <a:chOff x="6675120" y="1527048"/>
            <a:chExt cx="832104" cy="4229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89CC78-88FA-759E-08FB-2CBB6F2CF044}"/>
                </a:ext>
              </a:extLst>
            </p:cNvPr>
            <p:cNvSpPr/>
            <p:nvPr/>
          </p:nvSpPr>
          <p:spPr>
            <a:xfrm>
              <a:off x="6675120" y="1527048"/>
              <a:ext cx="832104" cy="42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50DA3B-C865-D930-0025-D8B23F371D09}"/>
                </a:ext>
              </a:extLst>
            </p:cNvPr>
            <p:cNvCxnSpPr/>
            <p:nvPr/>
          </p:nvCxnSpPr>
          <p:spPr>
            <a:xfrm>
              <a:off x="6675120" y="1527048"/>
              <a:ext cx="43891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39F0A8-093F-F993-EB25-90EFA8296D24}"/>
                </a:ext>
              </a:extLst>
            </p:cNvPr>
            <p:cNvCxnSpPr/>
            <p:nvPr/>
          </p:nvCxnSpPr>
          <p:spPr>
            <a:xfrm flipH="1">
              <a:off x="7114032" y="1527048"/>
              <a:ext cx="39319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01E182-2066-6172-4033-2F86870BE6C5}"/>
              </a:ext>
            </a:extLst>
          </p:cNvPr>
          <p:cNvGrpSpPr/>
          <p:nvPr/>
        </p:nvGrpSpPr>
        <p:grpSpPr>
          <a:xfrm>
            <a:off x="3460932" y="2160270"/>
            <a:ext cx="319348" cy="162306"/>
            <a:chOff x="6675120" y="1527048"/>
            <a:chExt cx="832104" cy="4229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45F871-6994-D163-8B16-F257AAB4A3BF}"/>
                </a:ext>
              </a:extLst>
            </p:cNvPr>
            <p:cNvSpPr/>
            <p:nvPr/>
          </p:nvSpPr>
          <p:spPr>
            <a:xfrm>
              <a:off x="6675120" y="1527048"/>
              <a:ext cx="832104" cy="42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77CF1F-C239-754E-25E6-79BB32E9004F}"/>
                </a:ext>
              </a:extLst>
            </p:cNvPr>
            <p:cNvCxnSpPr/>
            <p:nvPr/>
          </p:nvCxnSpPr>
          <p:spPr>
            <a:xfrm>
              <a:off x="6675120" y="1527048"/>
              <a:ext cx="43891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091DB34-CCCA-0528-AC04-67AAC0A0815E}"/>
                </a:ext>
              </a:extLst>
            </p:cNvPr>
            <p:cNvCxnSpPr/>
            <p:nvPr/>
          </p:nvCxnSpPr>
          <p:spPr>
            <a:xfrm flipH="1">
              <a:off x="7114032" y="1527048"/>
              <a:ext cx="39319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3FC4D8-BE5E-E899-EB5B-0CF7FD206E52}"/>
              </a:ext>
            </a:extLst>
          </p:cNvPr>
          <p:cNvGrpSpPr/>
          <p:nvPr/>
        </p:nvGrpSpPr>
        <p:grpSpPr>
          <a:xfrm>
            <a:off x="4106205" y="2160270"/>
            <a:ext cx="319348" cy="162306"/>
            <a:chOff x="6675120" y="1527048"/>
            <a:chExt cx="832104" cy="4229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7CE439-5C14-0C7F-D119-430EB11F5DC4}"/>
                </a:ext>
              </a:extLst>
            </p:cNvPr>
            <p:cNvSpPr/>
            <p:nvPr/>
          </p:nvSpPr>
          <p:spPr>
            <a:xfrm>
              <a:off x="6675120" y="1527048"/>
              <a:ext cx="832104" cy="42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9EF609-152F-401C-9466-EAD3DA3EF38E}"/>
                </a:ext>
              </a:extLst>
            </p:cNvPr>
            <p:cNvCxnSpPr/>
            <p:nvPr/>
          </p:nvCxnSpPr>
          <p:spPr>
            <a:xfrm>
              <a:off x="6675120" y="1527048"/>
              <a:ext cx="43891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06EB01-E355-F7EB-60BE-4FB9123ECFC3}"/>
                </a:ext>
              </a:extLst>
            </p:cNvPr>
            <p:cNvCxnSpPr/>
            <p:nvPr/>
          </p:nvCxnSpPr>
          <p:spPr>
            <a:xfrm flipH="1">
              <a:off x="7114032" y="1527048"/>
              <a:ext cx="39319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2F5759-7B99-591E-408F-31D54422344F}"/>
              </a:ext>
            </a:extLst>
          </p:cNvPr>
          <p:cNvGrpSpPr/>
          <p:nvPr/>
        </p:nvGrpSpPr>
        <p:grpSpPr>
          <a:xfrm>
            <a:off x="4824218" y="2160270"/>
            <a:ext cx="319348" cy="162306"/>
            <a:chOff x="6675120" y="1527048"/>
            <a:chExt cx="832104" cy="4229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6F9164-86CB-B52C-FA92-97ACB6FB8A40}"/>
                </a:ext>
              </a:extLst>
            </p:cNvPr>
            <p:cNvSpPr/>
            <p:nvPr/>
          </p:nvSpPr>
          <p:spPr>
            <a:xfrm>
              <a:off x="6675120" y="1527048"/>
              <a:ext cx="832104" cy="42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1B8887-48AD-6E10-0C0A-1701B581DAE8}"/>
                </a:ext>
              </a:extLst>
            </p:cNvPr>
            <p:cNvCxnSpPr/>
            <p:nvPr/>
          </p:nvCxnSpPr>
          <p:spPr>
            <a:xfrm>
              <a:off x="6675120" y="1527048"/>
              <a:ext cx="43891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BF9E62-68E3-7241-99B8-FA68A26502A6}"/>
                </a:ext>
              </a:extLst>
            </p:cNvPr>
            <p:cNvCxnSpPr/>
            <p:nvPr/>
          </p:nvCxnSpPr>
          <p:spPr>
            <a:xfrm flipH="1">
              <a:off x="7114032" y="1527048"/>
              <a:ext cx="39319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09454E-9FF0-C104-EE98-633F2783A7FC}"/>
              </a:ext>
            </a:extLst>
          </p:cNvPr>
          <p:cNvCxnSpPr>
            <a:cxnSpLocks/>
          </p:cNvCxnSpPr>
          <p:nvPr/>
        </p:nvCxnSpPr>
        <p:spPr>
          <a:xfrm flipV="1">
            <a:off x="1710202" y="1959102"/>
            <a:ext cx="0" cy="96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8C284E-7065-565E-EE67-B6C66E55917D}"/>
              </a:ext>
            </a:extLst>
          </p:cNvPr>
          <p:cNvCxnSpPr>
            <a:cxnSpLocks/>
          </p:cNvCxnSpPr>
          <p:nvPr/>
        </p:nvCxnSpPr>
        <p:spPr>
          <a:xfrm flipV="1">
            <a:off x="2414290" y="1959102"/>
            <a:ext cx="0" cy="9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97FE44-014E-1089-1532-0A583DD908FD}"/>
              </a:ext>
            </a:extLst>
          </p:cNvPr>
          <p:cNvCxnSpPr>
            <a:cxnSpLocks/>
          </p:cNvCxnSpPr>
          <p:nvPr/>
        </p:nvCxnSpPr>
        <p:spPr>
          <a:xfrm flipV="1">
            <a:off x="3118378" y="1959102"/>
            <a:ext cx="0" cy="9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6969DD-A2D9-61CE-5823-138D81177188}"/>
              </a:ext>
            </a:extLst>
          </p:cNvPr>
          <p:cNvCxnSpPr>
            <a:cxnSpLocks/>
          </p:cNvCxnSpPr>
          <p:nvPr/>
        </p:nvCxnSpPr>
        <p:spPr>
          <a:xfrm flipV="1">
            <a:off x="3822466" y="1959102"/>
            <a:ext cx="0" cy="9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E916E0-9DBF-1BAC-5A5F-0B02F274F07E}"/>
              </a:ext>
            </a:extLst>
          </p:cNvPr>
          <p:cNvCxnSpPr>
            <a:cxnSpLocks/>
          </p:cNvCxnSpPr>
          <p:nvPr/>
        </p:nvCxnSpPr>
        <p:spPr>
          <a:xfrm flipV="1">
            <a:off x="4526554" y="1959102"/>
            <a:ext cx="0" cy="9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B3F9F2-FAEE-4B0E-ECD5-FBB90FBE4333}"/>
              </a:ext>
            </a:extLst>
          </p:cNvPr>
          <p:cNvCxnSpPr>
            <a:cxnSpLocks/>
          </p:cNvCxnSpPr>
          <p:nvPr/>
        </p:nvCxnSpPr>
        <p:spPr>
          <a:xfrm flipV="1">
            <a:off x="5230642" y="1959102"/>
            <a:ext cx="0" cy="9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931104-606D-0FB2-27FA-FE22AD1761C1}"/>
              </a:ext>
            </a:extLst>
          </p:cNvPr>
          <p:cNvSpPr/>
          <p:nvPr/>
        </p:nvSpPr>
        <p:spPr>
          <a:xfrm>
            <a:off x="1124712" y="3938778"/>
            <a:ext cx="4764024" cy="384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C11269C4-5633-E7AC-98D7-9D1406D9FBF1}"/>
              </a:ext>
            </a:extLst>
          </p:cNvPr>
          <p:cNvSpPr/>
          <p:nvPr/>
        </p:nvSpPr>
        <p:spPr>
          <a:xfrm>
            <a:off x="1588524" y="4034790"/>
            <a:ext cx="243962" cy="210312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09CCD70F-3222-FE60-608A-7617F9D6365C}"/>
              </a:ext>
            </a:extLst>
          </p:cNvPr>
          <p:cNvSpPr/>
          <p:nvPr/>
        </p:nvSpPr>
        <p:spPr>
          <a:xfrm>
            <a:off x="2292309" y="4034790"/>
            <a:ext cx="243962" cy="210312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5A6DB383-4048-1467-A1D7-B2B56C6B94F3}"/>
              </a:ext>
            </a:extLst>
          </p:cNvPr>
          <p:cNvSpPr/>
          <p:nvPr/>
        </p:nvSpPr>
        <p:spPr>
          <a:xfrm>
            <a:off x="2992427" y="4034790"/>
            <a:ext cx="243962" cy="210312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D39569A-8836-6C57-D749-EBBE3CDBB6C8}"/>
              </a:ext>
            </a:extLst>
          </p:cNvPr>
          <p:cNvSpPr/>
          <p:nvPr/>
        </p:nvSpPr>
        <p:spPr>
          <a:xfrm>
            <a:off x="3704829" y="4034790"/>
            <a:ext cx="243962" cy="210312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2DE01AC5-6806-2D32-3D7B-F41F9AA85AD7}"/>
              </a:ext>
            </a:extLst>
          </p:cNvPr>
          <p:cNvSpPr/>
          <p:nvPr/>
        </p:nvSpPr>
        <p:spPr>
          <a:xfrm>
            <a:off x="4404573" y="4034790"/>
            <a:ext cx="243962" cy="210312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58EE29C0-C85F-9A7B-E384-FB5B0D028386}"/>
              </a:ext>
            </a:extLst>
          </p:cNvPr>
          <p:cNvSpPr/>
          <p:nvPr/>
        </p:nvSpPr>
        <p:spPr>
          <a:xfrm>
            <a:off x="5113735" y="4034790"/>
            <a:ext cx="243962" cy="210312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4A14BD-3CC9-929F-3314-59FD09ABC736}"/>
              </a:ext>
            </a:extLst>
          </p:cNvPr>
          <p:cNvCxnSpPr>
            <a:cxnSpLocks/>
          </p:cNvCxnSpPr>
          <p:nvPr/>
        </p:nvCxnSpPr>
        <p:spPr>
          <a:xfrm>
            <a:off x="3506724" y="3689604"/>
            <a:ext cx="0" cy="24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8EE1F2-91E6-1DB9-FD23-BB8431B9E579}"/>
              </a:ext>
            </a:extLst>
          </p:cNvPr>
          <p:cNvSpPr/>
          <p:nvPr/>
        </p:nvSpPr>
        <p:spPr>
          <a:xfrm>
            <a:off x="1042416" y="5340096"/>
            <a:ext cx="969264" cy="630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CB33F8DC-36BA-C247-1787-B3351861349E}"/>
              </a:ext>
            </a:extLst>
          </p:cNvPr>
          <p:cNvSpPr/>
          <p:nvPr/>
        </p:nvSpPr>
        <p:spPr>
          <a:xfrm>
            <a:off x="1005840" y="6039612"/>
            <a:ext cx="1005840" cy="210312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7BF54DF-86D1-D5FD-8623-066E773F17B9}"/>
              </a:ext>
            </a:extLst>
          </p:cNvPr>
          <p:cNvCxnSpPr/>
          <p:nvPr/>
        </p:nvCxnSpPr>
        <p:spPr>
          <a:xfrm flipV="1">
            <a:off x="2011680" y="4322826"/>
            <a:ext cx="1495044" cy="1332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Hexagon 58">
            <a:extLst>
              <a:ext uri="{FF2B5EF4-FFF2-40B4-BE49-F238E27FC236}">
                <a16:creationId xmlns:a16="http://schemas.microsoft.com/office/drawing/2014/main" id="{633002EF-E11E-532C-2D63-FEAD8B26A916}"/>
              </a:ext>
            </a:extLst>
          </p:cNvPr>
          <p:cNvSpPr/>
          <p:nvPr/>
        </p:nvSpPr>
        <p:spPr>
          <a:xfrm>
            <a:off x="1710505" y="5550408"/>
            <a:ext cx="243962" cy="210312"/>
          </a:xfrm>
          <a:prstGeom prst="hexag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312CBA-33B6-B0FD-01C7-B26A7A0A4200}"/>
              </a:ext>
            </a:extLst>
          </p:cNvPr>
          <p:cNvCxnSpPr>
            <a:cxnSpLocks/>
          </p:cNvCxnSpPr>
          <p:nvPr/>
        </p:nvCxnSpPr>
        <p:spPr>
          <a:xfrm flipV="1">
            <a:off x="1710202" y="3438144"/>
            <a:ext cx="0" cy="5966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725134-3597-ADBB-C4D9-F0E1A2DDE180}"/>
              </a:ext>
            </a:extLst>
          </p:cNvPr>
          <p:cNvCxnSpPr>
            <a:cxnSpLocks/>
          </p:cNvCxnSpPr>
          <p:nvPr/>
        </p:nvCxnSpPr>
        <p:spPr>
          <a:xfrm flipV="1">
            <a:off x="2434237" y="3438144"/>
            <a:ext cx="0" cy="5966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CA4501-82F6-B65B-93AF-CBFD40B7FB0B}"/>
              </a:ext>
            </a:extLst>
          </p:cNvPr>
          <p:cNvCxnSpPr>
            <a:cxnSpLocks/>
          </p:cNvCxnSpPr>
          <p:nvPr/>
        </p:nvCxnSpPr>
        <p:spPr>
          <a:xfrm flipV="1">
            <a:off x="3118378" y="3438144"/>
            <a:ext cx="0" cy="5966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2453CD-A8A1-2381-0CDF-BADC5D9FD905}"/>
              </a:ext>
            </a:extLst>
          </p:cNvPr>
          <p:cNvCxnSpPr>
            <a:cxnSpLocks/>
          </p:cNvCxnSpPr>
          <p:nvPr/>
        </p:nvCxnSpPr>
        <p:spPr>
          <a:xfrm flipV="1">
            <a:off x="3822466" y="3438144"/>
            <a:ext cx="0" cy="5966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3ABC57-3F5B-BB75-9233-882606202D54}"/>
              </a:ext>
            </a:extLst>
          </p:cNvPr>
          <p:cNvCxnSpPr>
            <a:cxnSpLocks/>
          </p:cNvCxnSpPr>
          <p:nvPr/>
        </p:nvCxnSpPr>
        <p:spPr>
          <a:xfrm flipV="1">
            <a:off x="4526554" y="3438144"/>
            <a:ext cx="0" cy="5966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5CD218-07E0-D046-5425-1A776E5EBDD5}"/>
              </a:ext>
            </a:extLst>
          </p:cNvPr>
          <p:cNvCxnSpPr>
            <a:cxnSpLocks/>
          </p:cNvCxnSpPr>
          <p:nvPr/>
        </p:nvCxnSpPr>
        <p:spPr>
          <a:xfrm flipV="1">
            <a:off x="5240614" y="3438144"/>
            <a:ext cx="0" cy="5966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5EDB4AF-9443-4B2B-8731-C4B720DC45C4}"/>
              </a:ext>
            </a:extLst>
          </p:cNvPr>
          <p:cNvGrpSpPr/>
          <p:nvPr/>
        </p:nvGrpSpPr>
        <p:grpSpPr>
          <a:xfrm>
            <a:off x="3704829" y="4989195"/>
            <a:ext cx="319348" cy="162306"/>
            <a:chOff x="6675120" y="1527048"/>
            <a:chExt cx="832104" cy="42291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9B712E-468C-9577-7706-8079B655F1BA}"/>
                </a:ext>
              </a:extLst>
            </p:cNvPr>
            <p:cNvSpPr/>
            <p:nvPr/>
          </p:nvSpPr>
          <p:spPr>
            <a:xfrm>
              <a:off x="6675120" y="1527048"/>
              <a:ext cx="832104" cy="42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E93136-F30A-76A8-3E1C-C21DB8F10CCB}"/>
                </a:ext>
              </a:extLst>
            </p:cNvPr>
            <p:cNvCxnSpPr/>
            <p:nvPr/>
          </p:nvCxnSpPr>
          <p:spPr>
            <a:xfrm>
              <a:off x="6675120" y="1527048"/>
              <a:ext cx="43891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79A093-EBA1-E0D4-CD9A-E0EFD79D20B0}"/>
                </a:ext>
              </a:extLst>
            </p:cNvPr>
            <p:cNvCxnSpPr/>
            <p:nvPr/>
          </p:nvCxnSpPr>
          <p:spPr>
            <a:xfrm flipH="1">
              <a:off x="7114032" y="1527048"/>
              <a:ext cx="393192" cy="23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6F4AB9F-AA61-E9E7-20CD-6EF2BC162A7D}"/>
              </a:ext>
            </a:extLst>
          </p:cNvPr>
          <p:cNvSpPr txBox="1"/>
          <p:nvPr/>
        </p:nvSpPr>
        <p:spPr>
          <a:xfrm>
            <a:off x="6320577" y="2948940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COM+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9AB981-2C80-FD7F-539B-4CCFEB1C1679}"/>
              </a:ext>
            </a:extLst>
          </p:cNvPr>
          <p:cNvSpPr txBox="1"/>
          <p:nvPr/>
        </p:nvSpPr>
        <p:spPr>
          <a:xfrm>
            <a:off x="7462388" y="2948940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SOAP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EBB103-E0FC-CEC7-D30E-56BFBE252988}"/>
              </a:ext>
            </a:extLst>
          </p:cNvPr>
          <p:cNvSpPr txBox="1"/>
          <p:nvPr/>
        </p:nvSpPr>
        <p:spPr>
          <a:xfrm>
            <a:off x="8424497" y="294894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269FA6-51A4-5766-ADE5-12CDB0F510BB}"/>
              </a:ext>
            </a:extLst>
          </p:cNvPr>
          <p:cNvSpPr txBox="1"/>
          <p:nvPr/>
        </p:nvSpPr>
        <p:spPr>
          <a:xfrm>
            <a:off x="10061448" y="294894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gRPC</a:t>
            </a:r>
            <a:endParaRPr lang="es-41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D8706A-93FF-019F-E100-9B18B5F29A4F}"/>
              </a:ext>
            </a:extLst>
          </p:cNvPr>
          <p:cNvSpPr txBox="1"/>
          <p:nvPr/>
        </p:nvSpPr>
        <p:spPr>
          <a:xfrm>
            <a:off x="6320577" y="336643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Binary</a:t>
            </a:r>
            <a:endParaRPr lang="es-419" dirty="0"/>
          </a:p>
          <a:p>
            <a:r>
              <a:rPr lang="es-419" dirty="0"/>
              <a:t>(</a:t>
            </a:r>
            <a:r>
              <a:rPr lang="es-419" dirty="0" err="1"/>
              <a:t>adhoc</a:t>
            </a:r>
            <a:r>
              <a:rPr lang="es-419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F893FD-1413-ADD9-389E-7532ECCB0403}"/>
              </a:ext>
            </a:extLst>
          </p:cNvPr>
          <p:cNvSpPr txBox="1"/>
          <p:nvPr/>
        </p:nvSpPr>
        <p:spPr>
          <a:xfrm>
            <a:off x="7462388" y="348237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XML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25819A-80FA-00CE-7B1A-C80ADD9D2374}"/>
              </a:ext>
            </a:extLst>
          </p:cNvPr>
          <p:cNvSpPr txBox="1"/>
          <p:nvPr/>
        </p:nvSpPr>
        <p:spPr>
          <a:xfrm>
            <a:off x="8442611" y="3388459"/>
            <a:ext cx="154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JSON/XML</a:t>
            </a:r>
          </a:p>
          <a:p>
            <a:r>
              <a:rPr lang="es-419" dirty="0"/>
              <a:t>TEXT/CUSTOM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F96B0D-EBFA-C74E-9E2A-BCF5859FC70B}"/>
              </a:ext>
            </a:extLst>
          </p:cNvPr>
          <p:cNvSpPr txBox="1"/>
          <p:nvPr/>
        </p:nvSpPr>
        <p:spPr>
          <a:xfrm>
            <a:off x="10061448" y="3401838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Binary</a:t>
            </a:r>
            <a:endParaRPr lang="es-419" dirty="0"/>
          </a:p>
          <a:p>
            <a:r>
              <a:rPr lang="es-419" dirty="0"/>
              <a:t>(**JSON)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DE5845-29B9-CAD6-A28D-EEBE8DFE9417}"/>
              </a:ext>
            </a:extLst>
          </p:cNvPr>
          <p:cNvSpPr txBox="1"/>
          <p:nvPr/>
        </p:nvSpPr>
        <p:spPr>
          <a:xfrm>
            <a:off x="6320577" y="4060436"/>
            <a:ext cx="107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Interface </a:t>
            </a:r>
          </a:p>
          <a:p>
            <a:r>
              <a:rPr lang="es-419" dirty="0" err="1"/>
              <a:t>Binary</a:t>
            </a:r>
            <a:endParaRPr lang="es-41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356502-D9C3-C305-33DD-EEAA16F6B4B2}"/>
              </a:ext>
            </a:extLst>
          </p:cNvPr>
          <p:cNvSpPr txBox="1"/>
          <p:nvPr/>
        </p:nvSpPr>
        <p:spPr>
          <a:xfrm>
            <a:off x="7462388" y="4060436"/>
            <a:ext cx="734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WSDL</a:t>
            </a:r>
          </a:p>
          <a:p>
            <a:r>
              <a:rPr lang="es-419" dirty="0"/>
              <a:t>(XML)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244B00-8393-D08E-F673-2D99E9B5F9EE}"/>
              </a:ext>
            </a:extLst>
          </p:cNvPr>
          <p:cNvSpPr txBox="1"/>
          <p:nvPr/>
        </p:nvSpPr>
        <p:spPr>
          <a:xfrm>
            <a:off x="8424497" y="4060436"/>
            <a:ext cx="141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*Open API</a:t>
            </a:r>
          </a:p>
          <a:p>
            <a:r>
              <a:rPr lang="es-419" dirty="0"/>
              <a:t>(YAML/JSON)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D23753-F870-6B66-4CFD-5D803687FF84}"/>
              </a:ext>
            </a:extLst>
          </p:cNvPr>
          <p:cNvSpPr txBox="1"/>
          <p:nvPr/>
        </p:nvSpPr>
        <p:spPr>
          <a:xfrm>
            <a:off x="10061448" y="4060436"/>
            <a:ext cx="1326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Proto Buffer</a:t>
            </a:r>
          </a:p>
          <a:p>
            <a:r>
              <a:rPr lang="es-419" dirty="0"/>
              <a:t>(Lenguaje)</a:t>
            </a:r>
          </a:p>
        </p:txBody>
      </p:sp>
    </p:spTree>
    <p:extLst>
      <p:ext uri="{BB962C8B-B14F-4D97-AF65-F5344CB8AC3E}">
        <p14:creationId xmlns:p14="http://schemas.microsoft.com/office/powerpoint/2010/main" val="35286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6</cp:revision>
  <dcterms:created xsi:type="dcterms:W3CDTF">2023-06-24T14:09:46Z</dcterms:created>
  <dcterms:modified xsi:type="dcterms:W3CDTF">2024-07-13T19:18:59Z</dcterms:modified>
</cp:coreProperties>
</file>