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C2DA89-B60F-41EF-8464-F5FE99F2C292}" v="1" dt="2024-09-14T14:13:18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k Arostegui Cunza" userId="d89b6af450cec8f7" providerId="LiveId" clId="{F0C2DA89-B60F-41EF-8464-F5FE99F2C292}"/>
    <pc:docChg chg="delSld modSld">
      <pc:chgData name="Erick Arostegui Cunza" userId="d89b6af450cec8f7" providerId="LiveId" clId="{F0C2DA89-B60F-41EF-8464-F5FE99F2C292}" dt="2024-09-14T14:13:18.755" v="8" actId="478"/>
      <pc:docMkLst>
        <pc:docMk/>
      </pc:docMkLst>
      <pc:sldChg chg="delSp">
        <pc:chgData name="Erick Arostegui Cunza" userId="d89b6af450cec8f7" providerId="LiveId" clId="{F0C2DA89-B60F-41EF-8464-F5FE99F2C292}" dt="2024-09-14T14:13:18.755" v="8" actId="478"/>
        <pc:sldMkLst>
          <pc:docMk/>
          <pc:sldMk cId="546523187" sldId="256"/>
        </pc:sldMkLst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2" creationId="{677D75CC-2A70-FEB6-5CFD-025E1817A3B3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3" creationId="{47073DEA-D65F-802E-C6E0-39D879DDE45E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8" creationId="{10108F3A-6C73-84B7-498C-1995DB8DA254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13" creationId="{BCC7D9C2-6CF1-2300-30E4-532B264D4613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15" creationId="{842D7C14-1B97-FCF6-8749-4179EED168EE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17" creationId="{AA38E56D-9438-E54E-8A67-FF841FF450D7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18" creationId="{2D80F1B9-4C80-C40F-1EE0-6229D58FC8AE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19" creationId="{1F6CED23-400F-E8DC-6AFA-31602C4DA5B2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22" creationId="{D51F0DDC-FEDC-20C9-51D1-2E02EF6A932B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24" creationId="{32DB739F-CA2D-A506-9AD4-8DECDAA28C83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26" creationId="{49C00A63-EA0D-958B-D468-AABF45E7CCD2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28" creationId="{A1656921-8C26-21C9-96A0-C09F92E0326B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29" creationId="{38FD12BA-2B3C-6FC7-B178-D6F299238EE9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30" creationId="{170DC5D6-C27E-1206-FDF7-9FBCDEA79D55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31" creationId="{8DF3166B-1BFA-8730-EBF4-CBF0B157B69E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32" creationId="{17770B04-2708-B3A9-8A46-610F9BFB6533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33" creationId="{E89A0B3C-3868-B2BA-8D95-BEA5C3B12DA7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38" creationId="{7E56798C-343E-CABE-2A5A-6C757EE6CB77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40" creationId="{F5E8C8CE-621E-F237-5EBE-0DA168410F49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42" creationId="{13A4DB97-D427-2A78-A80F-D4F09B3DFC1F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44" creationId="{DC8CB56E-64D9-B052-C759-5A2EDC18713F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47" creationId="{F6CCEE3C-C48F-B07C-57A4-B2EEE48E8D23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49" creationId="{2786E5EE-7852-6E6A-AAF3-442193F28BD7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55" creationId="{EA437E82-C6FC-4396-5B10-58832409D840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56" creationId="{7206E505-542E-2868-AED8-B958A4EC552F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60" creationId="{292E5866-809C-B870-814B-53441FEA3B11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67" creationId="{5A2338D4-E4D4-728F-B536-6F1B383AE6B4}"/>
          </ac:spMkLst>
        </pc:spChg>
        <pc:picChg chg="del">
          <ac:chgData name="Erick Arostegui Cunza" userId="d89b6af450cec8f7" providerId="LiveId" clId="{F0C2DA89-B60F-41EF-8464-F5FE99F2C292}" dt="2024-09-14T14:13:18.755" v="8" actId="478"/>
          <ac:picMkLst>
            <pc:docMk/>
            <pc:sldMk cId="546523187" sldId="256"/>
            <ac:picMk id="1026" creationId="{41C1279F-F98D-BCB5-5944-D990A0EEBE4D}"/>
          </ac:picMkLst>
        </pc:picChg>
        <pc:cxnChg chg="del">
          <ac:chgData name="Erick Arostegui Cunza" userId="d89b6af450cec8f7" providerId="LiveId" clId="{F0C2DA89-B60F-41EF-8464-F5FE99F2C292}" dt="2024-09-14T14:13:18.755" v="8" actId="478"/>
          <ac:cxnSpMkLst>
            <pc:docMk/>
            <pc:sldMk cId="546523187" sldId="256"/>
            <ac:cxnSpMk id="51" creationId="{C40F054C-58FA-3121-3A5C-476D89FC156C}"/>
          </ac:cxnSpMkLst>
        </pc:cxnChg>
        <pc:cxnChg chg="del">
          <ac:chgData name="Erick Arostegui Cunza" userId="d89b6af450cec8f7" providerId="LiveId" clId="{F0C2DA89-B60F-41EF-8464-F5FE99F2C292}" dt="2024-09-14T14:13:18.755" v="8" actId="478"/>
          <ac:cxnSpMkLst>
            <pc:docMk/>
            <pc:sldMk cId="546523187" sldId="256"/>
            <ac:cxnSpMk id="57" creationId="{01881283-2DF3-4571-EA31-248FC880986C}"/>
          </ac:cxnSpMkLst>
        </pc:cxnChg>
        <pc:cxnChg chg="del">
          <ac:chgData name="Erick Arostegui Cunza" userId="d89b6af450cec8f7" providerId="LiveId" clId="{F0C2DA89-B60F-41EF-8464-F5FE99F2C292}" dt="2024-09-14T14:13:18.755" v="8" actId="478"/>
          <ac:cxnSpMkLst>
            <pc:docMk/>
            <pc:sldMk cId="546523187" sldId="256"/>
            <ac:cxnSpMk id="61" creationId="{672BE19B-4F67-ED38-890B-FE6628096A2D}"/>
          </ac:cxnSpMkLst>
        </pc:cxnChg>
      </pc:sldChg>
      <pc:sldChg chg="del">
        <pc:chgData name="Erick Arostegui Cunza" userId="d89b6af450cec8f7" providerId="LiveId" clId="{F0C2DA89-B60F-41EF-8464-F5FE99F2C292}" dt="2024-09-14T14:13:14.398" v="1" actId="47"/>
        <pc:sldMkLst>
          <pc:docMk/>
          <pc:sldMk cId="1108589510" sldId="257"/>
        </pc:sldMkLst>
      </pc:sldChg>
      <pc:sldChg chg="del">
        <pc:chgData name="Erick Arostegui Cunza" userId="d89b6af450cec8f7" providerId="LiveId" clId="{F0C2DA89-B60F-41EF-8464-F5FE99F2C292}" dt="2024-09-14T14:13:14.541" v="2" actId="47"/>
        <pc:sldMkLst>
          <pc:docMk/>
          <pc:sldMk cId="2634230137" sldId="258"/>
        </pc:sldMkLst>
      </pc:sldChg>
      <pc:sldChg chg="del">
        <pc:chgData name="Erick Arostegui Cunza" userId="d89b6af450cec8f7" providerId="LiveId" clId="{F0C2DA89-B60F-41EF-8464-F5FE99F2C292}" dt="2024-09-14T14:13:14.693" v="3" actId="47"/>
        <pc:sldMkLst>
          <pc:docMk/>
          <pc:sldMk cId="3255601691" sldId="259"/>
        </pc:sldMkLst>
      </pc:sldChg>
      <pc:sldChg chg="del">
        <pc:chgData name="Erick Arostegui Cunza" userId="d89b6af450cec8f7" providerId="LiveId" clId="{F0C2DA89-B60F-41EF-8464-F5FE99F2C292}" dt="2024-09-14T14:13:14.873" v="4" actId="47"/>
        <pc:sldMkLst>
          <pc:docMk/>
          <pc:sldMk cId="2519039702" sldId="260"/>
        </pc:sldMkLst>
      </pc:sldChg>
      <pc:sldChg chg="del">
        <pc:chgData name="Erick Arostegui Cunza" userId="d89b6af450cec8f7" providerId="LiveId" clId="{F0C2DA89-B60F-41EF-8464-F5FE99F2C292}" dt="2024-09-14T14:13:15.030" v="5" actId="47"/>
        <pc:sldMkLst>
          <pc:docMk/>
          <pc:sldMk cId="3189809884" sldId="261"/>
        </pc:sldMkLst>
      </pc:sldChg>
      <pc:sldChg chg="del">
        <pc:chgData name="Erick Arostegui Cunza" userId="d89b6af450cec8f7" providerId="LiveId" clId="{F0C2DA89-B60F-41EF-8464-F5FE99F2C292}" dt="2024-09-14T14:13:15.176" v="6" actId="47"/>
        <pc:sldMkLst>
          <pc:docMk/>
          <pc:sldMk cId="1054512119" sldId="262"/>
        </pc:sldMkLst>
      </pc:sldChg>
      <pc:sldChg chg="del">
        <pc:chgData name="Erick Arostegui Cunza" userId="d89b6af450cec8f7" providerId="LiveId" clId="{F0C2DA89-B60F-41EF-8464-F5FE99F2C292}" dt="2024-09-14T14:13:16.336" v="7" actId="47"/>
        <pc:sldMkLst>
          <pc:docMk/>
          <pc:sldMk cId="1545101094" sldId="263"/>
        </pc:sldMkLst>
      </pc:sldChg>
      <pc:sldChg chg="del">
        <pc:chgData name="Erick Arostegui Cunza" userId="d89b6af450cec8f7" providerId="LiveId" clId="{F0C2DA89-B60F-41EF-8464-F5FE99F2C292}" dt="2024-09-14T14:13:14.284" v="0" actId="47"/>
        <pc:sldMkLst>
          <pc:docMk/>
          <pc:sldMk cId="2742640362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E695-2F0A-7C27-1168-3AD8CE7B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D6B55-4F10-1513-6A94-82CC5119E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7DC91-DFCA-3FBF-BE3B-3787102B5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1AB8-64DB-4921-A8FB-2FFBF985A20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AFB43-0B8F-5313-DBB6-105035F7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615E0-F733-5951-6646-ABA7B74F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17B1-7D23-44CF-8D08-AFD2F85A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2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8AC0-C5E0-E442-B52E-72C66F06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63ED4-01E3-36EC-B50D-3A7FC1DD2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DD782-C78F-2A43-4EC5-6B876ED7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1AB8-64DB-4921-A8FB-2FFBF985A20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1490B-7787-76E1-18B9-9108F5962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5C4D9-12EB-424D-706E-7C9E6EAE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17B1-7D23-44CF-8D08-AFD2F85A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3C934-9BD2-2B94-DA3C-A718FC35D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39771-E238-B653-AEBE-4E878441C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9750A-53F6-B1B0-8A92-B25AA1B8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1AB8-64DB-4921-A8FB-2FFBF985A20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E6BBF-7517-0E73-07F2-7051ED02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0277E-980F-3D56-74A0-37C59851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17B1-7D23-44CF-8D08-AFD2F85A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1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A2D5-9126-1F4C-9514-2995D94C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60DB9-8869-FA3A-9168-5A4FBE0F5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9C90-C0F0-BD25-388A-0CBF89B0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1AB8-64DB-4921-A8FB-2FFBF985A20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BB38E-7B6E-2236-CA49-3EF54B17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B7D34-913E-8549-25F9-040AE0FC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17B1-7D23-44CF-8D08-AFD2F85A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8601-E5A6-65B8-0A7A-1600A3C8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68D98-192E-70FC-1715-1F09B2AE2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8605-3CE1-4A0D-FFD3-784A978B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1AB8-64DB-4921-A8FB-2FFBF985A20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7342-6748-FC80-86A4-4B1DCBFE7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5C08D-B7BB-87CF-FE80-8068EFBA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17B1-7D23-44CF-8D08-AFD2F85A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2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19D79-14AC-0498-4C4E-95168937B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4E347-DFCD-38BA-FB5F-8A7AFA53D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1AB3D-5999-91BE-96B6-CDE6F01D8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A22AB-5580-AE9A-4877-CFACDEDDA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1AB8-64DB-4921-A8FB-2FFBF985A20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A8CC2-D338-40B2-02AC-D775AF5B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A469D-3DDB-8685-5F0F-5D146BF4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17B1-7D23-44CF-8D08-AFD2F85A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0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DA78-03C6-CEEC-E294-94B87FE6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BF979-3239-F7C6-B5C8-C3EDF30A2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F28D9-F2C7-DF68-F40E-A8C66A127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58883E-030B-1F28-A860-F3330E657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BEAA9E-98EC-FC6D-E53C-018144CD1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700267-4059-B375-DCD2-425C6238F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1AB8-64DB-4921-A8FB-2FFBF985A20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7A379-13FE-A3B6-77EB-05F73AC0D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6C5343-13BE-92AF-7ABA-C0D10C67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17B1-7D23-44CF-8D08-AFD2F85A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7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7A4D-9FF9-02C0-FCE3-9B9F4AD5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CE7CC-0C8A-7004-39BE-035826396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1AB8-64DB-4921-A8FB-2FFBF985A20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2A850-1339-967E-0D62-137490BD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E4965-C78E-7E06-C268-0B4C83C8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17B1-7D23-44CF-8D08-AFD2F85A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6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3544D-D87F-D30D-08D6-0A2CE1F2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1AB8-64DB-4921-A8FB-2FFBF985A20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DB0B5-C45F-BA80-F332-5C35A8F75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F4078-14C4-A8BF-00FD-9BEE05C0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17B1-7D23-44CF-8D08-AFD2F85A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4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B0A8-F2B8-B013-AA6C-4D33C9623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E9F49-8096-7B20-38BE-2C60A95A0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0694B-AAF6-C4CB-9E05-D9AF1CA21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67B73-D95E-A752-AFE4-2BDF1461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1AB8-64DB-4921-A8FB-2FFBF985A20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D9BB0-75FC-C499-E181-676B6B74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B1B8D-CD44-CD28-ECB5-82F10ED9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17B1-7D23-44CF-8D08-AFD2F85A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4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04952-162E-E40A-31DD-A763228BC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919E12-8FE3-797C-E551-1E71E38D6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37CCF-A3EE-74FF-CB16-2F6A55638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B2981-B18D-C6B6-0B1E-3399EBFD0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1AB8-64DB-4921-A8FB-2FFBF985A20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CFD1B-6841-BA7A-F16E-A0C9D35E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0C47A-7500-B8CF-218D-BF758A226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17B1-7D23-44CF-8D08-AFD2F85A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1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7D45B2-11F6-CB40-033B-73FFF4D2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C6391-C834-1112-DCFF-D8D801B36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6C61C-5D40-FF4C-3B31-5C2D55B27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61AB8-64DB-4921-A8FB-2FFBF985A20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D3780-8082-E1D2-8704-1291F86BC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D0093-356D-6811-C823-42EF93D87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B17B1-7D23-44CF-8D08-AFD2F85A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8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1C3700-FB0D-99B1-F1B4-DD536C2E652F}"/>
              </a:ext>
            </a:extLst>
          </p:cNvPr>
          <p:cNvSpPr/>
          <p:nvPr/>
        </p:nvSpPr>
        <p:spPr>
          <a:xfrm>
            <a:off x="905435" y="573741"/>
            <a:ext cx="4437530" cy="25011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7C8104-B977-844F-A65F-2685180B3A5F}"/>
              </a:ext>
            </a:extLst>
          </p:cNvPr>
          <p:cNvSpPr/>
          <p:nvPr/>
        </p:nvSpPr>
        <p:spPr>
          <a:xfrm>
            <a:off x="1219201" y="717176"/>
            <a:ext cx="1156446" cy="21873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F9C6F2-6901-3222-C3DE-F1D702BC49AD}"/>
              </a:ext>
            </a:extLst>
          </p:cNvPr>
          <p:cNvSpPr/>
          <p:nvPr/>
        </p:nvSpPr>
        <p:spPr>
          <a:xfrm>
            <a:off x="2550460" y="717176"/>
            <a:ext cx="1156446" cy="21873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92DAF7-E00B-AAC0-3FD4-C60F56F8319E}"/>
              </a:ext>
            </a:extLst>
          </p:cNvPr>
          <p:cNvSpPr/>
          <p:nvPr/>
        </p:nvSpPr>
        <p:spPr>
          <a:xfrm>
            <a:off x="3881719" y="717176"/>
            <a:ext cx="1156446" cy="21873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0CC641-7071-B7A6-071B-30994AEC1509}"/>
              </a:ext>
            </a:extLst>
          </p:cNvPr>
          <p:cNvSpPr txBox="1"/>
          <p:nvPr/>
        </p:nvSpPr>
        <p:spPr>
          <a:xfrm>
            <a:off x="1326728" y="921659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100" dirty="0" err="1"/>
              <a:t>Memory</a:t>
            </a:r>
            <a:r>
              <a:rPr lang="es-419" sz="1100" dirty="0"/>
              <a:t> (2Gi)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CAB825-E08F-0EEF-A78C-DC8FE6DFA0E3}"/>
              </a:ext>
            </a:extLst>
          </p:cNvPr>
          <p:cNvSpPr txBox="1"/>
          <p:nvPr/>
        </p:nvSpPr>
        <p:spPr>
          <a:xfrm>
            <a:off x="1326728" y="1864659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100" dirty="0" err="1"/>
              <a:t>Memory</a:t>
            </a:r>
            <a:r>
              <a:rPr lang="es-419" sz="1100" dirty="0"/>
              <a:t> (1 </a:t>
            </a:r>
            <a:r>
              <a:rPr lang="es-419" sz="1100" dirty="0" err="1"/>
              <a:t>cpu</a:t>
            </a:r>
            <a:r>
              <a:rPr lang="es-419" sz="11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A92D6C-CD7A-B92E-9399-42736D863DC9}"/>
              </a:ext>
            </a:extLst>
          </p:cNvPr>
          <p:cNvSpPr txBox="1"/>
          <p:nvPr/>
        </p:nvSpPr>
        <p:spPr>
          <a:xfrm>
            <a:off x="2644076" y="921659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100" dirty="0" err="1"/>
              <a:t>Memory</a:t>
            </a:r>
            <a:r>
              <a:rPr lang="es-419" sz="1100" dirty="0"/>
              <a:t> (3Gi)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81839D-903C-2847-703F-67A685E2F978}"/>
              </a:ext>
            </a:extLst>
          </p:cNvPr>
          <p:cNvSpPr txBox="1"/>
          <p:nvPr/>
        </p:nvSpPr>
        <p:spPr>
          <a:xfrm>
            <a:off x="2555853" y="1864659"/>
            <a:ext cx="121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100" dirty="0" err="1"/>
              <a:t>Memory</a:t>
            </a:r>
            <a:r>
              <a:rPr lang="es-419" sz="1100" dirty="0"/>
              <a:t> (0.5 </a:t>
            </a:r>
            <a:r>
              <a:rPr lang="es-419" sz="1100" dirty="0" err="1"/>
              <a:t>cpu</a:t>
            </a:r>
            <a:r>
              <a:rPr lang="es-419" sz="11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237B88-5302-39BC-14E4-AC187811F1D4}"/>
              </a:ext>
            </a:extLst>
          </p:cNvPr>
          <p:cNvSpPr txBox="1"/>
          <p:nvPr/>
        </p:nvSpPr>
        <p:spPr>
          <a:xfrm>
            <a:off x="3919464" y="921659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100" dirty="0" err="1"/>
              <a:t>Memory</a:t>
            </a:r>
            <a:r>
              <a:rPr lang="es-419" sz="1100" dirty="0"/>
              <a:t> (1Gi)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EC2377-24FB-9679-75B6-75A4E093E00D}"/>
              </a:ext>
            </a:extLst>
          </p:cNvPr>
          <p:cNvSpPr txBox="1"/>
          <p:nvPr/>
        </p:nvSpPr>
        <p:spPr>
          <a:xfrm>
            <a:off x="3919464" y="1864659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100" dirty="0" err="1"/>
              <a:t>Memory</a:t>
            </a:r>
            <a:r>
              <a:rPr lang="es-419" sz="1100" dirty="0"/>
              <a:t> (2 </a:t>
            </a:r>
            <a:r>
              <a:rPr lang="es-419" sz="1100" dirty="0" err="1"/>
              <a:t>cpu</a:t>
            </a:r>
            <a:r>
              <a:rPr lang="es-419" sz="1100" dirty="0"/>
              <a:t>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52A295-370C-7F12-085C-20256217A777}"/>
              </a:ext>
            </a:extLst>
          </p:cNvPr>
          <p:cNvSpPr/>
          <p:nvPr/>
        </p:nvSpPr>
        <p:spPr>
          <a:xfrm>
            <a:off x="1475737" y="1195374"/>
            <a:ext cx="502417" cy="119012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E90A38C-1B4F-5BB2-72E1-CC624AB2EAB6}"/>
              </a:ext>
            </a:extLst>
          </p:cNvPr>
          <p:cNvSpPr/>
          <p:nvPr/>
        </p:nvSpPr>
        <p:spPr>
          <a:xfrm>
            <a:off x="2910739" y="1195374"/>
            <a:ext cx="502417" cy="119012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B2EAADA-3FFA-441E-B289-171EF01D58A7}"/>
              </a:ext>
            </a:extLst>
          </p:cNvPr>
          <p:cNvSpPr/>
          <p:nvPr/>
        </p:nvSpPr>
        <p:spPr>
          <a:xfrm>
            <a:off x="4238543" y="1195374"/>
            <a:ext cx="502417" cy="119012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C909AC-988F-607D-09D0-42E07497F180}"/>
              </a:ext>
            </a:extLst>
          </p:cNvPr>
          <p:cNvSpPr txBox="1"/>
          <p:nvPr/>
        </p:nvSpPr>
        <p:spPr>
          <a:xfrm>
            <a:off x="1232270" y="2321650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100" dirty="0"/>
              <a:t>/</a:t>
            </a:r>
            <a:r>
              <a:rPr lang="es-419" sz="1100" dirty="0" err="1"/>
              <a:t>opt</a:t>
            </a:r>
            <a:r>
              <a:rPr lang="es-419" sz="1100" dirty="0"/>
              <a:t>/data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7AFB20-DC98-F432-C36F-ACED7C4059DF}"/>
              </a:ext>
            </a:extLst>
          </p:cNvPr>
          <p:cNvSpPr txBox="1"/>
          <p:nvPr/>
        </p:nvSpPr>
        <p:spPr>
          <a:xfrm>
            <a:off x="2694768" y="2321650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100" dirty="0"/>
              <a:t>/</a:t>
            </a:r>
            <a:r>
              <a:rPr lang="es-419" sz="1100" dirty="0" err="1"/>
              <a:t>opt</a:t>
            </a:r>
            <a:r>
              <a:rPr lang="es-419" sz="1100" dirty="0"/>
              <a:t>/data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CF5C86-AA9E-1151-0352-0049C0E0C2D8}"/>
              </a:ext>
            </a:extLst>
          </p:cNvPr>
          <p:cNvSpPr txBox="1"/>
          <p:nvPr/>
        </p:nvSpPr>
        <p:spPr>
          <a:xfrm>
            <a:off x="4203025" y="2321650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100" dirty="0"/>
              <a:t>/</a:t>
            </a:r>
            <a:r>
              <a:rPr lang="es-419" sz="1100" dirty="0" err="1"/>
              <a:t>opt</a:t>
            </a:r>
            <a:r>
              <a:rPr lang="es-419" sz="1100" dirty="0"/>
              <a:t>/data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5058A9-C3C7-FA6C-A732-0931BBDFC784}"/>
              </a:ext>
            </a:extLst>
          </p:cNvPr>
          <p:cNvSpPr/>
          <p:nvPr/>
        </p:nvSpPr>
        <p:spPr>
          <a:xfrm>
            <a:off x="1066800" y="860612"/>
            <a:ext cx="4087905" cy="75303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AF60D8-8D29-16B8-7A2E-27F62FDC29D1}"/>
              </a:ext>
            </a:extLst>
          </p:cNvPr>
          <p:cNvSpPr/>
          <p:nvPr/>
        </p:nvSpPr>
        <p:spPr>
          <a:xfrm>
            <a:off x="1066800" y="1824317"/>
            <a:ext cx="4087905" cy="75303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4EBC5F-558A-3417-C8A9-0BCA24B28309}"/>
              </a:ext>
            </a:extLst>
          </p:cNvPr>
          <p:cNvSpPr txBox="1"/>
          <p:nvPr/>
        </p:nvSpPr>
        <p:spPr>
          <a:xfrm>
            <a:off x="5342965" y="867798"/>
            <a:ext cx="1615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Memory</a:t>
            </a:r>
            <a:r>
              <a:rPr lang="es-419" dirty="0"/>
              <a:t> (32Gi)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E42485-2113-0F70-0D9F-EA45A0C73255}"/>
              </a:ext>
            </a:extLst>
          </p:cNvPr>
          <p:cNvSpPr txBox="1"/>
          <p:nvPr/>
        </p:nvSpPr>
        <p:spPr>
          <a:xfrm>
            <a:off x="5342965" y="2016169"/>
            <a:ext cx="152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CPU (14 </a:t>
            </a:r>
            <a:r>
              <a:rPr lang="es-419" dirty="0" err="1"/>
              <a:t>cpu’s</a:t>
            </a:r>
            <a:r>
              <a:rPr lang="es-419" dirty="0"/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CC9088-7218-D1A5-F817-E046487A2B79}"/>
              </a:ext>
            </a:extLst>
          </p:cNvPr>
          <p:cNvSpPr txBox="1"/>
          <p:nvPr/>
        </p:nvSpPr>
        <p:spPr>
          <a:xfrm>
            <a:off x="1689007" y="3272118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100" dirty="0"/>
              <a:t>volumen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984FE4-3573-DA21-57FD-0EBE44F26C0A}"/>
              </a:ext>
            </a:extLst>
          </p:cNvPr>
          <p:cNvSpPr/>
          <p:nvPr/>
        </p:nvSpPr>
        <p:spPr>
          <a:xfrm>
            <a:off x="905435" y="3322136"/>
            <a:ext cx="4437530" cy="16980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9B7FEA99-D7C0-E507-7860-D69C285E234B}"/>
              </a:ext>
            </a:extLst>
          </p:cNvPr>
          <p:cNvSpPr/>
          <p:nvPr/>
        </p:nvSpPr>
        <p:spPr>
          <a:xfrm>
            <a:off x="1100065" y="3603813"/>
            <a:ext cx="4123764" cy="12192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28D0B2B1-EB9B-708D-BC6B-CB9C311DDB2E}"/>
              </a:ext>
            </a:extLst>
          </p:cNvPr>
          <p:cNvSpPr/>
          <p:nvPr/>
        </p:nvSpPr>
        <p:spPr>
          <a:xfrm>
            <a:off x="1326728" y="4061013"/>
            <a:ext cx="648053" cy="519953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BA5C2207-1DA6-ABEC-A669-5C1A71DFF397}"/>
              </a:ext>
            </a:extLst>
          </p:cNvPr>
          <p:cNvSpPr/>
          <p:nvPr/>
        </p:nvSpPr>
        <p:spPr>
          <a:xfrm>
            <a:off x="2644076" y="4061013"/>
            <a:ext cx="648053" cy="519953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736F7782-8A88-19AC-EBFD-F239870A80CF}"/>
              </a:ext>
            </a:extLst>
          </p:cNvPr>
          <p:cNvSpPr/>
          <p:nvPr/>
        </p:nvSpPr>
        <p:spPr>
          <a:xfrm>
            <a:off x="3680012" y="4061013"/>
            <a:ext cx="648053" cy="519953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C877F37F-24DA-2DDF-0126-AAA4E2952C8C}"/>
              </a:ext>
            </a:extLst>
          </p:cNvPr>
          <p:cNvSpPr/>
          <p:nvPr/>
        </p:nvSpPr>
        <p:spPr>
          <a:xfrm>
            <a:off x="4376201" y="4061013"/>
            <a:ext cx="648053" cy="519953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29" name="Picture 2" descr="Key Icon Black Thin Line Gráfico por deniprianggono78 · Creative Fabrica">
            <a:extLst>
              <a:ext uri="{FF2B5EF4-FFF2-40B4-BE49-F238E27FC236}">
                <a16:creationId xmlns:a16="http://schemas.microsoft.com/office/drawing/2014/main" id="{65624FC0-E37A-D324-9F60-2331584D3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68" y="3382945"/>
            <a:ext cx="453173" cy="30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583EE87-9FB6-9AFE-C94C-C885C044FFB6}"/>
              </a:ext>
            </a:extLst>
          </p:cNvPr>
          <p:cNvCxnSpPr/>
          <p:nvPr/>
        </p:nvCxnSpPr>
        <p:spPr>
          <a:xfrm>
            <a:off x="1603526" y="2583260"/>
            <a:ext cx="47229" cy="1477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2DF8596-9F27-D03A-589F-280C79949E09}"/>
              </a:ext>
            </a:extLst>
          </p:cNvPr>
          <p:cNvCxnSpPr/>
          <p:nvPr/>
        </p:nvCxnSpPr>
        <p:spPr>
          <a:xfrm>
            <a:off x="3066024" y="2583260"/>
            <a:ext cx="47229" cy="1477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1A61CA-1500-1A6C-4494-3B1E48458D2A}"/>
              </a:ext>
            </a:extLst>
          </p:cNvPr>
          <p:cNvCxnSpPr/>
          <p:nvPr/>
        </p:nvCxnSpPr>
        <p:spPr>
          <a:xfrm>
            <a:off x="4574281" y="2583260"/>
            <a:ext cx="47229" cy="1477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52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F4C03F4A-E45B-993A-5787-A59FB1F951D6}"/>
              </a:ext>
            </a:extLst>
          </p:cNvPr>
          <p:cNvSpPr/>
          <p:nvPr/>
        </p:nvSpPr>
        <p:spPr>
          <a:xfrm>
            <a:off x="6762938" y="1430719"/>
            <a:ext cx="378091" cy="325941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endParaRPr lang="es-419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A92A3E05-B9B6-7B48-B4BA-BB18EEBB9DC9}"/>
              </a:ext>
            </a:extLst>
          </p:cNvPr>
          <p:cNvSpPr/>
          <p:nvPr/>
        </p:nvSpPr>
        <p:spPr>
          <a:xfrm>
            <a:off x="6762938" y="1829052"/>
            <a:ext cx="378091" cy="325941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endParaRPr lang="es-419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DFA24E9-935F-5983-3880-F4ED9C4C1389}"/>
              </a:ext>
            </a:extLst>
          </p:cNvPr>
          <p:cNvSpPr/>
          <p:nvPr/>
        </p:nvSpPr>
        <p:spPr>
          <a:xfrm>
            <a:off x="6762938" y="2227385"/>
            <a:ext cx="378091" cy="325941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endParaRPr lang="es-419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350638F2-AED4-75DA-F883-E86AEC2C09E5}"/>
              </a:ext>
            </a:extLst>
          </p:cNvPr>
          <p:cNvSpPr/>
          <p:nvPr/>
        </p:nvSpPr>
        <p:spPr>
          <a:xfrm>
            <a:off x="6762938" y="4895751"/>
            <a:ext cx="378091" cy="325941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54519CB0-3DD2-D4F8-50F5-ACC907E40224}"/>
              </a:ext>
            </a:extLst>
          </p:cNvPr>
          <p:cNvSpPr/>
          <p:nvPr/>
        </p:nvSpPr>
        <p:spPr>
          <a:xfrm>
            <a:off x="6762938" y="5354737"/>
            <a:ext cx="378091" cy="325941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AFFB769B-BA90-DEC4-80DE-79A7BEE1BE30}"/>
              </a:ext>
            </a:extLst>
          </p:cNvPr>
          <p:cNvSpPr/>
          <p:nvPr/>
        </p:nvSpPr>
        <p:spPr>
          <a:xfrm>
            <a:off x="6762938" y="4027876"/>
            <a:ext cx="378091" cy="325941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</a:p>
          <a:p>
            <a:pPr algn="ctr"/>
            <a:r>
              <a:rPr lang="es-419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67780776-7F97-8DDB-A4CB-BB24C03A240D}"/>
              </a:ext>
            </a:extLst>
          </p:cNvPr>
          <p:cNvSpPr/>
          <p:nvPr/>
        </p:nvSpPr>
        <p:spPr>
          <a:xfrm>
            <a:off x="6762938" y="3593227"/>
            <a:ext cx="378091" cy="325941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algn="ctr"/>
            <a:r>
              <a:rPr lang="es-419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endParaRPr lang="es-419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8591EBD-D063-EB2F-BC3F-A65534D383A8}"/>
              </a:ext>
            </a:extLst>
          </p:cNvPr>
          <p:cNvSpPr/>
          <p:nvPr/>
        </p:nvSpPr>
        <p:spPr>
          <a:xfrm>
            <a:off x="831907" y="1959669"/>
            <a:ext cx="1005576" cy="7288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252EA9B4-43B0-6A20-2ADA-19DDA37265C9}"/>
              </a:ext>
            </a:extLst>
          </p:cNvPr>
          <p:cNvSpPr/>
          <p:nvPr/>
        </p:nvSpPr>
        <p:spPr>
          <a:xfrm>
            <a:off x="831907" y="2796525"/>
            <a:ext cx="1005576" cy="168721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CF9AFED-CCE5-2C9F-B651-FE2570FF42D7}"/>
              </a:ext>
            </a:extLst>
          </p:cNvPr>
          <p:cNvSpPr/>
          <p:nvPr/>
        </p:nvSpPr>
        <p:spPr>
          <a:xfrm>
            <a:off x="554083" y="940595"/>
            <a:ext cx="1835273" cy="7349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7C34CD5-B81E-A592-3941-D519CBF24603}"/>
              </a:ext>
            </a:extLst>
          </p:cNvPr>
          <p:cNvSpPr/>
          <p:nvPr/>
        </p:nvSpPr>
        <p:spPr>
          <a:xfrm>
            <a:off x="691308" y="1183554"/>
            <a:ext cx="284145" cy="2059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8E57C05B-FC70-AA0A-E468-D1AA986DEAEF}"/>
              </a:ext>
            </a:extLst>
          </p:cNvPr>
          <p:cNvSpPr/>
          <p:nvPr/>
        </p:nvSpPr>
        <p:spPr>
          <a:xfrm>
            <a:off x="691308" y="1420024"/>
            <a:ext cx="284145" cy="47676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CAC3774-0388-4D1D-EE50-B6F40AF4E666}"/>
              </a:ext>
            </a:extLst>
          </p:cNvPr>
          <p:cNvSpPr/>
          <p:nvPr/>
        </p:nvSpPr>
        <p:spPr>
          <a:xfrm>
            <a:off x="1095575" y="1183554"/>
            <a:ext cx="284145" cy="2059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9038CF60-2822-9417-B235-2A985C342C03}"/>
              </a:ext>
            </a:extLst>
          </p:cNvPr>
          <p:cNvSpPr/>
          <p:nvPr/>
        </p:nvSpPr>
        <p:spPr>
          <a:xfrm>
            <a:off x="1095575" y="1420024"/>
            <a:ext cx="284145" cy="47676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B70E4CF-6B0B-CF13-BEBA-A2EAB1FF04F7}"/>
              </a:ext>
            </a:extLst>
          </p:cNvPr>
          <p:cNvSpPr/>
          <p:nvPr/>
        </p:nvSpPr>
        <p:spPr>
          <a:xfrm>
            <a:off x="1482048" y="1183554"/>
            <a:ext cx="284145" cy="2059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29ED7B46-362E-532A-FE1D-4D7A544827F8}"/>
              </a:ext>
            </a:extLst>
          </p:cNvPr>
          <p:cNvSpPr/>
          <p:nvPr/>
        </p:nvSpPr>
        <p:spPr>
          <a:xfrm>
            <a:off x="1482048" y="1420024"/>
            <a:ext cx="284145" cy="47676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2D451F8-45F7-8D2B-4A09-F0B2FFECD8C6}"/>
              </a:ext>
            </a:extLst>
          </p:cNvPr>
          <p:cNvSpPr/>
          <p:nvPr/>
        </p:nvSpPr>
        <p:spPr>
          <a:xfrm>
            <a:off x="1927119" y="1183554"/>
            <a:ext cx="284145" cy="2059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F0AA6199-C68D-6DF7-5271-32CEB457AF72}"/>
              </a:ext>
            </a:extLst>
          </p:cNvPr>
          <p:cNvSpPr/>
          <p:nvPr/>
        </p:nvSpPr>
        <p:spPr>
          <a:xfrm>
            <a:off x="1927119" y="1420024"/>
            <a:ext cx="284145" cy="47676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BBAB6A-7C55-E0C1-024B-B270A1713584}"/>
              </a:ext>
            </a:extLst>
          </p:cNvPr>
          <p:cNvSpPr txBox="1"/>
          <p:nvPr/>
        </p:nvSpPr>
        <p:spPr>
          <a:xfrm>
            <a:off x="554083" y="513151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sz="1200" dirty="0" err="1"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  <a:endParaRPr lang="es-419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B39D56B-C501-C590-E7A0-7833104EAB3D}"/>
              </a:ext>
            </a:extLst>
          </p:cNvPr>
          <p:cNvSpPr/>
          <p:nvPr/>
        </p:nvSpPr>
        <p:spPr>
          <a:xfrm>
            <a:off x="554083" y="4895751"/>
            <a:ext cx="1835273" cy="73493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15989A-9BBF-5779-EABA-81D644A817CF}"/>
              </a:ext>
            </a:extLst>
          </p:cNvPr>
          <p:cNvSpPr/>
          <p:nvPr/>
        </p:nvSpPr>
        <p:spPr>
          <a:xfrm>
            <a:off x="691308" y="5138709"/>
            <a:ext cx="284145" cy="20595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83EA4C9B-7AF6-6973-BC0F-8098D6DF596B}"/>
              </a:ext>
            </a:extLst>
          </p:cNvPr>
          <p:cNvSpPr/>
          <p:nvPr/>
        </p:nvSpPr>
        <p:spPr>
          <a:xfrm>
            <a:off x="691308" y="5375179"/>
            <a:ext cx="284145" cy="47676"/>
          </a:xfrm>
          <a:prstGeom prst="parallelogram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1ECF680-81F4-FA8E-8FC9-A98D2A1B783E}"/>
              </a:ext>
            </a:extLst>
          </p:cNvPr>
          <p:cNvSpPr/>
          <p:nvPr/>
        </p:nvSpPr>
        <p:spPr>
          <a:xfrm>
            <a:off x="1095575" y="5138709"/>
            <a:ext cx="284145" cy="20595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FF6A2478-70A5-1D8D-42D4-2FB579D14EE7}"/>
              </a:ext>
            </a:extLst>
          </p:cNvPr>
          <p:cNvSpPr/>
          <p:nvPr/>
        </p:nvSpPr>
        <p:spPr>
          <a:xfrm>
            <a:off x="1095575" y="5375179"/>
            <a:ext cx="284145" cy="47676"/>
          </a:xfrm>
          <a:prstGeom prst="parallelogram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F1B47D7-E170-738E-DE5D-9B51CEAE4B6F}"/>
              </a:ext>
            </a:extLst>
          </p:cNvPr>
          <p:cNvSpPr/>
          <p:nvPr/>
        </p:nvSpPr>
        <p:spPr>
          <a:xfrm>
            <a:off x="1482048" y="5138709"/>
            <a:ext cx="284145" cy="20595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19886CA5-F356-8D2E-5AEF-9172D4E9D99D}"/>
              </a:ext>
            </a:extLst>
          </p:cNvPr>
          <p:cNvSpPr/>
          <p:nvPr/>
        </p:nvSpPr>
        <p:spPr>
          <a:xfrm>
            <a:off x="1482048" y="5375179"/>
            <a:ext cx="284145" cy="47676"/>
          </a:xfrm>
          <a:prstGeom prst="parallelogram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388BA9A-7DC7-5B4A-F666-026FE07B4B5A}"/>
              </a:ext>
            </a:extLst>
          </p:cNvPr>
          <p:cNvSpPr/>
          <p:nvPr/>
        </p:nvSpPr>
        <p:spPr>
          <a:xfrm>
            <a:off x="1927119" y="5138709"/>
            <a:ext cx="284145" cy="20595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BFFCECF1-3725-B59E-DA72-66BDC9CD567F}"/>
              </a:ext>
            </a:extLst>
          </p:cNvPr>
          <p:cNvSpPr/>
          <p:nvPr/>
        </p:nvSpPr>
        <p:spPr>
          <a:xfrm>
            <a:off x="1927119" y="5375179"/>
            <a:ext cx="284145" cy="47676"/>
          </a:xfrm>
          <a:prstGeom prst="parallelogram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5282FD-8B29-5842-F176-E08894AE03DA}"/>
              </a:ext>
            </a:extLst>
          </p:cNvPr>
          <p:cNvSpPr txBox="1"/>
          <p:nvPr/>
        </p:nvSpPr>
        <p:spPr>
          <a:xfrm>
            <a:off x="554083" y="4580472"/>
            <a:ext cx="1225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 err="1"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sz="1200" dirty="0" err="1"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  <a:endParaRPr lang="es-419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F0EBDEA-CD57-20B2-D761-9577F8A9EFAC}"/>
              </a:ext>
            </a:extLst>
          </p:cNvPr>
          <p:cNvSpPr/>
          <p:nvPr/>
        </p:nvSpPr>
        <p:spPr>
          <a:xfrm>
            <a:off x="5151422" y="1336784"/>
            <a:ext cx="3784348" cy="13517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58FFFC-8716-0218-1D41-A77E481C4838}"/>
              </a:ext>
            </a:extLst>
          </p:cNvPr>
          <p:cNvSpPr/>
          <p:nvPr/>
        </p:nvSpPr>
        <p:spPr>
          <a:xfrm>
            <a:off x="5151422" y="4724398"/>
            <a:ext cx="3784348" cy="10893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590DF2-5365-F3FD-6D90-34B68C7293C9}"/>
              </a:ext>
            </a:extLst>
          </p:cNvPr>
          <p:cNvSpPr/>
          <p:nvPr/>
        </p:nvSpPr>
        <p:spPr>
          <a:xfrm>
            <a:off x="5151422" y="3484604"/>
            <a:ext cx="3784348" cy="9410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CB6FBE-B0E4-72CE-3F0A-B5D32C848EAA}"/>
              </a:ext>
            </a:extLst>
          </p:cNvPr>
          <p:cNvSpPr txBox="1"/>
          <p:nvPr/>
        </p:nvSpPr>
        <p:spPr>
          <a:xfrm>
            <a:off x="7272441" y="3942951"/>
            <a:ext cx="538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000" dirty="0">
                <a:latin typeface="Arial" panose="020B0604020202020204" pitchFamily="34" charset="0"/>
                <a:cs typeface="Arial" panose="020B0604020202020204" pitchFamily="34" charset="0"/>
              </a:rPr>
              <a:t>SOAP</a:t>
            </a: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17F0CB82-545D-F6D2-DD05-02674DBE956F}"/>
              </a:ext>
            </a:extLst>
          </p:cNvPr>
          <p:cNvSpPr/>
          <p:nvPr/>
        </p:nvSpPr>
        <p:spPr>
          <a:xfrm>
            <a:off x="8118581" y="4027876"/>
            <a:ext cx="378091" cy="325941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</a:p>
          <a:p>
            <a:pPr algn="ctr"/>
            <a:r>
              <a:rPr lang="es-419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endParaRPr lang="es-419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1776F48-8FF2-CCE0-8601-F67ACC72876C}"/>
              </a:ext>
            </a:extLst>
          </p:cNvPr>
          <p:cNvCxnSpPr>
            <a:stCxn id="37" idx="3"/>
          </p:cNvCxnSpPr>
          <p:nvPr/>
        </p:nvCxnSpPr>
        <p:spPr>
          <a:xfrm flipH="1">
            <a:off x="7141029" y="4190847"/>
            <a:ext cx="97755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6BFAF72-8C0E-3408-3391-CBDE5B833CB6}"/>
              </a:ext>
            </a:extLst>
          </p:cNvPr>
          <p:cNvSpPr/>
          <p:nvPr/>
        </p:nvSpPr>
        <p:spPr>
          <a:xfrm>
            <a:off x="2616451" y="155308"/>
            <a:ext cx="6599977" cy="65523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0A6050-CB4E-AC55-5BA9-538DA9333798}"/>
              </a:ext>
            </a:extLst>
          </p:cNvPr>
          <p:cNvSpPr txBox="1"/>
          <p:nvPr/>
        </p:nvSpPr>
        <p:spPr>
          <a:xfrm>
            <a:off x="2626600" y="173502"/>
            <a:ext cx="1463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Cloud / </a:t>
            </a:r>
            <a:r>
              <a:rPr lang="es-419" sz="1200" dirty="0" err="1">
                <a:latin typeface="Arial" panose="020B0604020202020204" pitchFamily="34" charset="0"/>
                <a:cs typeface="Arial" panose="020B0604020202020204" pitchFamily="34" charset="0"/>
              </a:rPr>
              <a:t>Onpremise</a:t>
            </a:r>
            <a:endParaRPr lang="es-419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9B06D24-32EA-113A-1ED5-F6AF1482BC93}"/>
              </a:ext>
            </a:extLst>
          </p:cNvPr>
          <p:cNvSpPr/>
          <p:nvPr/>
        </p:nvSpPr>
        <p:spPr>
          <a:xfrm>
            <a:off x="9901873" y="155308"/>
            <a:ext cx="1819239" cy="65523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07C344-E389-D5B7-9375-45BC21129376}"/>
              </a:ext>
            </a:extLst>
          </p:cNvPr>
          <p:cNvSpPr txBox="1"/>
          <p:nvPr/>
        </p:nvSpPr>
        <p:spPr>
          <a:xfrm>
            <a:off x="9954969" y="173502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 Cloud</a:t>
            </a:r>
          </a:p>
          <a:p>
            <a:r>
              <a:rPr lang="es-419" sz="1200" dirty="0" err="1">
                <a:latin typeface="Arial" panose="020B0604020202020204" pitchFamily="34" charset="0"/>
                <a:cs typeface="Arial" panose="020B0604020202020204" pitchFamily="34" charset="0"/>
              </a:rPr>
              <a:t>OnPremise</a:t>
            </a:r>
            <a:endParaRPr lang="es-419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6D4B8206-D705-2C79-F5A4-B9313BC6DB27}"/>
              </a:ext>
            </a:extLst>
          </p:cNvPr>
          <p:cNvSpPr/>
          <p:nvPr/>
        </p:nvSpPr>
        <p:spPr>
          <a:xfrm>
            <a:off x="10529395" y="2559027"/>
            <a:ext cx="378091" cy="325941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endParaRPr lang="es-419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D60755BB-D98A-0471-D879-7E9F10C06318}"/>
              </a:ext>
            </a:extLst>
          </p:cNvPr>
          <p:cNvSpPr/>
          <p:nvPr/>
        </p:nvSpPr>
        <p:spPr>
          <a:xfrm>
            <a:off x="10529395" y="3015514"/>
            <a:ext cx="378091" cy="325941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endParaRPr lang="es-419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F55EC52-A9E8-A469-E2C2-3ADB9CF34BBF}"/>
              </a:ext>
            </a:extLst>
          </p:cNvPr>
          <p:cNvCxnSpPr>
            <a:cxnSpLocks/>
          </p:cNvCxnSpPr>
          <p:nvPr/>
        </p:nvCxnSpPr>
        <p:spPr>
          <a:xfrm flipV="1">
            <a:off x="1837483" y="1945171"/>
            <a:ext cx="3777074" cy="37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2FAC1F9-F3AD-E0C4-7C25-3097298CACB9}"/>
              </a:ext>
            </a:extLst>
          </p:cNvPr>
          <p:cNvCxnSpPr>
            <a:cxnSpLocks/>
          </p:cNvCxnSpPr>
          <p:nvPr/>
        </p:nvCxnSpPr>
        <p:spPr>
          <a:xfrm>
            <a:off x="1837483" y="2324107"/>
            <a:ext cx="8691912" cy="85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7D9BCF6-A425-3C52-AC9B-69E82161C225}"/>
              </a:ext>
            </a:extLst>
          </p:cNvPr>
          <p:cNvCxnSpPr>
            <a:cxnSpLocks/>
          </p:cNvCxnSpPr>
          <p:nvPr/>
        </p:nvCxnSpPr>
        <p:spPr>
          <a:xfrm>
            <a:off x="1837483" y="2324107"/>
            <a:ext cx="4925455" cy="273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E4DEEEC-DFF2-6758-2813-BC7CFBCBEA5A}"/>
              </a:ext>
            </a:extLst>
          </p:cNvPr>
          <p:cNvCxnSpPr>
            <a:cxnSpLocks/>
          </p:cNvCxnSpPr>
          <p:nvPr/>
        </p:nvCxnSpPr>
        <p:spPr>
          <a:xfrm>
            <a:off x="1837483" y="2324107"/>
            <a:ext cx="4925455" cy="1866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8585A3F0-C83B-9CE7-9B7E-DF443BC2C99E}"/>
              </a:ext>
            </a:extLst>
          </p:cNvPr>
          <p:cNvSpPr/>
          <p:nvPr/>
        </p:nvSpPr>
        <p:spPr>
          <a:xfrm>
            <a:off x="5614557" y="1518992"/>
            <a:ext cx="481444" cy="8523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419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Discovery </a:t>
            </a:r>
            <a:r>
              <a:rPr lang="es-419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Servvice</a:t>
            </a:r>
            <a:endParaRPr lang="es-419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55C75E-34CB-F8BE-D026-5278C4B333A8}"/>
              </a:ext>
            </a:extLst>
          </p:cNvPr>
          <p:cNvCxnSpPr>
            <a:cxnSpLocks/>
          </p:cNvCxnSpPr>
          <p:nvPr/>
        </p:nvCxnSpPr>
        <p:spPr>
          <a:xfrm flipV="1">
            <a:off x="6096001" y="1593690"/>
            <a:ext cx="666937" cy="35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D8CF765-96E0-BACE-DA3D-56B89DCE7CE1}"/>
              </a:ext>
            </a:extLst>
          </p:cNvPr>
          <p:cNvCxnSpPr>
            <a:cxnSpLocks/>
          </p:cNvCxnSpPr>
          <p:nvPr/>
        </p:nvCxnSpPr>
        <p:spPr>
          <a:xfrm>
            <a:off x="6096001" y="1945171"/>
            <a:ext cx="666937" cy="4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BE85C3E-BC8E-65CF-91CB-A29092C4DE27}"/>
              </a:ext>
            </a:extLst>
          </p:cNvPr>
          <p:cNvCxnSpPr>
            <a:cxnSpLocks/>
          </p:cNvCxnSpPr>
          <p:nvPr/>
        </p:nvCxnSpPr>
        <p:spPr>
          <a:xfrm>
            <a:off x="6096001" y="1945171"/>
            <a:ext cx="666937" cy="445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2" descr="Ilustración de Hacker De Computadora Con El Icono Del Ordenador Portátil y  más Vectores Libres de Derechos de Ícono - iStock">
            <a:extLst>
              <a:ext uri="{FF2B5EF4-FFF2-40B4-BE49-F238E27FC236}">
                <a16:creationId xmlns:a16="http://schemas.microsoft.com/office/drawing/2014/main" id="{BAD550CF-6310-8E1E-BFCB-440923EB95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7" t="7978" r="10808" b="10547"/>
          <a:stretch/>
        </p:blipFill>
        <p:spPr bwMode="auto">
          <a:xfrm>
            <a:off x="931742" y="3484327"/>
            <a:ext cx="774330" cy="81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3D4DACF-E644-4444-DB05-30DDE735D45E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1706072" y="2390356"/>
            <a:ext cx="5056866" cy="150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2915304-AC09-3ACE-CA13-DBE8AB048C6E}"/>
              </a:ext>
            </a:extLst>
          </p:cNvPr>
          <p:cNvSpPr txBox="1"/>
          <p:nvPr/>
        </p:nvSpPr>
        <p:spPr>
          <a:xfrm>
            <a:off x="194520" y="3660484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DDOS</a:t>
            </a:r>
          </a:p>
          <a:p>
            <a:r>
              <a:rPr lang="es-419" sz="1200" dirty="0" err="1">
                <a:latin typeface="Arial" panose="020B0604020202020204" pitchFamily="34" charset="0"/>
                <a:cs typeface="Arial" panose="020B0604020202020204" pitchFamily="34" charset="0"/>
              </a:rPr>
              <a:t>Scraping</a:t>
            </a:r>
            <a:endParaRPr lang="es-419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80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3EDBC185-25FE-95EE-62BF-F938980D72BD}"/>
              </a:ext>
            </a:extLst>
          </p:cNvPr>
          <p:cNvSpPr/>
          <p:nvPr/>
        </p:nvSpPr>
        <p:spPr>
          <a:xfrm>
            <a:off x="3265564" y="1072915"/>
            <a:ext cx="1702633" cy="5285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5E17139-3107-0DD9-F755-C82F7CC3D0EA}"/>
              </a:ext>
            </a:extLst>
          </p:cNvPr>
          <p:cNvSpPr/>
          <p:nvPr/>
        </p:nvSpPr>
        <p:spPr>
          <a:xfrm>
            <a:off x="3047287" y="1214433"/>
            <a:ext cx="1796926" cy="5285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F4C03F4A-E45B-993A-5787-A59FB1F951D6}"/>
              </a:ext>
            </a:extLst>
          </p:cNvPr>
          <p:cNvSpPr/>
          <p:nvPr/>
        </p:nvSpPr>
        <p:spPr>
          <a:xfrm>
            <a:off x="6762938" y="1430719"/>
            <a:ext cx="378091" cy="325941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endParaRPr lang="es-419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A92A3E05-B9B6-7B48-B4BA-BB18EEBB9DC9}"/>
              </a:ext>
            </a:extLst>
          </p:cNvPr>
          <p:cNvSpPr/>
          <p:nvPr/>
        </p:nvSpPr>
        <p:spPr>
          <a:xfrm>
            <a:off x="6762938" y="1829052"/>
            <a:ext cx="378091" cy="325941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endParaRPr lang="es-419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DFA24E9-935F-5983-3880-F4ED9C4C1389}"/>
              </a:ext>
            </a:extLst>
          </p:cNvPr>
          <p:cNvSpPr/>
          <p:nvPr/>
        </p:nvSpPr>
        <p:spPr>
          <a:xfrm>
            <a:off x="6762938" y="2227385"/>
            <a:ext cx="378091" cy="325941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endParaRPr lang="es-419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350638F2-AED4-75DA-F883-E86AEC2C09E5}"/>
              </a:ext>
            </a:extLst>
          </p:cNvPr>
          <p:cNvSpPr/>
          <p:nvPr/>
        </p:nvSpPr>
        <p:spPr>
          <a:xfrm>
            <a:off x="6762938" y="4895751"/>
            <a:ext cx="378091" cy="325941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54519CB0-3DD2-D4F8-50F5-ACC907E40224}"/>
              </a:ext>
            </a:extLst>
          </p:cNvPr>
          <p:cNvSpPr/>
          <p:nvPr/>
        </p:nvSpPr>
        <p:spPr>
          <a:xfrm>
            <a:off x="6762938" y="5354737"/>
            <a:ext cx="378091" cy="325941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AFFB769B-BA90-DEC4-80DE-79A7BEE1BE30}"/>
              </a:ext>
            </a:extLst>
          </p:cNvPr>
          <p:cNvSpPr/>
          <p:nvPr/>
        </p:nvSpPr>
        <p:spPr>
          <a:xfrm>
            <a:off x="6762938" y="4027876"/>
            <a:ext cx="378091" cy="325941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</a:p>
          <a:p>
            <a:pPr algn="ctr"/>
            <a:r>
              <a:rPr lang="es-419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67780776-7F97-8DDB-A4CB-BB24C03A240D}"/>
              </a:ext>
            </a:extLst>
          </p:cNvPr>
          <p:cNvSpPr/>
          <p:nvPr/>
        </p:nvSpPr>
        <p:spPr>
          <a:xfrm>
            <a:off x="6762938" y="3593227"/>
            <a:ext cx="378091" cy="325941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algn="ctr"/>
            <a:r>
              <a:rPr lang="es-419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endParaRPr lang="es-419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8591EBD-D063-EB2F-BC3F-A65534D383A8}"/>
              </a:ext>
            </a:extLst>
          </p:cNvPr>
          <p:cNvSpPr/>
          <p:nvPr/>
        </p:nvSpPr>
        <p:spPr>
          <a:xfrm>
            <a:off x="831907" y="1959669"/>
            <a:ext cx="1005576" cy="7288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252EA9B4-43B0-6A20-2ADA-19DDA37265C9}"/>
              </a:ext>
            </a:extLst>
          </p:cNvPr>
          <p:cNvSpPr/>
          <p:nvPr/>
        </p:nvSpPr>
        <p:spPr>
          <a:xfrm>
            <a:off x="831907" y="2796525"/>
            <a:ext cx="1005576" cy="168721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CF9AFED-CCE5-2C9F-B651-FE2570FF42D7}"/>
              </a:ext>
            </a:extLst>
          </p:cNvPr>
          <p:cNvSpPr/>
          <p:nvPr/>
        </p:nvSpPr>
        <p:spPr>
          <a:xfrm>
            <a:off x="554083" y="940595"/>
            <a:ext cx="1835273" cy="7349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7C34CD5-B81E-A592-3941-D519CBF24603}"/>
              </a:ext>
            </a:extLst>
          </p:cNvPr>
          <p:cNvSpPr/>
          <p:nvPr/>
        </p:nvSpPr>
        <p:spPr>
          <a:xfrm>
            <a:off x="691308" y="1183554"/>
            <a:ext cx="284145" cy="2059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8E57C05B-FC70-AA0A-E468-D1AA986DEAEF}"/>
              </a:ext>
            </a:extLst>
          </p:cNvPr>
          <p:cNvSpPr/>
          <p:nvPr/>
        </p:nvSpPr>
        <p:spPr>
          <a:xfrm>
            <a:off x="691308" y="1420024"/>
            <a:ext cx="284145" cy="47676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CAC3774-0388-4D1D-EE50-B6F40AF4E666}"/>
              </a:ext>
            </a:extLst>
          </p:cNvPr>
          <p:cNvSpPr/>
          <p:nvPr/>
        </p:nvSpPr>
        <p:spPr>
          <a:xfrm>
            <a:off x="1095575" y="1183554"/>
            <a:ext cx="284145" cy="2059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9038CF60-2822-9417-B235-2A985C342C03}"/>
              </a:ext>
            </a:extLst>
          </p:cNvPr>
          <p:cNvSpPr/>
          <p:nvPr/>
        </p:nvSpPr>
        <p:spPr>
          <a:xfrm>
            <a:off x="1095575" y="1420024"/>
            <a:ext cx="284145" cy="47676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B70E4CF-6B0B-CF13-BEBA-A2EAB1FF04F7}"/>
              </a:ext>
            </a:extLst>
          </p:cNvPr>
          <p:cNvSpPr/>
          <p:nvPr/>
        </p:nvSpPr>
        <p:spPr>
          <a:xfrm>
            <a:off x="1482048" y="1183554"/>
            <a:ext cx="284145" cy="2059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29ED7B46-362E-532A-FE1D-4D7A544827F8}"/>
              </a:ext>
            </a:extLst>
          </p:cNvPr>
          <p:cNvSpPr/>
          <p:nvPr/>
        </p:nvSpPr>
        <p:spPr>
          <a:xfrm>
            <a:off x="1482048" y="1420024"/>
            <a:ext cx="284145" cy="47676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2D451F8-45F7-8D2B-4A09-F0B2FFECD8C6}"/>
              </a:ext>
            </a:extLst>
          </p:cNvPr>
          <p:cNvSpPr/>
          <p:nvPr/>
        </p:nvSpPr>
        <p:spPr>
          <a:xfrm>
            <a:off x="1927119" y="1183554"/>
            <a:ext cx="284145" cy="2059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F0AA6199-C68D-6DF7-5271-32CEB457AF72}"/>
              </a:ext>
            </a:extLst>
          </p:cNvPr>
          <p:cNvSpPr/>
          <p:nvPr/>
        </p:nvSpPr>
        <p:spPr>
          <a:xfrm>
            <a:off x="1927119" y="1420024"/>
            <a:ext cx="284145" cy="47676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BBAB6A-7C55-E0C1-024B-B270A1713584}"/>
              </a:ext>
            </a:extLst>
          </p:cNvPr>
          <p:cNvSpPr txBox="1"/>
          <p:nvPr/>
        </p:nvSpPr>
        <p:spPr>
          <a:xfrm>
            <a:off x="554083" y="513151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sz="1200" dirty="0" err="1"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  <a:endParaRPr lang="es-419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B39D56B-C501-C590-E7A0-7833104EAB3D}"/>
              </a:ext>
            </a:extLst>
          </p:cNvPr>
          <p:cNvSpPr/>
          <p:nvPr/>
        </p:nvSpPr>
        <p:spPr>
          <a:xfrm>
            <a:off x="554083" y="4895751"/>
            <a:ext cx="1835273" cy="73493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15989A-9BBF-5779-EABA-81D644A817CF}"/>
              </a:ext>
            </a:extLst>
          </p:cNvPr>
          <p:cNvSpPr/>
          <p:nvPr/>
        </p:nvSpPr>
        <p:spPr>
          <a:xfrm>
            <a:off x="691308" y="5138709"/>
            <a:ext cx="284145" cy="20595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83EA4C9B-7AF6-6973-BC0F-8098D6DF596B}"/>
              </a:ext>
            </a:extLst>
          </p:cNvPr>
          <p:cNvSpPr/>
          <p:nvPr/>
        </p:nvSpPr>
        <p:spPr>
          <a:xfrm>
            <a:off x="691308" y="5375179"/>
            <a:ext cx="284145" cy="47676"/>
          </a:xfrm>
          <a:prstGeom prst="parallelogram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1ECF680-81F4-FA8E-8FC9-A98D2A1B783E}"/>
              </a:ext>
            </a:extLst>
          </p:cNvPr>
          <p:cNvSpPr/>
          <p:nvPr/>
        </p:nvSpPr>
        <p:spPr>
          <a:xfrm>
            <a:off x="1095575" y="5138709"/>
            <a:ext cx="284145" cy="20595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FF6A2478-70A5-1D8D-42D4-2FB579D14EE7}"/>
              </a:ext>
            </a:extLst>
          </p:cNvPr>
          <p:cNvSpPr/>
          <p:nvPr/>
        </p:nvSpPr>
        <p:spPr>
          <a:xfrm>
            <a:off x="1095575" y="5375179"/>
            <a:ext cx="284145" cy="47676"/>
          </a:xfrm>
          <a:prstGeom prst="parallelogram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F1B47D7-E170-738E-DE5D-9B51CEAE4B6F}"/>
              </a:ext>
            </a:extLst>
          </p:cNvPr>
          <p:cNvSpPr/>
          <p:nvPr/>
        </p:nvSpPr>
        <p:spPr>
          <a:xfrm>
            <a:off x="1482048" y="5138709"/>
            <a:ext cx="284145" cy="20595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19886CA5-F356-8D2E-5AEF-9172D4E9D99D}"/>
              </a:ext>
            </a:extLst>
          </p:cNvPr>
          <p:cNvSpPr/>
          <p:nvPr/>
        </p:nvSpPr>
        <p:spPr>
          <a:xfrm>
            <a:off x="1482048" y="5375179"/>
            <a:ext cx="284145" cy="47676"/>
          </a:xfrm>
          <a:prstGeom prst="parallelogram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388BA9A-7DC7-5B4A-F666-026FE07B4B5A}"/>
              </a:ext>
            </a:extLst>
          </p:cNvPr>
          <p:cNvSpPr/>
          <p:nvPr/>
        </p:nvSpPr>
        <p:spPr>
          <a:xfrm>
            <a:off x="1927119" y="5138709"/>
            <a:ext cx="284145" cy="20595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BFFCECF1-3725-B59E-DA72-66BDC9CD567F}"/>
              </a:ext>
            </a:extLst>
          </p:cNvPr>
          <p:cNvSpPr/>
          <p:nvPr/>
        </p:nvSpPr>
        <p:spPr>
          <a:xfrm>
            <a:off x="1927119" y="5375179"/>
            <a:ext cx="284145" cy="47676"/>
          </a:xfrm>
          <a:prstGeom prst="parallelogram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5282FD-8B29-5842-F176-E08894AE03DA}"/>
              </a:ext>
            </a:extLst>
          </p:cNvPr>
          <p:cNvSpPr txBox="1"/>
          <p:nvPr/>
        </p:nvSpPr>
        <p:spPr>
          <a:xfrm>
            <a:off x="554083" y="4580472"/>
            <a:ext cx="1225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 err="1"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sz="1200" dirty="0" err="1"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  <a:endParaRPr lang="es-419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F0EBDEA-CD57-20B2-D761-9577F8A9EFAC}"/>
              </a:ext>
            </a:extLst>
          </p:cNvPr>
          <p:cNvSpPr/>
          <p:nvPr/>
        </p:nvSpPr>
        <p:spPr>
          <a:xfrm>
            <a:off x="5151422" y="1336784"/>
            <a:ext cx="3784348" cy="13517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58FFFC-8716-0218-1D41-A77E481C4838}"/>
              </a:ext>
            </a:extLst>
          </p:cNvPr>
          <p:cNvSpPr/>
          <p:nvPr/>
        </p:nvSpPr>
        <p:spPr>
          <a:xfrm>
            <a:off x="5151422" y="4724398"/>
            <a:ext cx="3784348" cy="10893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590DF2-5365-F3FD-6D90-34B68C7293C9}"/>
              </a:ext>
            </a:extLst>
          </p:cNvPr>
          <p:cNvSpPr/>
          <p:nvPr/>
        </p:nvSpPr>
        <p:spPr>
          <a:xfrm>
            <a:off x="5151422" y="3484604"/>
            <a:ext cx="3784348" cy="9410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CB6FBE-B0E4-72CE-3F0A-B5D32C848EAA}"/>
              </a:ext>
            </a:extLst>
          </p:cNvPr>
          <p:cNvSpPr txBox="1"/>
          <p:nvPr/>
        </p:nvSpPr>
        <p:spPr>
          <a:xfrm>
            <a:off x="7272441" y="3942951"/>
            <a:ext cx="538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000" dirty="0">
                <a:latin typeface="Arial" panose="020B0604020202020204" pitchFamily="34" charset="0"/>
                <a:cs typeface="Arial" panose="020B0604020202020204" pitchFamily="34" charset="0"/>
              </a:rPr>
              <a:t>SOAP</a:t>
            </a: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17F0CB82-545D-F6D2-DD05-02674DBE956F}"/>
              </a:ext>
            </a:extLst>
          </p:cNvPr>
          <p:cNvSpPr/>
          <p:nvPr/>
        </p:nvSpPr>
        <p:spPr>
          <a:xfrm>
            <a:off x="8118581" y="4027876"/>
            <a:ext cx="378091" cy="325941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</a:p>
          <a:p>
            <a:pPr algn="ctr"/>
            <a:r>
              <a:rPr lang="es-419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endParaRPr lang="es-419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1776F48-8FF2-CCE0-8601-F67ACC72876C}"/>
              </a:ext>
            </a:extLst>
          </p:cNvPr>
          <p:cNvCxnSpPr>
            <a:stCxn id="37" idx="3"/>
          </p:cNvCxnSpPr>
          <p:nvPr/>
        </p:nvCxnSpPr>
        <p:spPr>
          <a:xfrm flipH="1">
            <a:off x="7141029" y="4190847"/>
            <a:ext cx="97755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6BFAF72-8C0E-3408-3391-CBDE5B833CB6}"/>
              </a:ext>
            </a:extLst>
          </p:cNvPr>
          <p:cNvSpPr/>
          <p:nvPr/>
        </p:nvSpPr>
        <p:spPr>
          <a:xfrm>
            <a:off x="2616451" y="155308"/>
            <a:ext cx="6599977" cy="65523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0A6050-CB4E-AC55-5BA9-538DA9333798}"/>
              </a:ext>
            </a:extLst>
          </p:cNvPr>
          <p:cNvSpPr txBox="1"/>
          <p:nvPr/>
        </p:nvSpPr>
        <p:spPr>
          <a:xfrm>
            <a:off x="2626600" y="173502"/>
            <a:ext cx="1463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Cloud / </a:t>
            </a:r>
            <a:r>
              <a:rPr lang="es-419" sz="1200" dirty="0" err="1">
                <a:latin typeface="Arial" panose="020B0604020202020204" pitchFamily="34" charset="0"/>
                <a:cs typeface="Arial" panose="020B0604020202020204" pitchFamily="34" charset="0"/>
              </a:rPr>
              <a:t>Onpremise</a:t>
            </a:r>
            <a:endParaRPr lang="es-419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9B06D24-32EA-113A-1ED5-F6AF1482BC93}"/>
              </a:ext>
            </a:extLst>
          </p:cNvPr>
          <p:cNvSpPr/>
          <p:nvPr/>
        </p:nvSpPr>
        <p:spPr>
          <a:xfrm>
            <a:off x="9901873" y="155308"/>
            <a:ext cx="1819239" cy="65523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07C344-E389-D5B7-9375-45BC21129376}"/>
              </a:ext>
            </a:extLst>
          </p:cNvPr>
          <p:cNvSpPr txBox="1"/>
          <p:nvPr/>
        </p:nvSpPr>
        <p:spPr>
          <a:xfrm>
            <a:off x="9954969" y="173502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 Cloud</a:t>
            </a:r>
          </a:p>
          <a:p>
            <a:r>
              <a:rPr lang="es-419" sz="1200" dirty="0" err="1">
                <a:latin typeface="Arial" panose="020B0604020202020204" pitchFamily="34" charset="0"/>
                <a:cs typeface="Arial" panose="020B0604020202020204" pitchFamily="34" charset="0"/>
              </a:rPr>
              <a:t>OnPremise</a:t>
            </a:r>
            <a:endParaRPr lang="es-419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6D4B8206-D705-2C79-F5A4-B9313BC6DB27}"/>
              </a:ext>
            </a:extLst>
          </p:cNvPr>
          <p:cNvSpPr/>
          <p:nvPr/>
        </p:nvSpPr>
        <p:spPr>
          <a:xfrm>
            <a:off x="10529395" y="2559027"/>
            <a:ext cx="378091" cy="325941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endParaRPr lang="es-419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D60755BB-D98A-0471-D879-7E9F10C06318}"/>
              </a:ext>
            </a:extLst>
          </p:cNvPr>
          <p:cNvSpPr/>
          <p:nvPr/>
        </p:nvSpPr>
        <p:spPr>
          <a:xfrm>
            <a:off x="10529395" y="3015514"/>
            <a:ext cx="378091" cy="325941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endParaRPr lang="es-419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85A3F0-C83B-9CE7-9B7E-DF443BC2C99E}"/>
              </a:ext>
            </a:extLst>
          </p:cNvPr>
          <p:cNvSpPr/>
          <p:nvPr/>
        </p:nvSpPr>
        <p:spPr>
          <a:xfrm>
            <a:off x="5614557" y="1518992"/>
            <a:ext cx="481444" cy="8523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419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Discovery </a:t>
            </a:r>
            <a:r>
              <a:rPr lang="es-419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Servvice</a:t>
            </a:r>
            <a:endParaRPr lang="es-419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55C75E-34CB-F8BE-D026-5278C4B333A8}"/>
              </a:ext>
            </a:extLst>
          </p:cNvPr>
          <p:cNvCxnSpPr>
            <a:cxnSpLocks/>
          </p:cNvCxnSpPr>
          <p:nvPr/>
        </p:nvCxnSpPr>
        <p:spPr>
          <a:xfrm flipV="1">
            <a:off x="6096001" y="1593690"/>
            <a:ext cx="666937" cy="35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D8CF765-96E0-BACE-DA3D-56B89DCE7CE1}"/>
              </a:ext>
            </a:extLst>
          </p:cNvPr>
          <p:cNvCxnSpPr>
            <a:cxnSpLocks/>
          </p:cNvCxnSpPr>
          <p:nvPr/>
        </p:nvCxnSpPr>
        <p:spPr>
          <a:xfrm>
            <a:off x="6096001" y="1945171"/>
            <a:ext cx="666937" cy="4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BE85C3E-BC8E-65CF-91CB-A29092C4DE27}"/>
              </a:ext>
            </a:extLst>
          </p:cNvPr>
          <p:cNvCxnSpPr>
            <a:cxnSpLocks/>
          </p:cNvCxnSpPr>
          <p:nvPr/>
        </p:nvCxnSpPr>
        <p:spPr>
          <a:xfrm>
            <a:off x="6096001" y="1945171"/>
            <a:ext cx="666937" cy="445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2" descr="Ilustración de Hacker De Computadora Con El Icono Del Ordenador Portátil y  más Vectores Libres de Derechos de Ícono - iStock">
            <a:extLst>
              <a:ext uri="{FF2B5EF4-FFF2-40B4-BE49-F238E27FC236}">
                <a16:creationId xmlns:a16="http://schemas.microsoft.com/office/drawing/2014/main" id="{BAD550CF-6310-8E1E-BFCB-440923EB95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7" t="7978" r="10808" b="10547"/>
          <a:stretch/>
        </p:blipFill>
        <p:spPr bwMode="auto">
          <a:xfrm>
            <a:off x="931742" y="3484327"/>
            <a:ext cx="774330" cy="81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2915304-AC09-3ACE-CA13-DBE8AB048C6E}"/>
              </a:ext>
            </a:extLst>
          </p:cNvPr>
          <p:cNvSpPr txBox="1"/>
          <p:nvPr/>
        </p:nvSpPr>
        <p:spPr>
          <a:xfrm>
            <a:off x="194520" y="3660484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DDOS</a:t>
            </a:r>
          </a:p>
          <a:p>
            <a:r>
              <a:rPr lang="es-419" sz="1200" dirty="0" err="1">
                <a:latin typeface="Arial" panose="020B0604020202020204" pitchFamily="34" charset="0"/>
                <a:cs typeface="Arial" panose="020B0604020202020204" pitchFamily="34" charset="0"/>
              </a:rPr>
              <a:t>Scraping</a:t>
            </a:r>
            <a:endParaRPr lang="es-419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E35342-9241-A9F3-9769-2AC78E499359}"/>
              </a:ext>
            </a:extLst>
          </p:cNvPr>
          <p:cNvSpPr/>
          <p:nvPr/>
        </p:nvSpPr>
        <p:spPr>
          <a:xfrm>
            <a:off x="2884667" y="1336784"/>
            <a:ext cx="1841241" cy="5285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4EA388-FCC3-E97D-0892-3621B6F462BB}"/>
              </a:ext>
            </a:extLst>
          </p:cNvPr>
          <p:cNvSpPr/>
          <p:nvPr/>
        </p:nvSpPr>
        <p:spPr>
          <a:xfrm>
            <a:off x="3119842" y="1483682"/>
            <a:ext cx="1370889" cy="12048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130EE3AF-9489-AD12-43CB-3080D0A81B69}"/>
              </a:ext>
            </a:extLst>
          </p:cNvPr>
          <p:cNvSpPr/>
          <p:nvPr/>
        </p:nvSpPr>
        <p:spPr>
          <a:xfrm>
            <a:off x="3590326" y="1829052"/>
            <a:ext cx="378091" cy="325941"/>
          </a:xfrm>
          <a:prstGeom prst="hexagon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419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824DC96-24E9-6323-9CAD-37B0FB558647}"/>
              </a:ext>
            </a:extLst>
          </p:cNvPr>
          <p:cNvCxnSpPr>
            <a:cxnSpLocks/>
          </p:cNvCxnSpPr>
          <p:nvPr/>
        </p:nvCxnSpPr>
        <p:spPr>
          <a:xfrm flipV="1">
            <a:off x="3968417" y="1945171"/>
            <a:ext cx="1646140" cy="4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1EE1C3B-12BA-C065-1714-1C8BDE6E0C96}"/>
              </a:ext>
            </a:extLst>
          </p:cNvPr>
          <p:cNvCxnSpPr/>
          <p:nvPr/>
        </p:nvCxnSpPr>
        <p:spPr>
          <a:xfrm flipV="1">
            <a:off x="1837483" y="1992023"/>
            <a:ext cx="1752843" cy="332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7765A5B-0FDF-CAF1-7455-2F32DB5E94E5}"/>
              </a:ext>
            </a:extLst>
          </p:cNvPr>
          <p:cNvSpPr/>
          <p:nvPr/>
        </p:nvSpPr>
        <p:spPr>
          <a:xfrm>
            <a:off x="3119842" y="4724398"/>
            <a:ext cx="1370889" cy="10012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1B5EDBB4-2E56-CA40-4DA7-56E3FFC6B097}"/>
              </a:ext>
            </a:extLst>
          </p:cNvPr>
          <p:cNvSpPr/>
          <p:nvPr/>
        </p:nvSpPr>
        <p:spPr>
          <a:xfrm>
            <a:off x="3590326" y="5091394"/>
            <a:ext cx="378091" cy="325941"/>
          </a:xfrm>
          <a:prstGeom prst="hexagon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419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DEA5438-AEC8-DDDF-6C08-265A22D9D744}"/>
              </a:ext>
            </a:extLst>
          </p:cNvPr>
          <p:cNvCxnSpPr>
            <a:cxnSpLocks/>
          </p:cNvCxnSpPr>
          <p:nvPr/>
        </p:nvCxnSpPr>
        <p:spPr>
          <a:xfrm flipV="1">
            <a:off x="3968417" y="5058722"/>
            <a:ext cx="2794521" cy="19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14F3998-AF52-7034-D67E-E97538F16B02}"/>
              </a:ext>
            </a:extLst>
          </p:cNvPr>
          <p:cNvCxnSpPr>
            <a:cxnSpLocks/>
          </p:cNvCxnSpPr>
          <p:nvPr/>
        </p:nvCxnSpPr>
        <p:spPr>
          <a:xfrm>
            <a:off x="3968417" y="5254365"/>
            <a:ext cx="2794521" cy="26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D84C480-BB59-88D7-7FCF-D1BC1A635111}"/>
              </a:ext>
            </a:extLst>
          </p:cNvPr>
          <p:cNvCxnSpPr>
            <a:cxnSpLocks/>
          </p:cNvCxnSpPr>
          <p:nvPr/>
        </p:nvCxnSpPr>
        <p:spPr>
          <a:xfrm flipV="1">
            <a:off x="2389356" y="5254365"/>
            <a:ext cx="1200970" cy="8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FFCB2D46-8D34-199A-1DA3-8A98ED52CE6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58951" y="767853"/>
            <a:ext cx="398333" cy="3172612"/>
          </a:xfrm>
          <a:prstGeom prst="curvedConnector3">
            <a:avLst>
              <a:gd name="adj1" fmla="val 157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AEAB1E17-0FA8-24DD-F14E-E420A2C0471B}"/>
              </a:ext>
            </a:extLst>
          </p:cNvPr>
          <p:cNvSpPr/>
          <p:nvPr/>
        </p:nvSpPr>
        <p:spPr>
          <a:xfrm>
            <a:off x="3119842" y="2775930"/>
            <a:ext cx="1370889" cy="5820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924878BB-2DF8-0E99-5C1C-1E6E81CB5023}"/>
              </a:ext>
            </a:extLst>
          </p:cNvPr>
          <p:cNvSpPr/>
          <p:nvPr/>
        </p:nvSpPr>
        <p:spPr>
          <a:xfrm>
            <a:off x="3590326" y="2956919"/>
            <a:ext cx="378091" cy="325941"/>
          </a:xfrm>
          <a:prstGeom prst="hexagon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419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BF1A58C-B642-1F2F-5F24-D24A98BBC141}"/>
              </a:ext>
            </a:extLst>
          </p:cNvPr>
          <p:cNvCxnSpPr>
            <a:cxnSpLocks/>
          </p:cNvCxnSpPr>
          <p:nvPr/>
        </p:nvCxnSpPr>
        <p:spPr>
          <a:xfrm>
            <a:off x="1837483" y="2324107"/>
            <a:ext cx="1752843" cy="79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5502610-E092-21D3-D487-D3B961DAD11E}"/>
              </a:ext>
            </a:extLst>
          </p:cNvPr>
          <p:cNvCxnSpPr>
            <a:cxnSpLocks/>
          </p:cNvCxnSpPr>
          <p:nvPr/>
        </p:nvCxnSpPr>
        <p:spPr>
          <a:xfrm>
            <a:off x="3968417" y="3119890"/>
            <a:ext cx="6560978" cy="58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41CC843-1499-2074-7531-070F562C4CEA}"/>
              </a:ext>
            </a:extLst>
          </p:cNvPr>
          <p:cNvCxnSpPr/>
          <p:nvPr/>
        </p:nvCxnSpPr>
        <p:spPr>
          <a:xfrm flipV="1">
            <a:off x="3968417" y="2721998"/>
            <a:ext cx="6560978" cy="39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6B67369-7909-ECA6-B364-57CEDEF0F2A3}"/>
              </a:ext>
            </a:extLst>
          </p:cNvPr>
          <p:cNvCxnSpPr>
            <a:cxnSpLocks/>
          </p:cNvCxnSpPr>
          <p:nvPr/>
        </p:nvCxnSpPr>
        <p:spPr>
          <a:xfrm flipV="1">
            <a:off x="1814049" y="3119890"/>
            <a:ext cx="1776277" cy="784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FA1CF5A-E3AF-882C-C838-80FF763C0121}"/>
              </a:ext>
            </a:extLst>
          </p:cNvPr>
          <p:cNvSpPr/>
          <p:nvPr/>
        </p:nvSpPr>
        <p:spPr>
          <a:xfrm>
            <a:off x="4215740" y="211982"/>
            <a:ext cx="1064321" cy="6530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IdP</a:t>
            </a:r>
            <a:endParaRPr lang="es-419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419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</a:t>
            </a:r>
            <a:r>
              <a:rPr lang="es-419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</a:t>
            </a:r>
            <a:endParaRPr lang="es-419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5D597E43-73B7-3AF5-1218-4A1AD63B5265}"/>
              </a:ext>
            </a:extLst>
          </p:cNvPr>
          <p:cNvCxnSpPr>
            <a:cxnSpLocks/>
            <a:endCxn id="71" idx="1"/>
          </p:cNvCxnSpPr>
          <p:nvPr/>
        </p:nvCxnSpPr>
        <p:spPr>
          <a:xfrm rot="5400000" flipH="1" flipV="1">
            <a:off x="3611373" y="732417"/>
            <a:ext cx="798282" cy="4104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Hexagon 72">
            <a:extLst>
              <a:ext uri="{FF2B5EF4-FFF2-40B4-BE49-F238E27FC236}">
                <a16:creationId xmlns:a16="http://schemas.microsoft.com/office/drawing/2014/main" id="{29FD69FF-204F-07EB-DA05-5301250AED65}"/>
              </a:ext>
            </a:extLst>
          </p:cNvPr>
          <p:cNvSpPr/>
          <p:nvPr/>
        </p:nvSpPr>
        <p:spPr>
          <a:xfrm>
            <a:off x="3590326" y="3807719"/>
            <a:ext cx="378091" cy="325941"/>
          </a:xfrm>
          <a:prstGeom prst="hexagon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419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C82703A-2492-D035-0E5F-E47CE842EFF7}"/>
              </a:ext>
            </a:extLst>
          </p:cNvPr>
          <p:cNvCxnSpPr/>
          <p:nvPr/>
        </p:nvCxnSpPr>
        <p:spPr>
          <a:xfrm>
            <a:off x="1814049" y="3904158"/>
            <a:ext cx="1776277" cy="66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16D2CE4D-CA69-961B-E69B-D84DB5EED76A}"/>
              </a:ext>
            </a:extLst>
          </p:cNvPr>
          <p:cNvSpPr/>
          <p:nvPr/>
        </p:nvSpPr>
        <p:spPr>
          <a:xfrm>
            <a:off x="3119842" y="3453754"/>
            <a:ext cx="1370889" cy="10012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D29BEC6-1DC8-928E-6C1C-FBA90A30C25E}"/>
              </a:ext>
            </a:extLst>
          </p:cNvPr>
          <p:cNvCxnSpPr/>
          <p:nvPr/>
        </p:nvCxnSpPr>
        <p:spPr>
          <a:xfrm>
            <a:off x="2389356" y="1308060"/>
            <a:ext cx="1200970" cy="68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DB63EC0-FDA3-282E-9C5F-F2509984A0A3}"/>
              </a:ext>
            </a:extLst>
          </p:cNvPr>
          <p:cNvSpPr txBox="1"/>
          <p:nvPr/>
        </p:nvSpPr>
        <p:spPr>
          <a:xfrm>
            <a:off x="347055" y="3064456"/>
            <a:ext cx="2121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Client x 10 </a:t>
            </a:r>
            <a:r>
              <a:rPr lang="es-419" sz="12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s-419" sz="1200" dirty="0" err="1">
                <a:latin typeface="Arial" panose="020B0604020202020204" pitchFamily="34" charset="0"/>
                <a:cs typeface="Arial" panose="020B0604020202020204" pitchFamily="34" charset="0"/>
              </a:rPr>
              <a:t>second</a:t>
            </a:r>
            <a:endParaRPr lang="es-419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ECF48D3-EC32-CCB0-D6AA-AF404D70F331}"/>
              </a:ext>
            </a:extLst>
          </p:cNvPr>
          <p:cNvSpPr txBox="1"/>
          <p:nvPr/>
        </p:nvSpPr>
        <p:spPr>
          <a:xfrm>
            <a:off x="6980" y="3341545"/>
            <a:ext cx="522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WAF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E60FF42-A58C-3F0C-1993-91A2C392685C}"/>
              </a:ext>
            </a:extLst>
          </p:cNvPr>
          <p:cNvSpPr/>
          <p:nvPr/>
        </p:nvSpPr>
        <p:spPr>
          <a:xfrm>
            <a:off x="5458540" y="211982"/>
            <a:ext cx="1064321" cy="6530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0887DF92-3C62-55EF-5941-7C1AB4B481FD}"/>
              </a:ext>
            </a:extLst>
          </p:cNvPr>
          <p:cNvCxnSpPr>
            <a:cxnSpLocks/>
            <a:endCxn id="79" idx="2"/>
          </p:cNvCxnSpPr>
          <p:nvPr/>
        </p:nvCxnSpPr>
        <p:spPr>
          <a:xfrm rot="5400000" flipH="1" flipV="1">
            <a:off x="4662113" y="8197"/>
            <a:ext cx="471763" cy="21854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83EE8A5-EC51-5592-C5A4-CBBC4FE13896}"/>
              </a:ext>
            </a:extLst>
          </p:cNvPr>
          <p:cNvCxnSpPr/>
          <p:nvPr/>
        </p:nvCxnSpPr>
        <p:spPr>
          <a:xfrm>
            <a:off x="1837483" y="2324107"/>
            <a:ext cx="1752843" cy="164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30037E7-898A-5FD7-81FB-F47631482AEB}"/>
              </a:ext>
            </a:extLst>
          </p:cNvPr>
          <p:cNvCxnSpPr>
            <a:cxnSpLocks/>
            <a:endCxn id="86" idx="3"/>
          </p:cNvCxnSpPr>
          <p:nvPr/>
        </p:nvCxnSpPr>
        <p:spPr>
          <a:xfrm>
            <a:off x="3968417" y="3970690"/>
            <a:ext cx="1784383" cy="11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59889D4-53AC-070E-61CD-D17F7A64D793}"/>
              </a:ext>
            </a:extLst>
          </p:cNvPr>
          <p:cNvSpPr txBox="1"/>
          <p:nvPr/>
        </p:nvSpPr>
        <p:spPr>
          <a:xfrm>
            <a:off x="3393407" y="4130425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00" dirty="0" err="1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endParaRPr lang="es-419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33CAC2B-4C6D-E0EC-825B-6CD37B639DD9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6130891" y="3756198"/>
            <a:ext cx="632047" cy="22610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Hexagon 85">
            <a:extLst>
              <a:ext uri="{FF2B5EF4-FFF2-40B4-BE49-F238E27FC236}">
                <a16:creationId xmlns:a16="http://schemas.microsoft.com/office/drawing/2014/main" id="{88F3646D-50FA-368B-449C-291DFA3B7D7E}"/>
              </a:ext>
            </a:extLst>
          </p:cNvPr>
          <p:cNvSpPr/>
          <p:nvPr/>
        </p:nvSpPr>
        <p:spPr>
          <a:xfrm>
            <a:off x="5752800" y="3819328"/>
            <a:ext cx="378091" cy="325941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algn="ctr"/>
            <a:r>
              <a:rPr lang="es-419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endParaRPr lang="es-419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896B84F-C90D-AB54-ECE0-98A80C2F4B89}"/>
              </a:ext>
            </a:extLst>
          </p:cNvPr>
          <p:cNvCxnSpPr>
            <a:cxnSpLocks/>
            <a:stCxn id="86" idx="0"/>
          </p:cNvCxnSpPr>
          <p:nvPr/>
        </p:nvCxnSpPr>
        <p:spPr>
          <a:xfrm>
            <a:off x="6130891" y="3982299"/>
            <a:ext cx="632047" cy="20854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99F8783-193B-8504-43B0-098F2FB27234}"/>
              </a:ext>
            </a:extLst>
          </p:cNvPr>
          <p:cNvSpPr txBox="1"/>
          <p:nvPr/>
        </p:nvSpPr>
        <p:spPr>
          <a:xfrm>
            <a:off x="5684935" y="3514510"/>
            <a:ext cx="4459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>
                <a:latin typeface="Arial" panose="020B0604020202020204" pitchFamily="34" charset="0"/>
                <a:cs typeface="Arial" panose="020B0604020202020204" pitchFamily="34" charset="0"/>
              </a:rPr>
              <a:t>BFE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B918002-52D2-F436-FB72-1B7F2F9925D9}"/>
              </a:ext>
            </a:extLst>
          </p:cNvPr>
          <p:cNvSpPr/>
          <p:nvPr/>
        </p:nvSpPr>
        <p:spPr>
          <a:xfrm>
            <a:off x="3119842" y="5868543"/>
            <a:ext cx="1370889" cy="656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1" name="Hexagon 90">
            <a:extLst>
              <a:ext uri="{FF2B5EF4-FFF2-40B4-BE49-F238E27FC236}">
                <a16:creationId xmlns:a16="http://schemas.microsoft.com/office/drawing/2014/main" id="{925104E2-6DB7-B4C1-5FAD-BC6B77FB3B6F}"/>
              </a:ext>
            </a:extLst>
          </p:cNvPr>
          <p:cNvSpPr/>
          <p:nvPr/>
        </p:nvSpPr>
        <p:spPr>
          <a:xfrm>
            <a:off x="3590326" y="6092598"/>
            <a:ext cx="378091" cy="325941"/>
          </a:xfrm>
          <a:prstGeom prst="hexagon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419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4059031-FBD0-815B-C1F9-51A1493DC65E}"/>
              </a:ext>
            </a:extLst>
          </p:cNvPr>
          <p:cNvCxnSpPr>
            <a:cxnSpLocks/>
          </p:cNvCxnSpPr>
          <p:nvPr/>
        </p:nvCxnSpPr>
        <p:spPr>
          <a:xfrm>
            <a:off x="2389356" y="5263216"/>
            <a:ext cx="1200970" cy="99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FB35A953-552E-C634-31F0-B322535E6245}"/>
              </a:ext>
            </a:extLst>
          </p:cNvPr>
          <p:cNvSpPr txBox="1"/>
          <p:nvPr/>
        </p:nvSpPr>
        <p:spPr>
          <a:xfrm>
            <a:off x="2655047" y="6177999"/>
            <a:ext cx="9701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 err="1">
                <a:latin typeface="Arial" panose="020B0604020202020204" pitchFamily="34" charset="0"/>
                <a:cs typeface="Arial" panose="020B0604020202020204" pitchFamily="34" charset="0"/>
              </a:rPr>
              <a:t>Composition</a:t>
            </a:r>
            <a:endParaRPr lang="es-419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54D74B9-481B-8271-7DD4-B455B89BE76A}"/>
              </a:ext>
            </a:extLst>
          </p:cNvPr>
          <p:cNvSpPr txBox="1"/>
          <p:nvPr/>
        </p:nvSpPr>
        <p:spPr>
          <a:xfrm>
            <a:off x="3948954" y="6210331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00" dirty="0" err="1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endParaRPr lang="es-419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3F5795B3-8E5B-E7FB-753B-80A28C077D26}"/>
              </a:ext>
            </a:extLst>
          </p:cNvPr>
          <p:cNvCxnSpPr/>
          <p:nvPr/>
        </p:nvCxnSpPr>
        <p:spPr>
          <a:xfrm flipV="1">
            <a:off x="3968417" y="3970690"/>
            <a:ext cx="12700" cy="2284879"/>
          </a:xfrm>
          <a:prstGeom prst="curvedConnector3">
            <a:avLst>
              <a:gd name="adj1" fmla="val 565714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915EB5D7-CDF4-DEF1-C432-18A086A158BC}"/>
              </a:ext>
            </a:extLst>
          </p:cNvPr>
          <p:cNvCxnSpPr>
            <a:cxnSpLocks/>
          </p:cNvCxnSpPr>
          <p:nvPr/>
        </p:nvCxnSpPr>
        <p:spPr>
          <a:xfrm flipV="1">
            <a:off x="3968417" y="5254365"/>
            <a:ext cx="12700" cy="1001204"/>
          </a:xfrm>
          <a:prstGeom prst="curvedConnector3">
            <a:avLst>
              <a:gd name="adj1" fmla="val 180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845B2BAC-7569-4CC7-1471-B9F434686946}"/>
              </a:ext>
            </a:extLst>
          </p:cNvPr>
          <p:cNvCxnSpPr>
            <a:cxnSpLocks/>
          </p:cNvCxnSpPr>
          <p:nvPr/>
        </p:nvCxnSpPr>
        <p:spPr>
          <a:xfrm flipV="1">
            <a:off x="3948953" y="3341455"/>
            <a:ext cx="6661927" cy="2911181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C9E27F3-BDA9-937E-6AE8-8DA0759CE4CB}"/>
              </a:ext>
            </a:extLst>
          </p:cNvPr>
          <p:cNvCxnSpPr>
            <a:cxnSpLocks/>
          </p:cNvCxnSpPr>
          <p:nvPr/>
        </p:nvCxnSpPr>
        <p:spPr>
          <a:xfrm flipH="1" flipV="1">
            <a:off x="3886932" y="2154993"/>
            <a:ext cx="1947353" cy="166433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71F0687-06D0-D949-13D8-BB382579CD7C}"/>
              </a:ext>
            </a:extLst>
          </p:cNvPr>
          <p:cNvSpPr txBox="1"/>
          <p:nvPr/>
        </p:nvSpPr>
        <p:spPr>
          <a:xfrm>
            <a:off x="3315143" y="2757774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00" dirty="0"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7460F20-0518-6C54-3C3B-C797B3B3348F}"/>
              </a:ext>
            </a:extLst>
          </p:cNvPr>
          <p:cNvSpPr txBox="1"/>
          <p:nvPr/>
        </p:nvSpPr>
        <p:spPr>
          <a:xfrm>
            <a:off x="3315143" y="1483682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00" dirty="0"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9045047-8FB9-41BB-3358-72667501CB27}"/>
              </a:ext>
            </a:extLst>
          </p:cNvPr>
          <p:cNvSpPr txBox="1"/>
          <p:nvPr/>
        </p:nvSpPr>
        <p:spPr>
          <a:xfrm>
            <a:off x="3315143" y="3444939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00" dirty="0"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EE42545-8603-AA24-2C9B-40BCAC1DCD3E}"/>
              </a:ext>
            </a:extLst>
          </p:cNvPr>
          <p:cNvSpPr txBox="1"/>
          <p:nvPr/>
        </p:nvSpPr>
        <p:spPr>
          <a:xfrm>
            <a:off x="3315143" y="4709458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00" dirty="0"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5D0CED9-EE26-013F-0FEF-7C8E4B2A2818}"/>
              </a:ext>
            </a:extLst>
          </p:cNvPr>
          <p:cNvSpPr txBox="1"/>
          <p:nvPr/>
        </p:nvSpPr>
        <p:spPr>
          <a:xfrm>
            <a:off x="3315143" y="5853603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00" dirty="0"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A60120B-6F02-AB48-56CF-4C420C28568D}"/>
              </a:ext>
            </a:extLst>
          </p:cNvPr>
          <p:cNvSpPr/>
          <p:nvPr/>
        </p:nvSpPr>
        <p:spPr>
          <a:xfrm>
            <a:off x="387275" y="4542192"/>
            <a:ext cx="7091211" cy="2036084"/>
          </a:xfrm>
          <a:prstGeom prst="rect">
            <a:avLst/>
          </a:prstGeom>
          <a:solidFill>
            <a:schemeClr val="accent5">
              <a:lumMod val="20000"/>
              <a:lumOff val="80000"/>
              <a:alpha val="25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>
              <a:solidFill>
                <a:schemeClr val="lt1">
                  <a:alpha val="25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2B5138-D21A-88BC-F84B-1C4A8E232D49}"/>
              </a:ext>
            </a:extLst>
          </p:cNvPr>
          <p:cNvSpPr txBox="1"/>
          <p:nvPr/>
        </p:nvSpPr>
        <p:spPr>
          <a:xfrm>
            <a:off x="3020524" y="810950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API Management</a:t>
            </a:r>
          </a:p>
        </p:txBody>
      </p:sp>
      <p:sp>
        <p:nvSpPr>
          <p:cNvPr id="108" name="Cylinder 107">
            <a:extLst>
              <a:ext uri="{FF2B5EF4-FFF2-40B4-BE49-F238E27FC236}">
                <a16:creationId xmlns:a16="http://schemas.microsoft.com/office/drawing/2014/main" id="{8644175C-3852-1B20-2655-F730DA676D4E}"/>
              </a:ext>
            </a:extLst>
          </p:cNvPr>
          <p:cNvSpPr/>
          <p:nvPr/>
        </p:nvSpPr>
        <p:spPr>
          <a:xfrm>
            <a:off x="6842960" y="210114"/>
            <a:ext cx="629712" cy="653039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6AD9E256-5D2D-CA1A-113D-B46C13055582}"/>
              </a:ext>
            </a:extLst>
          </p:cNvPr>
          <p:cNvCxnSpPr>
            <a:cxnSpLocks/>
            <a:stCxn id="2" idx="0"/>
            <a:endCxn id="108" idx="3"/>
          </p:cNvCxnSpPr>
          <p:nvPr/>
        </p:nvCxnSpPr>
        <p:spPr>
          <a:xfrm rot="5400000" flipH="1" flipV="1">
            <a:off x="5244737" y="-576295"/>
            <a:ext cx="473631" cy="33525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76E003C-9B1C-602C-7DE4-825C1B6D924F}"/>
              </a:ext>
            </a:extLst>
          </p:cNvPr>
          <p:cNvSpPr txBox="1"/>
          <p:nvPr/>
        </p:nvSpPr>
        <p:spPr>
          <a:xfrm>
            <a:off x="7509237" y="409675"/>
            <a:ext cx="11897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>
                <a:latin typeface="Arial" panose="020B0604020202020204" pitchFamily="34" charset="0"/>
                <a:cs typeface="Arial" panose="020B0604020202020204" pitchFamily="34" charset="0"/>
              </a:rPr>
              <a:t>Cache (</a:t>
            </a:r>
            <a:r>
              <a:rPr lang="es-419" sz="1050" dirty="0" err="1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es-419" sz="105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7332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96E3AF78-580D-8556-4AC6-952DED976DB0}"/>
              </a:ext>
            </a:extLst>
          </p:cNvPr>
          <p:cNvSpPr/>
          <p:nvPr/>
        </p:nvSpPr>
        <p:spPr>
          <a:xfrm>
            <a:off x="8708339" y="1445880"/>
            <a:ext cx="961053" cy="828495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es-419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EB7744FC-5FEB-FFB0-CDB6-50F36BE57D60}"/>
              </a:ext>
            </a:extLst>
          </p:cNvPr>
          <p:cNvSpPr/>
          <p:nvPr/>
        </p:nvSpPr>
        <p:spPr>
          <a:xfrm>
            <a:off x="8708339" y="5269145"/>
            <a:ext cx="961053" cy="828495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4C7352-6647-62C2-F27C-B68B43176F47}"/>
              </a:ext>
            </a:extLst>
          </p:cNvPr>
          <p:cNvSpPr/>
          <p:nvPr/>
        </p:nvSpPr>
        <p:spPr>
          <a:xfrm>
            <a:off x="8706649" y="3457527"/>
            <a:ext cx="1247887" cy="9359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 Client</a:t>
            </a:r>
          </a:p>
          <a:p>
            <a:pPr algn="ctr"/>
            <a:r>
              <a:rPr lang="es-419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NGINX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78273B-796D-84AD-5CFE-34E2818A53FE}"/>
              </a:ext>
            </a:extLst>
          </p:cNvPr>
          <p:cNvGrpSpPr/>
          <p:nvPr/>
        </p:nvGrpSpPr>
        <p:grpSpPr>
          <a:xfrm>
            <a:off x="446383" y="3167039"/>
            <a:ext cx="1516888" cy="1516890"/>
            <a:chOff x="446383" y="3304694"/>
            <a:chExt cx="1005576" cy="100557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5F4AB12-F4A4-0E9F-F601-6BCFAD407EA2}"/>
                </a:ext>
              </a:extLst>
            </p:cNvPr>
            <p:cNvSpPr/>
            <p:nvPr/>
          </p:nvSpPr>
          <p:spPr>
            <a:xfrm>
              <a:off x="446383" y="3304694"/>
              <a:ext cx="1005576" cy="7288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CF685A33-5B28-0651-D86A-CC909D8241E7}"/>
                </a:ext>
              </a:extLst>
            </p:cNvPr>
            <p:cNvSpPr/>
            <p:nvPr/>
          </p:nvSpPr>
          <p:spPr>
            <a:xfrm>
              <a:off x="446383" y="4141550"/>
              <a:ext cx="1005576" cy="168721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0E9BF5-EEBB-7EC4-0A01-B3AC55F5DA39}"/>
                </a:ext>
              </a:extLst>
            </p:cNvPr>
            <p:cNvSpPr/>
            <p:nvPr/>
          </p:nvSpPr>
          <p:spPr>
            <a:xfrm>
              <a:off x="604318" y="3437382"/>
              <a:ext cx="680354" cy="4634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Angular Client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28B2C8-C8F3-BE69-5D4D-E0B5675AF80B}"/>
              </a:ext>
            </a:extLst>
          </p:cNvPr>
          <p:cNvCxnSpPr>
            <a:cxnSpLocks/>
          </p:cNvCxnSpPr>
          <p:nvPr/>
        </p:nvCxnSpPr>
        <p:spPr>
          <a:xfrm>
            <a:off x="1197773" y="4066371"/>
            <a:ext cx="7510566" cy="1617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EB1B23-9404-67F9-EC89-EF2A4D4C0D69}"/>
              </a:ext>
            </a:extLst>
          </p:cNvPr>
          <p:cNvCxnSpPr>
            <a:cxnSpLocks/>
          </p:cNvCxnSpPr>
          <p:nvPr/>
        </p:nvCxnSpPr>
        <p:spPr>
          <a:xfrm flipV="1">
            <a:off x="1197773" y="1860128"/>
            <a:ext cx="7510566" cy="150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E17C4F-2313-E0FE-A33F-8C170A35486F}"/>
              </a:ext>
            </a:extLst>
          </p:cNvPr>
          <p:cNvCxnSpPr>
            <a:cxnSpLocks/>
          </p:cNvCxnSpPr>
          <p:nvPr/>
        </p:nvCxnSpPr>
        <p:spPr>
          <a:xfrm flipH="1" flipV="1">
            <a:off x="1710922" y="3716784"/>
            <a:ext cx="6995727" cy="20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C873433-75FD-5CBB-F116-A146F13B3E06}"/>
              </a:ext>
            </a:extLst>
          </p:cNvPr>
          <p:cNvSpPr/>
          <p:nvPr/>
        </p:nvSpPr>
        <p:spPr>
          <a:xfrm>
            <a:off x="8238499" y="155308"/>
            <a:ext cx="3507118" cy="65523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5D36F1-56E3-EC3A-0673-3A15D28DF1D3}"/>
              </a:ext>
            </a:extLst>
          </p:cNvPr>
          <p:cNvSpPr txBox="1"/>
          <p:nvPr/>
        </p:nvSpPr>
        <p:spPr>
          <a:xfrm>
            <a:off x="8238499" y="165929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60D46F-7644-5E6A-79C2-05EFC8EC5C58}"/>
              </a:ext>
            </a:extLst>
          </p:cNvPr>
          <p:cNvSpPr txBox="1"/>
          <p:nvPr/>
        </p:nvSpPr>
        <p:spPr>
          <a:xfrm>
            <a:off x="8861389" y="2274375"/>
            <a:ext cx="2730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 err="1">
                <a:latin typeface="Arial" panose="020B0604020202020204" pitchFamily="34" charset="0"/>
                <a:cs typeface="Arial" panose="020B0604020202020204" pitchFamily="34" charset="0"/>
              </a:rPr>
              <a:t>microservices.apigateway.product.api</a:t>
            </a:r>
            <a:endParaRPr lang="es-419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419" sz="1200" b="1" dirty="0">
                <a:latin typeface="Arial" panose="020B0604020202020204" pitchFamily="34" charset="0"/>
                <a:cs typeface="Arial" panose="020B0604020202020204" pitchFamily="34" charset="0"/>
              </a:rPr>
              <a:t>8083</a:t>
            </a:r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:80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FF372E-7C70-BEF2-D56C-3E2B14D3B15B}"/>
              </a:ext>
            </a:extLst>
          </p:cNvPr>
          <p:cNvSpPr txBox="1"/>
          <p:nvPr/>
        </p:nvSpPr>
        <p:spPr>
          <a:xfrm>
            <a:off x="8861389" y="6097640"/>
            <a:ext cx="2542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 err="1">
                <a:latin typeface="Arial" panose="020B0604020202020204" pitchFamily="34" charset="0"/>
                <a:cs typeface="Arial" panose="020B0604020202020204" pitchFamily="34" charset="0"/>
              </a:rPr>
              <a:t>microservices.apigateway.sale.api</a:t>
            </a:r>
            <a:endParaRPr lang="es-419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419" sz="1200" b="1" dirty="0">
                <a:latin typeface="Arial" panose="020B0604020202020204" pitchFamily="34" charset="0"/>
                <a:cs typeface="Arial" panose="020B0604020202020204" pitchFamily="34" charset="0"/>
              </a:rPr>
              <a:t>8085</a:t>
            </a:r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:80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34914D-0EB3-B057-2AE7-41CE4808B6F1}"/>
              </a:ext>
            </a:extLst>
          </p:cNvPr>
          <p:cNvSpPr txBox="1"/>
          <p:nvPr/>
        </p:nvSpPr>
        <p:spPr>
          <a:xfrm>
            <a:off x="8679615" y="4361780"/>
            <a:ext cx="288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 err="1">
                <a:latin typeface="Arial" panose="020B0604020202020204" pitchFamily="34" charset="0"/>
                <a:cs typeface="Arial" panose="020B0604020202020204" pitchFamily="34" charset="0"/>
              </a:rPr>
              <a:t>microservices.apigateway.client.angular</a:t>
            </a:r>
            <a:endParaRPr lang="es-419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419" sz="1200" b="1" dirty="0">
                <a:latin typeface="Arial" panose="020B0604020202020204" pitchFamily="34" charset="0"/>
                <a:cs typeface="Arial" panose="020B0604020202020204" pitchFamily="34" charset="0"/>
              </a:rPr>
              <a:t>8081</a:t>
            </a:r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:80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AFC471-68DA-DE0F-8C5C-B21F2A436B9B}"/>
              </a:ext>
            </a:extLst>
          </p:cNvPr>
          <p:cNvSpPr txBox="1"/>
          <p:nvPr/>
        </p:nvSpPr>
        <p:spPr>
          <a:xfrm>
            <a:off x="6854444" y="1074923"/>
            <a:ext cx="2526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http://localhost:8083</a:t>
            </a:r>
            <a:r>
              <a:rPr lang="es-419" sz="1200" b="1" dirty="0">
                <a:latin typeface="Arial" panose="020B0604020202020204" pitchFamily="34" charset="0"/>
                <a:cs typeface="Arial" panose="020B0604020202020204" pitchFamily="34" charset="0"/>
              </a:rPr>
              <a:t>/api/products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CDC5F-DD8E-FC28-792B-F662286325DB}"/>
              </a:ext>
            </a:extLst>
          </p:cNvPr>
          <p:cNvSpPr txBox="1"/>
          <p:nvPr/>
        </p:nvSpPr>
        <p:spPr>
          <a:xfrm>
            <a:off x="6992302" y="4893888"/>
            <a:ext cx="2250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http://localhost:8085</a:t>
            </a:r>
            <a:r>
              <a:rPr lang="es-419" sz="1200" b="1" dirty="0">
                <a:latin typeface="Arial" panose="020B0604020202020204" pitchFamily="34" charset="0"/>
                <a:cs typeface="Arial" panose="020B0604020202020204" pitchFamily="34" charset="0"/>
              </a:rPr>
              <a:t>/api/sales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A6A1D1-9C1D-BF6D-B7FE-23DAEE57CC0C}"/>
              </a:ext>
            </a:extLst>
          </p:cNvPr>
          <p:cNvSpPr txBox="1"/>
          <p:nvPr/>
        </p:nvSpPr>
        <p:spPr>
          <a:xfrm>
            <a:off x="6854444" y="3197178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http://localhost:8081</a:t>
            </a:r>
            <a:endParaRPr lang="es-419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72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96E3AF78-580D-8556-4AC6-952DED976DB0}"/>
              </a:ext>
            </a:extLst>
          </p:cNvPr>
          <p:cNvSpPr/>
          <p:nvPr/>
        </p:nvSpPr>
        <p:spPr>
          <a:xfrm>
            <a:off x="8708339" y="1445880"/>
            <a:ext cx="961053" cy="828495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es-419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EB7744FC-5FEB-FFB0-CDB6-50F36BE57D60}"/>
              </a:ext>
            </a:extLst>
          </p:cNvPr>
          <p:cNvSpPr/>
          <p:nvPr/>
        </p:nvSpPr>
        <p:spPr>
          <a:xfrm>
            <a:off x="8708339" y="5269145"/>
            <a:ext cx="961053" cy="828495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4C7352-6647-62C2-F27C-B68B43176F47}"/>
              </a:ext>
            </a:extLst>
          </p:cNvPr>
          <p:cNvSpPr/>
          <p:nvPr/>
        </p:nvSpPr>
        <p:spPr>
          <a:xfrm>
            <a:off x="8706649" y="3457527"/>
            <a:ext cx="1247887" cy="9359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 Client</a:t>
            </a:r>
          </a:p>
          <a:p>
            <a:pPr algn="ctr"/>
            <a:r>
              <a:rPr lang="es-419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NGINX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78273B-796D-84AD-5CFE-34E2818A53FE}"/>
              </a:ext>
            </a:extLst>
          </p:cNvPr>
          <p:cNvGrpSpPr/>
          <p:nvPr/>
        </p:nvGrpSpPr>
        <p:grpSpPr>
          <a:xfrm>
            <a:off x="446383" y="3167039"/>
            <a:ext cx="1516888" cy="1516890"/>
            <a:chOff x="446383" y="3304694"/>
            <a:chExt cx="1005576" cy="100557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5F4AB12-F4A4-0E9F-F601-6BCFAD407EA2}"/>
                </a:ext>
              </a:extLst>
            </p:cNvPr>
            <p:cNvSpPr/>
            <p:nvPr/>
          </p:nvSpPr>
          <p:spPr>
            <a:xfrm>
              <a:off x="446383" y="3304694"/>
              <a:ext cx="1005576" cy="7288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CF685A33-5B28-0651-D86A-CC909D8241E7}"/>
                </a:ext>
              </a:extLst>
            </p:cNvPr>
            <p:cNvSpPr/>
            <p:nvPr/>
          </p:nvSpPr>
          <p:spPr>
            <a:xfrm>
              <a:off x="446383" y="4141550"/>
              <a:ext cx="1005576" cy="168721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0E9BF5-EEBB-7EC4-0A01-B3AC55F5DA39}"/>
                </a:ext>
              </a:extLst>
            </p:cNvPr>
            <p:cNvSpPr/>
            <p:nvPr/>
          </p:nvSpPr>
          <p:spPr>
            <a:xfrm>
              <a:off x="604318" y="3437382"/>
              <a:ext cx="680354" cy="4634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Angular Client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E17C4F-2313-E0FE-A33F-8C170A35486F}"/>
              </a:ext>
            </a:extLst>
          </p:cNvPr>
          <p:cNvCxnSpPr>
            <a:cxnSpLocks/>
          </p:cNvCxnSpPr>
          <p:nvPr/>
        </p:nvCxnSpPr>
        <p:spPr>
          <a:xfrm flipH="1" flipV="1">
            <a:off x="1710922" y="3716784"/>
            <a:ext cx="6995727" cy="20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C873433-75FD-5CBB-F116-A146F13B3E06}"/>
              </a:ext>
            </a:extLst>
          </p:cNvPr>
          <p:cNvSpPr/>
          <p:nvPr/>
        </p:nvSpPr>
        <p:spPr>
          <a:xfrm>
            <a:off x="8238499" y="155308"/>
            <a:ext cx="3507118" cy="65523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5D36F1-56E3-EC3A-0673-3A15D28DF1D3}"/>
              </a:ext>
            </a:extLst>
          </p:cNvPr>
          <p:cNvSpPr txBox="1"/>
          <p:nvPr/>
        </p:nvSpPr>
        <p:spPr>
          <a:xfrm>
            <a:off x="8238499" y="165929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60D46F-7644-5E6A-79C2-05EFC8EC5C58}"/>
              </a:ext>
            </a:extLst>
          </p:cNvPr>
          <p:cNvSpPr txBox="1"/>
          <p:nvPr/>
        </p:nvSpPr>
        <p:spPr>
          <a:xfrm>
            <a:off x="8861389" y="2274375"/>
            <a:ext cx="2730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 err="1">
                <a:latin typeface="Arial" panose="020B0604020202020204" pitchFamily="34" charset="0"/>
                <a:cs typeface="Arial" panose="020B0604020202020204" pitchFamily="34" charset="0"/>
              </a:rPr>
              <a:t>microservices.apigateway.product.api</a:t>
            </a:r>
            <a:endParaRPr lang="es-419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419" sz="1200" b="1" dirty="0">
                <a:latin typeface="Arial" panose="020B0604020202020204" pitchFamily="34" charset="0"/>
                <a:cs typeface="Arial" panose="020B0604020202020204" pitchFamily="34" charset="0"/>
              </a:rPr>
              <a:t>8083</a:t>
            </a:r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:80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FF372E-7C70-BEF2-D56C-3E2B14D3B15B}"/>
              </a:ext>
            </a:extLst>
          </p:cNvPr>
          <p:cNvSpPr txBox="1"/>
          <p:nvPr/>
        </p:nvSpPr>
        <p:spPr>
          <a:xfrm>
            <a:off x="8861389" y="6097640"/>
            <a:ext cx="2542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 err="1">
                <a:latin typeface="Arial" panose="020B0604020202020204" pitchFamily="34" charset="0"/>
                <a:cs typeface="Arial" panose="020B0604020202020204" pitchFamily="34" charset="0"/>
              </a:rPr>
              <a:t>microservices.apigateway.sale.api</a:t>
            </a:r>
            <a:endParaRPr lang="es-419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419" sz="1200" b="1" dirty="0">
                <a:latin typeface="Arial" panose="020B0604020202020204" pitchFamily="34" charset="0"/>
                <a:cs typeface="Arial" panose="020B0604020202020204" pitchFamily="34" charset="0"/>
              </a:rPr>
              <a:t>8085</a:t>
            </a:r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:80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34914D-0EB3-B057-2AE7-41CE4808B6F1}"/>
              </a:ext>
            </a:extLst>
          </p:cNvPr>
          <p:cNvSpPr txBox="1"/>
          <p:nvPr/>
        </p:nvSpPr>
        <p:spPr>
          <a:xfrm>
            <a:off x="8679615" y="4361780"/>
            <a:ext cx="288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 err="1">
                <a:latin typeface="Arial" panose="020B0604020202020204" pitchFamily="34" charset="0"/>
                <a:cs typeface="Arial" panose="020B0604020202020204" pitchFamily="34" charset="0"/>
              </a:rPr>
              <a:t>microservices.apigateway.client.angular</a:t>
            </a:r>
            <a:endParaRPr lang="es-419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419" sz="1200" b="1" dirty="0">
                <a:latin typeface="Arial" panose="020B0604020202020204" pitchFamily="34" charset="0"/>
                <a:cs typeface="Arial" panose="020B0604020202020204" pitchFamily="34" charset="0"/>
              </a:rPr>
              <a:t>8081</a:t>
            </a:r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:80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AFC471-68DA-DE0F-8C5C-B21F2A436B9B}"/>
              </a:ext>
            </a:extLst>
          </p:cNvPr>
          <p:cNvSpPr txBox="1"/>
          <p:nvPr/>
        </p:nvSpPr>
        <p:spPr>
          <a:xfrm>
            <a:off x="6854444" y="1074923"/>
            <a:ext cx="2526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http://localhost:8083</a:t>
            </a:r>
            <a:r>
              <a:rPr lang="es-419" sz="1200" b="1" dirty="0">
                <a:latin typeface="Arial" panose="020B0604020202020204" pitchFamily="34" charset="0"/>
                <a:cs typeface="Arial" panose="020B0604020202020204" pitchFamily="34" charset="0"/>
              </a:rPr>
              <a:t>/api/products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CDC5F-DD8E-FC28-792B-F662286325DB}"/>
              </a:ext>
            </a:extLst>
          </p:cNvPr>
          <p:cNvSpPr txBox="1"/>
          <p:nvPr/>
        </p:nvSpPr>
        <p:spPr>
          <a:xfrm>
            <a:off x="6992302" y="4893888"/>
            <a:ext cx="2250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http://localhost:8085</a:t>
            </a:r>
            <a:r>
              <a:rPr lang="es-419" sz="1200" b="1" dirty="0">
                <a:latin typeface="Arial" panose="020B0604020202020204" pitchFamily="34" charset="0"/>
                <a:cs typeface="Arial" panose="020B0604020202020204" pitchFamily="34" charset="0"/>
              </a:rPr>
              <a:t>/api/sales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A6A1D1-9C1D-BF6D-B7FE-23DAEE57CC0C}"/>
              </a:ext>
            </a:extLst>
          </p:cNvPr>
          <p:cNvSpPr txBox="1"/>
          <p:nvPr/>
        </p:nvSpPr>
        <p:spPr>
          <a:xfrm>
            <a:off x="6854444" y="3197178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http://localhost:8081</a:t>
            </a:r>
            <a:endParaRPr lang="es-419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07102B-051F-FDF4-182B-11FAE0068294}"/>
              </a:ext>
            </a:extLst>
          </p:cNvPr>
          <p:cNvSpPr/>
          <p:nvPr/>
        </p:nvSpPr>
        <p:spPr>
          <a:xfrm>
            <a:off x="3889330" y="155308"/>
            <a:ext cx="1495565" cy="65523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774393-AE40-47A6-0222-B5266C6638D9}"/>
              </a:ext>
            </a:extLst>
          </p:cNvPr>
          <p:cNvSpPr txBox="1"/>
          <p:nvPr/>
        </p:nvSpPr>
        <p:spPr>
          <a:xfrm>
            <a:off x="3931008" y="178273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 err="1">
                <a:latin typeface="Arial" panose="020B0604020202020204" pitchFamily="34" charset="0"/>
                <a:cs typeface="Arial" panose="020B0604020202020204" pitchFamily="34" charset="0"/>
              </a:rPr>
              <a:t>Ocelot</a:t>
            </a:r>
            <a:endParaRPr lang="es-419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CBB34ABA-5C8B-E638-522C-FDBBC4CE5A88}"/>
              </a:ext>
            </a:extLst>
          </p:cNvPr>
          <p:cNvSpPr/>
          <p:nvPr/>
        </p:nvSpPr>
        <p:spPr>
          <a:xfrm>
            <a:off x="4156585" y="1445880"/>
            <a:ext cx="961053" cy="828495"/>
          </a:xfrm>
          <a:prstGeom prst="hexagon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es-419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A891FBBF-8AB0-9A94-2F19-6D2F4EE873C8}"/>
              </a:ext>
            </a:extLst>
          </p:cNvPr>
          <p:cNvSpPr/>
          <p:nvPr/>
        </p:nvSpPr>
        <p:spPr>
          <a:xfrm>
            <a:off x="4156585" y="5269145"/>
            <a:ext cx="961053" cy="828495"/>
          </a:xfrm>
          <a:prstGeom prst="hexagon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577C689-B815-4486-A4DF-31107C6A8C15}"/>
              </a:ext>
            </a:extLst>
          </p:cNvPr>
          <p:cNvCxnSpPr>
            <a:cxnSpLocks/>
          </p:cNvCxnSpPr>
          <p:nvPr/>
        </p:nvCxnSpPr>
        <p:spPr>
          <a:xfrm>
            <a:off x="5117638" y="1860128"/>
            <a:ext cx="3590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B16BC3-E01B-47A5-6ED7-CE74306B9CEB}"/>
              </a:ext>
            </a:extLst>
          </p:cNvPr>
          <p:cNvCxnSpPr>
            <a:cxnSpLocks/>
          </p:cNvCxnSpPr>
          <p:nvPr/>
        </p:nvCxnSpPr>
        <p:spPr>
          <a:xfrm>
            <a:off x="5117638" y="5683393"/>
            <a:ext cx="3590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F11D35-C5A6-850F-73DA-04300C45DEEA}"/>
              </a:ext>
            </a:extLst>
          </p:cNvPr>
          <p:cNvCxnSpPr>
            <a:cxnSpLocks/>
          </p:cNvCxnSpPr>
          <p:nvPr/>
        </p:nvCxnSpPr>
        <p:spPr>
          <a:xfrm>
            <a:off x="1197773" y="4066371"/>
            <a:ext cx="2958812" cy="1617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5CE349-D606-EC17-D173-A3F74AE72E9D}"/>
              </a:ext>
            </a:extLst>
          </p:cNvPr>
          <p:cNvCxnSpPr>
            <a:cxnSpLocks/>
          </p:cNvCxnSpPr>
          <p:nvPr/>
        </p:nvCxnSpPr>
        <p:spPr>
          <a:xfrm flipV="1">
            <a:off x="1197773" y="1860128"/>
            <a:ext cx="2958812" cy="150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3A8A234-2792-9D44-5ABB-5D7DC7131E85}"/>
              </a:ext>
            </a:extLst>
          </p:cNvPr>
          <p:cNvSpPr txBox="1"/>
          <p:nvPr/>
        </p:nvSpPr>
        <p:spPr>
          <a:xfrm>
            <a:off x="2194059" y="1074924"/>
            <a:ext cx="2953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http://localhost:5041</a:t>
            </a:r>
            <a:r>
              <a:rPr lang="es-419" sz="1200" b="1" dirty="0">
                <a:latin typeface="Arial" panose="020B0604020202020204" pitchFamily="34" charset="0"/>
                <a:cs typeface="Arial" panose="020B0604020202020204" pitchFamily="34" charset="0"/>
              </a:rPr>
              <a:t>/gateway/products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E1DC83-C7BC-5F93-E06B-995AD59BDC8E}"/>
              </a:ext>
            </a:extLst>
          </p:cNvPr>
          <p:cNvSpPr txBox="1"/>
          <p:nvPr/>
        </p:nvSpPr>
        <p:spPr>
          <a:xfrm>
            <a:off x="2194059" y="4921702"/>
            <a:ext cx="2634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http://localhost:5041</a:t>
            </a:r>
            <a:r>
              <a:rPr lang="es-419" sz="1200" b="1" dirty="0">
                <a:latin typeface="Arial" panose="020B0604020202020204" pitchFamily="34" charset="0"/>
                <a:cs typeface="Arial" panose="020B0604020202020204" pitchFamily="34" charset="0"/>
              </a:rPr>
              <a:t>/gateway/sales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8C4C27-2F31-FBDE-6C4F-537BD5D49991}"/>
              </a:ext>
            </a:extLst>
          </p:cNvPr>
          <p:cNvSpPr txBox="1"/>
          <p:nvPr/>
        </p:nvSpPr>
        <p:spPr>
          <a:xfrm>
            <a:off x="3889330" y="513105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localhost 5041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1754B1AA-15F1-350A-0DBF-4F0034963B1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96414" y="-1172545"/>
            <a:ext cx="1" cy="4494939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D3389189-AA61-E944-958C-F1C663AA2E9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96414" y="2674233"/>
            <a:ext cx="1" cy="4494939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9356E3D-11F3-3226-7CC6-6937A1DE90F3}"/>
              </a:ext>
            </a:extLst>
          </p:cNvPr>
          <p:cNvSpPr txBox="1"/>
          <p:nvPr/>
        </p:nvSpPr>
        <p:spPr>
          <a:xfrm>
            <a:off x="2817332" y="165929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Upstream</a:t>
            </a:r>
            <a:endParaRPr lang="es-419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A4401D-A8F8-8167-97BC-CD34E1B90D24}"/>
              </a:ext>
            </a:extLst>
          </p:cNvPr>
          <p:cNvSpPr txBox="1"/>
          <p:nvPr/>
        </p:nvSpPr>
        <p:spPr>
          <a:xfrm>
            <a:off x="6306917" y="165929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Downstream</a:t>
            </a:r>
            <a:endParaRPr lang="es-419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78288D-2001-9652-B994-DBF3F0AEF638}"/>
              </a:ext>
            </a:extLst>
          </p:cNvPr>
          <p:cNvSpPr txBox="1"/>
          <p:nvPr/>
        </p:nvSpPr>
        <p:spPr>
          <a:xfrm>
            <a:off x="1451959" y="718643"/>
            <a:ext cx="1923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GET,POST,DELETE,PUT</a:t>
            </a:r>
          </a:p>
        </p:txBody>
      </p:sp>
    </p:spTree>
    <p:extLst>
      <p:ext uri="{BB962C8B-B14F-4D97-AF65-F5344CB8AC3E}">
        <p14:creationId xmlns:p14="http://schemas.microsoft.com/office/powerpoint/2010/main" val="31364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BA2DAC-9197-D774-9071-86DCF703B66D}"/>
              </a:ext>
            </a:extLst>
          </p:cNvPr>
          <p:cNvSpPr/>
          <p:nvPr/>
        </p:nvSpPr>
        <p:spPr>
          <a:xfrm>
            <a:off x="3532094" y="155308"/>
            <a:ext cx="8213523" cy="65523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E70BDB03-2DDD-6116-D892-F10592F7502E}"/>
              </a:ext>
            </a:extLst>
          </p:cNvPr>
          <p:cNvSpPr/>
          <p:nvPr/>
        </p:nvSpPr>
        <p:spPr>
          <a:xfrm>
            <a:off x="8708339" y="1878118"/>
            <a:ext cx="961053" cy="828495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es-419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C9A6A0F6-E79D-02BF-FEE8-24A7CF0AFBF9}"/>
              </a:ext>
            </a:extLst>
          </p:cNvPr>
          <p:cNvSpPr/>
          <p:nvPr/>
        </p:nvSpPr>
        <p:spPr>
          <a:xfrm>
            <a:off x="8708339" y="5269145"/>
            <a:ext cx="961053" cy="828495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EED0C1-BBF7-248F-DA24-4BC199AA43FA}"/>
              </a:ext>
            </a:extLst>
          </p:cNvPr>
          <p:cNvSpPr txBox="1"/>
          <p:nvPr/>
        </p:nvSpPr>
        <p:spPr>
          <a:xfrm>
            <a:off x="6854444" y="1471301"/>
            <a:ext cx="4084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http://microservices.apigateway.product.api</a:t>
            </a:r>
            <a:r>
              <a:rPr lang="es-419" sz="1200" b="1" dirty="0">
                <a:latin typeface="Arial" panose="020B0604020202020204" pitchFamily="34" charset="0"/>
                <a:cs typeface="Arial" panose="020B0604020202020204" pitchFamily="34" charset="0"/>
              </a:rPr>
              <a:t>/api/products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6C0F86-9EE5-EC82-07DC-EC4764476DB1}"/>
              </a:ext>
            </a:extLst>
          </p:cNvPr>
          <p:cNvSpPr txBox="1"/>
          <p:nvPr/>
        </p:nvSpPr>
        <p:spPr>
          <a:xfrm>
            <a:off x="8861389" y="2706613"/>
            <a:ext cx="2730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 err="1">
                <a:latin typeface="Arial" panose="020B0604020202020204" pitchFamily="34" charset="0"/>
                <a:cs typeface="Arial" panose="020B0604020202020204" pitchFamily="34" charset="0"/>
              </a:rPr>
              <a:t>microservices.apigateway.product.api</a:t>
            </a:r>
            <a:endParaRPr lang="es-419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419" sz="1200" b="1" dirty="0">
                <a:latin typeface="Arial" panose="020B0604020202020204" pitchFamily="34" charset="0"/>
                <a:cs typeface="Arial" panose="020B0604020202020204" pitchFamily="34" charset="0"/>
              </a:rPr>
              <a:t>8083</a:t>
            </a:r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:8080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8EF07-BB10-684B-16C3-B0F1F32B5F48}"/>
              </a:ext>
            </a:extLst>
          </p:cNvPr>
          <p:cNvSpPr txBox="1"/>
          <p:nvPr/>
        </p:nvSpPr>
        <p:spPr>
          <a:xfrm>
            <a:off x="8861389" y="6097640"/>
            <a:ext cx="2542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 err="1">
                <a:latin typeface="Arial" panose="020B0604020202020204" pitchFamily="34" charset="0"/>
                <a:cs typeface="Arial" panose="020B0604020202020204" pitchFamily="34" charset="0"/>
              </a:rPr>
              <a:t>microservices.apigateway.sale.api</a:t>
            </a:r>
            <a:endParaRPr lang="es-419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419" sz="1200" b="1" dirty="0">
                <a:latin typeface="Arial" panose="020B0604020202020204" pitchFamily="34" charset="0"/>
                <a:cs typeface="Arial" panose="020B0604020202020204" pitchFamily="34" charset="0"/>
              </a:rPr>
              <a:t>8085</a:t>
            </a:r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:8080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C55123-6402-27A4-FC73-9A34F942DA15}"/>
              </a:ext>
            </a:extLst>
          </p:cNvPr>
          <p:cNvSpPr/>
          <p:nvPr/>
        </p:nvSpPr>
        <p:spPr>
          <a:xfrm>
            <a:off x="8706649" y="3457528"/>
            <a:ext cx="1247887" cy="5337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 Client</a:t>
            </a:r>
          </a:p>
          <a:p>
            <a:pPr algn="ctr"/>
            <a:r>
              <a:rPr lang="es-419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NGINX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E5993D-4CC9-818F-3C15-B17404812390}"/>
              </a:ext>
            </a:extLst>
          </p:cNvPr>
          <p:cNvSpPr txBox="1"/>
          <p:nvPr/>
        </p:nvSpPr>
        <p:spPr>
          <a:xfrm>
            <a:off x="8679615" y="3940308"/>
            <a:ext cx="288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 err="1">
                <a:latin typeface="Arial" panose="020B0604020202020204" pitchFamily="34" charset="0"/>
                <a:cs typeface="Arial" panose="020B0604020202020204" pitchFamily="34" charset="0"/>
              </a:rPr>
              <a:t>microservices.apigateway.client.angular</a:t>
            </a:r>
            <a:endParaRPr lang="es-419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419" sz="1200" b="1" dirty="0">
                <a:latin typeface="Arial" panose="020B0604020202020204" pitchFamily="34" charset="0"/>
                <a:cs typeface="Arial" panose="020B0604020202020204" pitchFamily="34" charset="0"/>
              </a:rPr>
              <a:t>8081</a:t>
            </a:r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:8080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9EAEFF-A857-11B9-D2D6-278397FF2A47}"/>
              </a:ext>
            </a:extLst>
          </p:cNvPr>
          <p:cNvCxnSpPr>
            <a:cxnSpLocks/>
            <a:stCxn id="17" idx="2"/>
            <a:endCxn id="22" idx="3"/>
          </p:cNvCxnSpPr>
          <p:nvPr/>
        </p:nvCxnSpPr>
        <p:spPr>
          <a:xfrm>
            <a:off x="1197773" y="4066371"/>
            <a:ext cx="2958812" cy="1617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10013A-BC99-C3EC-332D-29582C9920DD}"/>
              </a:ext>
            </a:extLst>
          </p:cNvPr>
          <p:cNvCxnSpPr>
            <a:cxnSpLocks/>
            <a:stCxn id="17" idx="0"/>
            <a:endCxn id="21" idx="3"/>
          </p:cNvCxnSpPr>
          <p:nvPr/>
        </p:nvCxnSpPr>
        <p:spPr>
          <a:xfrm flipV="1">
            <a:off x="1197773" y="2292366"/>
            <a:ext cx="2958812" cy="107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AC85BA-19DF-B013-F63E-7084B77AB4D5}"/>
              </a:ext>
            </a:extLst>
          </p:cNvPr>
          <p:cNvGrpSpPr/>
          <p:nvPr/>
        </p:nvGrpSpPr>
        <p:grpSpPr>
          <a:xfrm>
            <a:off x="446383" y="3167039"/>
            <a:ext cx="1516888" cy="1516890"/>
            <a:chOff x="446383" y="3304694"/>
            <a:chExt cx="1005576" cy="100557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B5B9A9B-6FC1-AA28-5DF6-1200383345D9}"/>
                </a:ext>
              </a:extLst>
            </p:cNvPr>
            <p:cNvSpPr/>
            <p:nvPr/>
          </p:nvSpPr>
          <p:spPr>
            <a:xfrm>
              <a:off x="446383" y="3304694"/>
              <a:ext cx="1005576" cy="7288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166AE74E-E88E-93AA-9428-5282DA81E8CC}"/>
                </a:ext>
              </a:extLst>
            </p:cNvPr>
            <p:cNvSpPr/>
            <p:nvPr/>
          </p:nvSpPr>
          <p:spPr>
            <a:xfrm>
              <a:off x="446383" y="4141550"/>
              <a:ext cx="1005576" cy="168721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A978D4B-18B4-BAAF-DA48-085856ABAD0B}"/>
                </a:ext>
              </a:extLst>
            </p:cNvPr>
            <p:cNvSpPr/>
            <p:nvPr/>
          </p:nvSpPr>
          <p:spPr>
            <a:xfrm>
              <a:off x="604318" y="3437382"/>
              <a:ext cx="680354" cy="4634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Angular Client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A8FE71-046D-3503-5403-4340C3021916}"/>
              </a:ext>
            </a:extLst>
          </p:cNvPr>
          <p:cNvCxnSpPr>
            <a:cxnSpLocks/>
            <a:stCxn id="10" idx="1"/>
            <a:endCxn id="17" idx="3"/>
          </p:cNvCxnSpPr>
          <p:nvPr/>
        </p:nvCxnSpPr>
        <p:spPr>
          <a:xfrm flipH="1" flipV="1">
            <a:off x="1710922" y="3716784"/>
            <a:ext cx="6995727" cy="7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E33F8C0-A989-2624-D556-D059934BCFAE}"/>
              </a:ext>
            </a:extLst>
          </p:cNvPr>
          <p:cNvSpPr txBox="1"/>
          <p:nvPr/>
        </p:nvSpPr>
        <p:spPr>
          <a:xfrm>
            <a:off x="6854444" y="3197178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http://localhost:8081</a:t>
            </a:r>
            <a:endParaRPr lang="es-419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FA87DA-4C98-7383-FF67-49FF55A5C7CF}"/>
              </a:ext>
            </a:extLst>
          </p:cNvPr>
          <p:cNvSpPr/>
          <p:nvPr/>
        </p:nvSpPr>
        <p:spPr>
          <a:xfrm>
            <a:off x="3889330" y="575509"/>
            <a:ext cx="1495565" cy="58073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B40929E6-3F56-5EFB-DE43-ECD18590A183}"/>
              </a:ext>
            </a:extLst>
          </p:cNvPr>
          <p:cNvSpPr/>
          <p:nvPr/>
        </p:nvSpPr>
        <p:spPr>
          <a:xfrm>
            <a:off x="4156585" y="1878118"/>
            <a:ext cx="961053" cy="828495"/>
          </a:xfrm>
          <a:prstGeom prst="hexagon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es-419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63357E-AA54-F4F3-61B1-D128A817506F}"/>
              </a:ext>
            </a:extLst>
          </p:cNvPr>
          <p:cNvSpPr/>
          <p:nvPr/>
        </p:nvSpPr>
        <p:spPr>
          <a:xfrm>
            <a:off x="4156585" y="5269145"/>
            <a:ext cx="961053" cy="828495"/>
          </a:xfrm>
          <a:prstGeom prst="hexagon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417C6C-39A2-64C1-FA62-11753C29D4D3}"/>
              </a:ext>
            </a:extLst>
          </p:cNvPr>
          <p:cNvSpPr txBox="1"/>
          <p:nvPr/>
        </p:nvSpPr>
        <p:spPr>
          <a:xfrm>
            <a:off x="3931008" y="575509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 err="1">
                <a:latin typeface="Arial" panose="020B0604020202020204" pitchFamily="34" charset="0"/>
                <a:cs typeface="Arial" panose="020B0604020202020204" pitchFamily="34" charset="0"/>
              </a:rPr>
              <a:t>Ocelot</a:t>
            </a:r>
            <a:endParaRPr lang="es-419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173FB7-D24D-CE94-7B1E-68516156EBB5}"/>
              </a:ext>
            </a:extLst>
          </p:cNvPr>
          <p:cNvSpPr txBox="1"/>
          <p:nvPr/>
        </p:nvSpPr>
        <p:spPr>
          <a:xfrm>
            <a:off x="3554142" y="94314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03B6D3-E055-B359-A1A3-D7961EE8F772}"/>
              </a:ext>
            </a:extLst>
          </p:cNvPr>
          <p:cNvCxnSpPr>
            <a:cxnSpLocks/>
            <a:stCxn id="21" idx="0"/>
            <a:endCxn id="5" idx="3"/>
          </p:cNvCxnSpPr>
          <p:nvPr/>
        </p:nvCxnSpPr>
        <p:spPr>
          <a:xfrm>
            <a:off x="5117638" y="2292366"/>
            <a:ext cx="3590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2DA9520-0626-713D-BD86-91EBF8ACE247}"/>
              </a:ext>
            </a:extLst>
          </p:cNvPr>
          <p:cNvCxnSpPr>
            <a:cxnSpLocks/>
            <a:stCxn id="32" idx="0"/>
            <a:endCxn id="7" idx="0"/>
          </p:cNvCxnSpPr>
          <p:nvPr/>
        </p:nvCxnSpPr>
        <p:spPr>
          <a:xfrm rot="5400000" flipH="1" flipV="1">
            <a:off x="5370695" y="-1959011"/>
            <a:ext cx="95727" cy="6956352"/>
          </a:xfrm>
          <a:prstGeom prst="curvedConnector3">
            <a:avLst>
              <a:gd name="adj1" fmla="val 3388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92CA1FF-1548-84EB-EFFA-C45948D6BF84}"/>
              </a:ext>
            </a:extLst>
          </p:cNvPr>
          <p:cNvCxnSpPr>
            <a:cxnSpLocks/>
            <a:stCxn id="37" idx="0"/>
            <a:endCxn id="35" idx="0"/>
          </p:cNvCxnSpPr>
          <p:nvPr/>
        </p:nvCxnSpPr>
        <p:spPr>
          <a:xfrm rot="5400000" flipH="1" flipV="1">
            <a:off x="5228474" y="1396592"/>
            <a:ext cx="179736" cy="6933293"/>
          </a:xfrm>
          <a:prstGeom prst="curvedConnector3">
            <a:avLst>
              <a:gd name="adj1" fmla="val 2271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604BC53-2F17-E8A6-E346-4F576F8A55A4}"/>
              </a:ext>
            </a:extLst>
          </p:cNvPr>
          <p:cNvSpPr txBox="1"/>
          <p:nvPr/>
        </p:nvSpPr>
        <p:spPr>
          <a:xfrm>
            <a:off x="2487719" y="549082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Upstream</a:t>
            </a:r>
            <a:endParaRPr lang="es-419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635F5A-8FC5-73C5-4C68-5343B4592B5B}"/>
              </a:ext>
            </a:extLst>
          </p:cNvPr>
          <p:cNvSpPr txBox="1"/>
          <p:nvPr/>
        </p:nvSpPr>
        <p:spPr>
          <a:xfrm>
            <a:off x="5756865" y="547442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Downstream</a:t>
            </a:r>
            <a:endParaRPr lang="es-419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5F5007-3E70-F4C7-0349-C00B71B39EB3}"/>
              </a:ext>
            </a:extLst>
          </p:cNvPr>
          <p:cNvSpPr txBox="1"/>
          <p:nvPr/>
        </p:nvSpPr>
        <p:spPr>
          <a:xfrm>
            <a:off x="684624" y="939676"/>
            <a:ext cx="1923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GET,POST,DELETE,PUT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697DFA-0BCC-6AD7-08A8-04F8D025C182}"/>
              </a:ext>
            </a:extLst>
          </p:cNvPr>
          <p:cNvSpPr txBox="1"/>
          <p:nvPr/>
        </p:nvSpPr>
        <p:spPr>
          <a:xfrm>
            <a:off x="3928302" y="785327"/>
            <a:ext cx="238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 err="1">
                <a:latin typeface="Arial" panose="020B0604020202020204" pitchFamily="34" charset="0"/>
                <a:cs typeface="Arial" panose="020B0604020202020204" pitchFamily="34" charset="0"/>
              </a:rPr>
              <a:t>microservices.apigateway.ocelot</a:t>
            </a:r>
            <a:endParaRPr lang="es-419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419" sz="1200" b="1" dirty="0">
                <a:latin typeface="Arial" panose="020B0604020202020204" pitchFamily="34" charset="0"/>
                <a:cs typeface="Arial" panose="020B0604020202020204" pitchFamily="34" charset="0"/>
              </a:rPr>
              <a:t>8087</a:t>
            </a:r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:8080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60AA53-9E4F-3A2C-50CC-1F23008E95C1}"/>
              </a:ext>
            </a:extLst>
          </p:cNvPr>
          <p:cNvSpPr txBox="1"/>
          <p:nvPr/>
        </p:nvSpPr>
        <p:spPr>
          <a:xfrm>
            <a:off x="485496" y="1567028"/>
            <a:ext cx="2909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http://localhost:8087</a:t>
            </a:r>
            <a:r>
              <a:rPr lang="es-419" sz="1200" b="1" dirty="0">
                <a:latin typeface="Arial" panose="020B0604020202020204" pitchFamily="34" charset="0"/>
                <a:cs typeface="Arial" panose="020B0604020202020204" pitchFamily="34" charset="0"/>
              </a:rPr>
              <a:t>/gateway/products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BB1207-A93E-677D-623C-F644EC7FDFEA}"/>
              </a:ext>
            </a:extLst>
          </p:cNvPr>
          <p:cNvSpPr txBox="1"/>
          <p:nvPr/>
        </p:nvSpPr>
        <p:spPr>
          <a:xfrm>
            <a:off x="485496" y="1825324"/>
            <a:ext cx="3849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http://localhost:8087</a:t>
            </a:r>
            <a:r>
              <a:rPr lang="es-419" sz="1200" b="1" dirty="0">
                <a:latin typeface="Arial" panose="020B0604020202020204" pitchFamily="34" charset="0"/>
                <a:cs typeface="Arial" panose="020B0604020202020204" pitchFamily="34" charset="0"/>
              </a:rPr>
              <a:t>/gateway/products/{everything}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ACF085-C9C8-7F25-8D06-38BE3EF6E1E8}"/>
              </a:ext>
            </a:extLst>
          </p:cNvPr>
          <p:cNvSpPr txBox="1"/>
          <p:nvPr/>
        </p:nvSpPr>
        <p:spPr>
          <a:xfrm>
            <a:off x="6862627" y="1644897"/>
            <a:ext cx="5023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http://microservices.apigateway.product.api</a:t>
            </a:r>
            <a:r>
              <a:rPr lang="es-419" sz="1200" b="1" dirty="0">
                <a:latin typeface="Arial" panose="020B0604020202020204" pitchFamily="34" charset="0"/>
                <a:cs typeface="Arial" panose="020B0604020202020204" pitchFamily="34" charset="0"/>
              </a:rPr>
              <a:t>/api/products/{everything}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137573-C218-C776-2963-76E9EF828D92}"/>
              </a:ext>
            </a:extLst>
          </p:cNvPr>
          <p:cNvSpPr txBox="1"/>
          <p:nvPr/>
        </p:nvSpPr>
        <p:spPr>
          <a:xfrm>
            <a:off x="6880557" y="4773370"/>
            <a:ext cx="3808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http://microservices.apigateway.product.api</a:t>
            </a:r>
            <a:r>
              <a:rPr lang="es-419" sz="1200" b="1" dirty="0">
                <a:latin typeface="Arial" panose="020B0604020202020204" pitchFamily="34" charset="0"/>
                <a:cs typeface="Arial" panose="020B0604020202020204" pitchFamily="34" charset="0"/>
              </a:rPr>
              <a:t>/api/sales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90B945-EF9A-01D1-0500-58ED8828132A}"/>
              </a:ext>
            </a:extLst>
          </p:cNvPr>
          <p:cNvSpPr txBox="1"/>
          <p:nvPr/>
        </p:nvSpPr>
        <p:spPr>
          <a:xfrm>
            <a:off x="6880557" y="4977876"/>
            <a:ext cx="4748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http://microservices.apigateway.product.api</a:t>
            </a:r>
            <a:r>
              <a:rPr lang="es-419" sz="1200" b="1" dirty="0">
                <a:latin typeface="Arial" panose="020B0604020202020204" pitchFamily="34" charset="0"/>
                <a:cs typeface="Arial" panose="020B0604020202020204" pitchFamily="34" charset="0"/>
              </a:rPr>
              <a:t>/api/sales/{everything}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D0BD3D-6AB9-EFC8-A571-118A184B5E83}"/>
              </a:ext>
            </a:extLst>
          </p:cNvPr>
          <p:cNvSpPr txBox="1"/>
          <p:nvPr/>
        </p:nvSpPr>
        <p:spPr>
          <a:xfrm>
            <a:off x="534669" y="4953106"/>
            <a:ext cx="2634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http://localhost:8087</a:t>
            </a:r>
            <a:r>
              <a:rPr lang="es-419" sz="1200" b="1" dirty="0">
                <a:latin typeface="Arial" panose="020B0604020202020204" pitchFamily="34" charset="0"/>
                <a:cs typeface="Arial" panose="020B0604020202020204" pitchFamily="34" charset="0"/>
              </a:rPr>
              <a:t>/gateway/sales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778A19-B811-6F74-86CC-8645FFB4931E}"/>
              </a:ext>
            </a:extLst>
          </p:cNvPr>
          <p:cNvSpPr txBox="1"/>
          <p:nvPr/>
        </p:nvSpPr>
        <p:spPr>
          <a:xfrm>
            <a:off x="534669" y="5211402"/>
            <a:ext cx="3573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http://localhost:8087</a:t>
            </a:r>
            <a:r>
              <a:rPr lang="es-419" sz="1200" b="1" dirty="0">
                <a:latin typeface="Arial" panose="020B0604020202020204" pitchFamily="34" charset="0"/>
                <a:cs typeface="Arial" panose="020B0604020202020204" pitchFamily="34" charset="0"/>
              </a:rPr>
              <a:t>/gateway/sales/{everything}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70BFA1B-D477-D39D-F50B-AF8425E50E83}"/>
              </a:ext>
            </a:extLst>
          </p:cNvPr>
          <p:cNvCxnSpPr>
            <a:cxnSpLocks/>
            <a:stCxn id="22" idx="0"/>
            <a:endCxn id="6" idx="3"/>
          </p:cNvCxnSpPr>
          <p:nvPr/>
        </p:nvCxnSpPr>
        <p:spPr>
          <a:xfrm>
            <a:off x="5117638" y="5683393"/>
            <a:ext cx="3590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935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0B777016-819C-F064-18D9-579BD933BF98}"/>
              </a:ext>
            </a:extLst>
          </p:cNvPr>
          <p:cNvCxnSpPr>
            <a:cxnSpLocks/>
            <a:stCxn id="30" idx="3"/>
            <a:endCxn id="31" idx="0"/>
          </p:cNvCxnSpPr>
          <p:nvPr/>
        </p:nvCxnSpPr>
        <p:spPr>
          <a:xfrm rot="10800000" flipV="1">
            <a:off x="5376452" y="1145703"/>
            <a:ext cx="2010948" cy="51790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B5B4786-E3B5-B5B8-38AC-F8589983F47D}"/>
              </a:ext>
            </a:extLst>
          </p:cNvPr>
          <p:cNvSpPr/>
          <p:nvPr/>
        </p:nvSpPr>
        <p:spPr>
          <a:xfrm>
            <a:off x="4130608" y="197224"/>
            <a:ext cx="6609110" cy="64835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832E95E4-4396-761C-8EAE-246218295154}"/>
              </a:ext>
            </a:extLst>
          </p:cNvPr>
          <p:cNvSpPr/>
          <p:nvPr/>
        </p:nvSpPr>
        <p:spPr>
          <a:xfrm>
            <a:off x="8295736" y="2794611"/>
            <a:ext cx="773323" cy="666658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es-419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C81B7EC4-37DF-C38D-9682-7A20F877DFF1}"/>
              </a:ext>
            </a:extLst>
          </p:cNvPr>
          <p:cNvSpPr/>
          <p:nvPr/>
        </p:nvSpPr>
        <p:spPr>
          <a:xfrm>
            <a:off x="8295736" y="5523242"/>
            <a:ext cx="773323" cy="666658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4B00C5-3E95-61DF-D518-C3878F1E39A3}"/>
              </a:ext>
            </a:extLst>
          </p:cNvPr>
          <p:cNvSpPr txBox="1"/>
          <p:nvPr/>
        </p:nvSpPr>
        <p:spPr>
          <a:xfrm>
            <a:off x="6803977" y="2467261"/>
            <a:ext cx="31213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900" dirty="0">
                <a:latin typeface="Arial" panose="020B0604020202020204" pitchFamily="34" charset="0"/>
                <a:cs typeface="Arial" panose="020B0604020202020204" pitchFamily="34" charset="0"/>
              </a:rPr>
              <a:t>http://microservices.apigateway.product.api</a:t>
            </a:r>
            <a:r>
              <a:rPr lang="es-419" sz="900" b="1" dirty="0">
                <a:latin typeface="Arial" panose="020B0604020202020204" pitchFamily="34" charset="0"/>
                <a:cs typeface="Arial" panose="020B0604020202020204" pitchFamily="34" charset="0"/>
              </a:rPr>
              <a:t>/api/products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756A78-1049-B766-68C4-A73385ECE0D8}"/>
              </a:ext>
            </a:extLst>
          </p:cNvPr>
          <p:cNvSpPr txBox="1"/>
          <p:nvPr/>
        </p:nvSpPr>
        <p:spPr>
          <a:xfrm>
            <a:off x="8418889" y="3461270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900" dirty="0" err="1">
                <a:latin typeface="Arial" panose="020B0604020202020204" pitchFamily="34" charset="0"/>
                <a:cs typeface="Arial" panose="020B0604020202020204" pitchFamily="34" charset="0"/>
              </a:rPr>
              <a:t>microservices.apigateway.product.api</a:t>
            </a:r>
            <a:endParaRPr lang="es-419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419" sz="900" b="1" dirty="0">
                <a:latin typeface="Arial" panose="020B0604020202020204" pitchFamily="34" charset="0"/>
                <a:cs typeface="Arial" panose="020B0604020202020204" pitchFamily="34" charset="0"/>
              </a:rPr>
              <a:t>8083</a:t>
            </a:r>
            <a:r>
              <a:rPr lang="es-419" sz="900" dirty="0">
                <a:latin typeface="Arial" panose="020B0604020202020204" pitchFamily="34" charset="0"/>
                <a:cs typeface="Arial" panose="020B0604020202020204" pitchFamily="34" charset="0"/>
              </a:rPr>
              <a:t>:80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1638CC-9034-0283-B3F2-6F268AAF8DD3}"/>
              </a:ext>
            </a:extLst>
          </p:cNvPr>
          <p:cNvSpPr txBox="1"/>
          <p:nvPr/>
        </p:nvSpPr>
        <p:spPr>
          <a:xfrm>
            <a:off x="8418889" y="618990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900" dirty="0" err="1">
                <a:latin typeface="Arial" panose="020B0604020202020204" pitchFamily="34" charset="0"/>
                <a:cs typeface="Arial" panose="020B0604020202020204" pitchFamily="34" charset="0"/>
              </a:rPr>
              <a:t>microservices.apigateway.sale.api</a:t>
            </a:r>
            <a:endParaRPr lang="es-419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419" sz="900" b="1" dirty="0">
                <a:latin typeface="Arial" panose="020B0604020202020204" pitchFamily="34" charset="0"/>
                <a:cs typeface="Arial" panose="020B0604020202020204" pitchFamily="34" charset="0"/>
              </a:rPr>
              <a:t>8085</a:t>
            </a:r>
            <a:r>
              <a:rPr lang="es-419" sz="900" dirty="0">
                <a:latin typeface="Arial" panose="020B0604020202020204" pitchFamily="34" charset="0"/>
                <a:cs typeface="Arial" panose="020B0604020202020204" pitchFamily="34" charset="0"/>
              </a:rPr>
              <a:t>:80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BBD661-B366-81CE-F548-38B1F7FFF8C4}"/>
              </a:ext>
            </a:extLst>
          </p:cNvPr>
          <p:cNvSpPr/>
          <p:nvPr/>
        </p:nvSpPr>
        <p:spPr>
          <a:xfrm>
            <a:off x="8294376" y="4065503"/>
            <a:ext cx="1004127" cy="4295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 Client</a:t>
            </a:r>
          </a:p>
          <a:p>
            <a:pPr algn="ctr"/>
            <a:r>
              <a:rPr lang="es-419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NGINX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57212D-9435-4904-4F97-71A689D897D9}"/>
              </a:ext>
            </a:extLst>
          </p:cNvPr>
          <p:cNvSpPr txBox="1"/>
          <p:nvPr/>
        </p:nvSpPr>
        <p:spPr>
          <a:xfrm>
            <a:off x="8272623" y="4453977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900" dirty="0" err="1">
                <a:latin typeface="Arial" panose="020B0604020202020204" pitchFamily="34" charset="0"/>
                <a:cs typeface="Arial" panose="020B0604020202020204" pitchFamily="34" charset="0"/>
              </a:rPr>
              <a:t>microservices.apigateway.client.angular</a:t>
            </a:r>
            <a:endParaRPr lang="es-419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419" sz="900" b="1" dirty="0">
                <a:latin typeface="Arial" panose="020B0604020202020204" pitchFamily="34" charset="0"/>
                <a:cs typeface="Arial" panose="020B0604020202020204" pitchFamily="34" charset="0"/>
              </a:rPr>
              <a:t>8081</a:t>
            </a:r>
            <a:r>
              <a:rPr lang="es-419" sz="900" dirty="0">
                <a:latin typeface="Arial" panose="020B0604020202020204" pitchFamily="34" charset="0"/>
                <a:cs typeface="Arial" panose="020B0604020202020204" pitchFamily="34" charset="0"/>
              </a:rPr>
              <a:t>:80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D6E25C-0937-4F3E-2D71-969EC47120B5}"/>
              </a:ext>
            </a:extLst>
          </p:cNvPr>
          <p:cNvSpPr txBox="1"/>
          <p:nvPr/>
        </p:nvSpPr>
        <p:spPr>
          <a:xfrm>
            <a:off x="6803977" y="3856009"/>
            <a:ext cx="12170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900" dirty="0">
                <a:latin typeface="Arial" panose="020B0604020202020204" pitchFamily="34" charset="0"/>
                <a:cs typeface="Arial" panose="020B0604020202020204" pitchFamily="34" charset="0"/>
              </a:rPr>
              <a:t>http://localhost:8081</a:t>
            </a:r>
            <a:endParaRPr lang="es-419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CC5F00-810F-80BA-4913-3744CD5A052F}"/>
              </a:ext>
            </a:extLst>
          </p:cNvPr>
          <p:cNvSpPr/>
          <p:nvPr/>
        </p:nvSpPr>
        <p:spPr>
          <a:xfrm>
            <a:off x="4418063" y="1746451"/>
            <a:ext cx="1203424" cy="46729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FCCCAA0E-2B8C-C222-1DC8-D11F73E9EE8B}"/>
              </a:ext>
            </a:extLst>
          </p:cNvPr>
          <p:cNvSpPr/>
          <p:nvPr/>
        </p:nvSpPr>
        <p:spPr>
          <a:xfrm>
            <a:off x="4633112" y="2794611"/>
            <a:ext cx="773323" cy="666658"/>
          </a:xfrm>
          <a:prstGeom prst="hexagon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es-419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BBA9DD72-C287-2745-EA38-B5D308186888}"/>
              </a:ext>
            </a:extLst>
          </p:cNvPr>
          <p:cNvSpPr/>
          <p:nvPr/>
        </p:nvSpPr>
        <p:spPr>
          <a:xfrm>
            <a:off x="4633112" y="5523242"/>
            <a:ext cx="773323" cy="666658"/>
          </a:xfrm>
          <a:prstGeom prst="hexagon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F913F0-7D9E-F0AF-7184-B5F02EC71D0B}"/>
              </a:ext>
            </a:extLst>
          </p:cNvPr>
          <p:cNvSpPr txBox="1"/>
          <p:nvPr/>
        </p:nvSpPr>
        <p:spPr>
          <a:xfrm>
            <a:off x="4451599" y="1746451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900" dirty="0" err="1">
                <a:latin typeface="Arial" panose="020B0604020202020204" pitchFamily="34" charset="0"/>
                <a:cs typeface="Arial" panose="020B0604020202020204" pitchFamily="34" charset="0"/>
              </a:rPr>
              <a:t>Ocelot</a:t>
            </a:r>
            <a:endParaRPr lang="es-419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F4730D-AC30-5835-CA6D-D7413A8CE38E}"/>
              </a:ext>
            </a:extLst>
          </p:cNvPr>
          <p:cNvSpPr txBox="1"/>
          <p:nvPr/>
        </p:nvSpPr>
        <p:spPr>
          <a:xfrm>
            <a:off x="4148350" y="207753"/>
            <a:ext cx="550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900" dirty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5DF4CF-25FF-919B-815A-159FD9FA68E5}"/>
              </a:ext>
            </a:extLst>
          </p:cNvPr>
          <p:cNvCxnSpPr>
            <a:cxnSpLocks/>
            <a:stCxn id="15" idx="0"/>
            <a:endCxn id="6" idx="3"/>
          </p:cNvCxnSpPr>
          <p:nvPr/>
        </p:nvCxnSpPr>
        <p:spPr>
          <a:xfrm>
            <a:off x="5406435" y="3127941"/>
            <a:ext cx="2889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B3ABFF1-8A00-9FCE-0931-4692A5EA7EBE}"/>
              </a:ext>
            </a:extLst>
          </p:cNvPr>
          <p:cNvSpPr txBox="1"/>
          <p:nvPr/>
        </p:nvSpPr>
        <p:spPr>
          <a:xfrm>
            <a:off x="5920797" y="1723867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Downstream</a:t>
            </a:r>
            <a:endParaRPr lang="es-419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1B3D53-B531-3686-F4E9-594048FFFA65}"/>
              </a:ext>
            </a:extLst>
          </p:cNvPr>
          <p:cNvSpPr txBox="1"/>
          <p:nvPr/>
        </p:nvSpPr>
        <p:spPr>
          <a:xfrm>
            <a:off x="4449422" y="1915284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900" dirty="0" err="1">
                <a:latin typeface="Arial" panose="020B0604020202020204" pitchFamily="34" charset="0"/>
                <a:cs typeface="Arial" panose="020B0604020202020204" pitchFamily="34" charset="0"/>
              </a:rPr>
              <a:t>microservices.apigateway.ocelot</a:t>
            </a:r>
            <a:endParaRPr lang="es-419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419" sz="900" b="1" dirty="0">
                <a:latin typeface="Arial" panose="020B0604020202020204" pitchFamily="34" charset="0"/>
                <a:cs typeface="Arial" panose="020B0604020202020204" pitchFamily="34" charset="0"/>
              </a:rPr>
              <a:t>8087</a:t>
            </a:r>
            <a:r>
              <a:rPr lang="es-419" sz="900" dirty="0">
                <a:latin typeface="Arial" panose="020B0604020202020204" pitchFamily="34" charset="0"/>
                <a:cs typeface="Arial" panose="020B0604020202020204" pitchFamily="34" charset="0"/>
              </a:rPr>
              <a:t>:80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9F4BB2-081C-ACC8-764B-D347E7470A80}"/>
              </a:ext>
            </a:extLst>
          </p:cNvPr>
          <p:cNvSpPr txBox="1"/>
          <p:nvPr/>
        </p:nvSpPr>
        <p:spPr>
          <a:xfrm>
            <a:off x="6810562" y="2606947"/>
            <a:ext cx="38266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900" dirty="0">
                <a:latin typeface="Arial" panose="020B0604020202020204" pitchFamily="34" charset="0"/>
                <a:cs typeface="Arial" panose="020B0604020202020204" pitchFamily="34" charset="0"/>
              </a:rPr>
              <a:t>http://microservices.apigateway.product.api</a:t>
            </a:r>
            <a:r>
              <a:rPr lang="es-419" sz="900" b="1" dirty="0">
                <a:latin typeface="Arial" panose="020B0604020202020204" pitchFamily="34" charset="0"/>
                <a:cs typeface="Arial" panose="020B0604020202020204" pitchFamily="34" charset="0"/>
              </a:rPr>
              <a:t>/api/products/{everything}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D70611-CCC4-5BB2-57B2-B1EE49B7F884}"/>
              </a:ext>
            </a:extLst>
          </p:cNvPr>
          <p:cNvSpPr txBox="1"/>
          <p:nvPr/>
        </p:nvSpPr>
        <p:spPr>
          <a:xfrm>
            <a:off x="6824989" y="5124311"/>
            <a:ext cx="29161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900" dirty="0">
                <a:latin typeface="Arial" panose="020B0604020202020204" pitchFamily="34" charset="0"/>
                <a:cs typeface="Arial" panose="020B0604020202020204" pitchFamily="34" charset="0"/>
              </a:rPr>
              <a:t>http://microservices.apigateway.product.api</a:t>
            </a:r>
            <a:r>
              <a:rPr lang="es-419" sz="900" b="1" dirty="0">
                <a:latin typeface="Arial" panose="020B0604020202020204" pitchFamily="34" charset="0"/>
                <a:cs typeface="Arial" panose="020B0604020202020204" pitchFamily="34" charset="0"/>
              </a:rPr>
              <a:t>/api/sales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50EF04-3261-8543-2295-077E2FA7B080}"/>
              </a:ext>
            </a:extLst>
          </p:cNvPr>
          <p:cNvSpPr txBox="1"/>
          <p:nvPr/>
        </p:nvSpPr>
        <p:spPr>
          <a:xfrm>
            <a:off x="6824989" y="5288869"/>
            <a:ext cx="36215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900" dirty="0">
                <a:latin typeface="Arial" panose="020B0604020202020204" pitchFamily="34" charset="0"/>
                <a:cs typeface="Arial" panose="020B0604020202020204" pitchFamily="34" charset="0"/>
              </a:rPr>
              <a:t>http://microservices.apigateway.product.api</a:t>
            </a:r>
            <a:r>
              <a:rPr lang="es-419" sz="900" b="1" dirty="0">
                <a:latin typeface="Arial" panose="020B0604020202020204" pitchFamily="34" charset="0"/>
                <a:cs typeface="Arial" panose="020B0604020202020204" pitchFamily="34" charset="0"/>
              </a:rPr>
              <a:t>/api/sales/{everything}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8D6FF0-0125-4D3E-027F-E881FE1337CA}"/>
              </a:ext>
            </a:extLst>
          </p:cNvPr>
          <p:cNvCxnSpPr>
            <a:cxnSpLocks/>
            <a:stCxn id="16" idx="0"/>
            <a:endCxn id="7" idx="3"/>
          </p:cNvCxnSpPr>
          <p:nvPr/>
        </p:nvCxnSpPr>
        <p:spPr>
          <a:xfrm>
            <a:off x="5406435" y="5856572"/>
            <a:ext cx="2889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DF62831-241A-2674-C0C5-5C3FF94FEE1A}"/>
              </a:ext>
            </a:extLst>
          </p:cNvPr>
          <p:cNvSpPr/>
          <p:nvPr/>
        </p:nvSpPr>
        <p:spPr>
          <a:xfrm>
            <a:off x="5625960" y="320604"/>
            <a:ext cx="1348681" cy="6278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IdP</a:t>
            </a:r>
            <a:endParaRPr lang="es-419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419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Auth.Service</a:t>
            </a:r>
            <a:endParaRPr lang="es-419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E6EECB91-A4FB-1334-FD4C-95F28D608A1B}"/>
              </a:ext>
            </a:extLst>
          </p:cNvPr>
          <p:cNvCxnSpPr>
            <a:cxnSpLocks/>
            <a:stCxn id="14" idx="0"/>
            <a:endCxn id="26" idx="1"/>
          </p:cNvCxnSpPr>
          <p:nvPr/>
        </p:nvCxnSpPr>
        <p:spPr>
          <a:xfrm rot="5400000" flipH="1" flipV="1">
            <a:off x="4766910" y="887402"/>
            <a:ext cx="1111915" cy="606185"/>
          </a:xfrm>
          <a:prstGeom prst="curved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4DDD6D1-D73D-14B7-172D-92F037A59786}"/>
              </a:ext>
            </a:extLst>
          </p:cNvPr>
          <p:cNvSpPr txBox="1"/>
          <p:nvPr/>
        </p:nvSpPr>
        <p:spPr>
          <a:xfrm>
            <a:off x="4391955" y="1192897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00" dirty="0" err="1">
                <a:latin typeface="Arial" panose="020B0604020202020204" pitchFamily="34" charset="0"/>
                <a:cs typeface="Arial" panose="020B0604020202020204" pitchFamily="34" charset="0"/>
              </a:rPr>
              <a:t>Validate</a:t>
            </a:r>
            <a:r>
              <a:rPr lang="es-419" sz="1000" dirty="0">
                <a:latin typeface="Arial" panose="020B0604020202020204" pitchFamily="34" charset="0"/>
                <a:cs typeface="Arial" panose="020B0604020202020204" pitchFamily="34" charset="0"/>
              </a:rPr>
              <a:t> Token</a:t>
            </a:r>
            <a:endParaRPr lang="es-419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" descr="Secure Token Icons - Free SVG &amp; PNG Secure Token Images - Noun Project">
            <a:extLst>
              <a:ext uri="{FF2B5EF4-FFF2-40B4-BE49-F238E27FC236}">
                <a16:creationId xmlns:a16="http://schemas.microsoft.com/office/drawing/2014/main" id="{91E12C4A-18DC-9846-70F9-E2C747008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501" y="785989"/>
            <a:ext cx="518860" cy="51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Scroll: Vertical 29">
            <a:extLst>
              <a:ext uri="{FF2B5EF4-FFF2-40B4-BE49-F238E27FC236}">
                <a16:creationId xmlns:a16="http://schemas.microsoft.com/office/drawing/2014/main" id="{E68666D3-CBF9-7558-6E9F-57D3436F69E3}"/>
              </a:ext>
            </a:extLst>
          </p:cNvPr>
          <p:cNvSpPr/>
          <p:nvPr/>
        </p:nvSpPr>
        <p:spPr>
          <a:xfrm>
            <a:off x="7053060" y="934363"/>
            <a:ext cx="382103" cy="422680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</a:t>
            </a:r>
            <a:endParaRPr lang="es-419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Scroll: Vertical 30">
            <a:extLst>
              <a:ext uri="{FF2B5EF4-FFF2-40B4-BE49-F238E27FC236}">
                <a16:creationId xmlns:a16="http://schemas.microsoft.com/office/drawing/2014/main" id="{9EBE11BA-B5D6-967D-B4E9-8D6386CA7B52}"/>
              </a:ext>
            </a:extLst>
          </p:cNvPr>
          <p:cNvSpPr/>
          <p:nvPr/>
        </p:nvSpPr>
        <p:spPr>
          <a:xfrm>
            <a:off x="5274857" y="1663605"/>
            <a:ext cx="203190" cy="224768"/>
          </a:xfrm>
          <a:prstGeom prst="verticalScroll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</a:t>
            </a:r>
            <a:endParaRPr lang="es-419" sz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3D5393-7214-A404-574B-2E8E72ADD9EE}"/>
              </a:ext>
            </a:extLst>
          </p:cNvPr>
          <p:cNvSpPr txBox="1"/>
          <p:nvPr/>
        </p:nvSpPr>
        <p:spPr>
          <a:xfrm>
            <a:off x="7169252" y="367904"/>
            <a:ext cx="2135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00" dirty="0" err="1">
                <a:latin typeface="Arial" panose="020B0604020202020204" pitchFamily="34" charset="0"/>
                <a:cs typeface="Arial" panose="020B0604020202020204" pitchFamily="34" charset="0"/>
              </a:rPr>
              <a:t>microservices.apigateway.auth.api</a:t>
            </a:r>
            <a:endParaRPr lang="es-419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419" sz="1000" b="1" dirty="0">
                <a:latin typeface="Arial" panose="020B0604020202020204" pitchFamily="34" charset="0"/>
                <a:cs typeface="Arial" panose="020B0604020202020204" pitchFamily="34" charset="0"/>
              </a:rPr>
              <a:t>8089</a:t>
            </a:r>
            <a:r>
              <a:rPr lang="es-419" sz="1000" dirty="0">
                <a:latin typeface="Arial" panose="020B0604020202020204" pitchFamily="34" charset="0"/>
                <a:cs typeface="Arial" panose="020B0604020202020204" pitchFamily="34" charset="0"/>
              </a:rPr>
              <a:t>:80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31D71C-237D-2395-BA76-F8C0EEE156B4}"/>
              </a:ext>
            </a:extLst>
          </p:cNvPr>
          <p:cNvSpPr txBox="1"/>
          <p:nvPr/>
        </p:nvSpPr>
        <p:spPr>
          <a:xfrm>
            <a:off x="4188922" y="410076"/>
            <a:ext cx="1492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900" dirty="0">
                <a:latin typeface="Arial" panose="020B0604020202020204" pitchFamily="34" charset="0"/>
                <a:cs typeface="Arial" panose="020B0604020202020204" pitchFamily="34" charset="0"/>
              </a:rPr>
              <a:t>http://localhost:8089</a:t>
            </a:r>
            <a:r>
              <a:rPr lang="es-419" sz="900" b="1" dirty="0">
                <a:latin typeface="Arial" panose="020B0604020202020204" pitchFamily="34" charset="0"/>
                <a:cs typeface="Arial" panose="020B0604020202020204" pitchFamily="34" charset="0"/>
              </a:rPr>
              <a:t>/auth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FAE969-137F-1A82-C469-D45F7D9ADE44}"/>
              </a:ext>
            </a:extLst>
          </p:cNvPr>
          <p:cNvSpPr txBox="1"/>
          <p:nvPr/>
        </p:nvSpPr>
        <p:spPr>
          <a:xfrm>
            <a:off x="4464345" y="3465051"/>
            <a:ext cx="2105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00" dirty="0" err="1">
                <a:latin typeface="Arial" panose="020B0604020202020204" pitchFamily="34" charset="0"/>
                <a:cs typeface="Arial" panose="020B0604020202020204" pitchFamily="34" charset="0"/>
              </a:rPr>
              <a:t>ApiSecurityAuthenticationScheme</a:t>
            </a:r>
            <a:endParaRPr lang="es-419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D8E7E1-3463-36B3-8B0B-273BD397E280}"/>
              </a:ext>
            </a:extLst>
          </p:cNvPr>
          <p:cNvSpPr txBox="1"/>
          <p:nvPr/>
        </p:nvSpPr>
        <p:spPr>
          <a:xfrm>
            <a:off x="4448929" y="6154003"/>
            <a:ext cx="2105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00" dirty="0" err="1">
                <a:latin typeface="Arial" panose="020B0604020202020204" pitchFamily="34" charset="0"/>
                <a:cs typeface="Arial" panose="020B0604020202020204" pitchFamily="34" charset="0"/>
              </a:rPr>
              <a:t>ApiSecurityAuthenticationScheme</a:t>
            </a:r>
            <a:endParaRPr lang="es-419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98711F-1EA2-A2DC-6670-64EFB8B6BB8B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2252269" y="4555415"/>
            <a:ext cx="2380844" cy="1301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AFAA52A-8F39-CCCD-0C30-FCDA9320C23A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2252269" y="3127941"/>
            <a:ext cx="2380844" cy="86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D2488FA-A2E9-5F20-D554-7A1EFA893BB2}"/>
              </a:ext>
            </a:extLst>
          </p:cNvPr>
          <p:cNvGrpSpPr/>
          <p:nvPr/>
        </p:nvGrpSpPr>
        <p:grpSpPr>
          <a:xfrm>
            <a:off x="1647654" y="3831757"/>
            <a:ext cx="1220582" cy="1220584"/>
            <a:chOff x="446383" y="3304694"/>
            <a:chExt cx="1005576" cy="1005577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8A4A0CC-0FFE-DE05-7DFD-40418F2526AD}"/>
                </a:ext>
              </a:extLst>
            </p:cNvPr>
            <p:cNvSpPr/>
            <p:nvPr/>
          </p:nvSpPr>
          <p:spPr>
            <a:xfrm>
              <a:off x="446383" y="3304694"/>
              <a:ext cx="1005576" cy="7288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F489B850-C651-8FB6-4A56-C9C625D06C77}"/>
                </a:ext>
              </a:extLst>
            </p:cNvPr>
            <p:cNvSpPr/>
            <p:nvPr/>
          </p:nvSpPr>
          <p:spPr>
            <a:xfrm>
              <a:off x="446383" y="4141550"/>
              <a:ext cx="1005576" cy="168721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207F535-CE4A-3CD5-5B20-CFE804195EE6}"/>
                </a:ext>
              </a:extLst>
            </p:cNvPr>
            <p:cNvSpPr/>
            <p:nvPr/>
          </p:nvSpPr>
          <p:spPr>
            <a:xfrm>
              <a:off x="604318" y="3437382"/>
              <a:ext cx="680354" cy="4634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Angular Client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13D0F6A-12CA-BF00-522F-D672D0E9F88C}"/>
              </a:ext>
            </a:extLst>
          </p:cNvPr>
          <p:cNvSpPr txBox="1"/>
          <p:nvPr/>
        </p:nvSpPr>
        <p:spPr>
          <a:xfrm>
            <a:off x="4148350" y="207753"/>
            <a:ext cx="550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900" dirty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133848-8B42-562B-7B82-F31E340E7C1C}"/>
              </a:ext>
            </a:extLst>
          </p:cNvPr>
          <p:cNvSpPr txBox="1"/>
          <p:nvPr/>
        </p:nvSpPr>
        <p:spPr>
          <a:xfrm>
            <a:off x="3290239" y="1725187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Upstream</a:t>
            </a:r>
            <a:endParaRPr lang="es-419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9C3DC3-3251-D807-4F2B-1644283F5DD4}"/>
              </a:ext>
            </a:extLst>
          </p:cNvPr>
          <p:cNvSpPr txBox="1"/>
          <p:nvPr/>
        </p:nvSpPr>
        <p:spPr>
          <a:xfrm>
            <a:off x="1839357" y="2039483"/>
            <a:ext cx="15119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900" dirty="0">
                <a:latin typeface="Arial" panose="020B0604020202020204" pitchFamily="34" charset="0"/>
                <a:cs typeface="Arial" panose="020B0604020202020204" pitchFamily="34" charset="0"/>
              </a:rPr>
              <a:t>GET,POST,DELETE,PUT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9ADEB8-E651-C5DF-B9CA-E1EB17A8B427}"/>
              </a:ext>
            </a:extLst>
          </p:cNvPr>
          <p:cNvSpPr txBox="1"/>
          <p:nvPr/>
        </p:nvSpPr>
        <p:spPr>
          <a:xfrm>
            <a:off x="1679127" y="2544289"/>
            <a:ext cx="2230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900" dirty="0">
                <a:latin typeface="Arial" panose="020B0604020202020204" pitchFamily="34" charset="0"/>
                <a:cs typeface="Arial" panose="020B0604020202020204" pitchFamily="34" charset="0"/>
              </a:rPr>
              <a:t>http://localhost:8087</a:t>
            </a:r>
            <a:r>
              <a:rPr lang="es-419" sz="900" b="1" dirty="0">
                <a:latin typeface="Arial" panose="020B0604020202020204" pitchFamily="34" charset="0"/>
                <a:cs typeface="Arial" panose="020B0604020202020204" pitchFamily="34" charset="0"/>
              </a:rPr>
              <a:t>/gateway/products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CC5175-919C-7A90-BBE5-3D9216461C94}"/>
              </a:ext>
            </a:extLst>
          </p:cNvPr>
          <p:cNvSpPr txBox="1"/>
          <p:nvPr/>
        </p:nvSpPr>
        <p:spPr>
          <a:xfrm>
            <a:off x="1679127" y="2752129"/>
            <a:ext cx="29354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900" dirty="0">
                <a:latin typeface="Arial" panose="020B0604020202020204" pitchFamily="34" charset="0"/>
                <a:cs typeface="Arial" panose="020B0604020202020204" pitchFamily="34" charset="0"/>
              </a:rPr>
              <a:t>http://localhost:8087</a:t>
            </a:r>
            <a:r>
              <a:rPr lang="es-419" sz="900" b="1" dirty="0">
                <a:latin typeface="Arial" panose="020B0604020202020204" pitchFamily="34" charset="0"/>
                <a:cs typeface="Arial" panose="020B0604020202020204" pitchFamily="34" charset="0"/>
              </a:rPr>
              <a:t>/gateway/products/{everything}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D4532F-BDF4-712F-C8C7-85CA3B93D33E}"/>
              </a:ext>
            </a:extLst>
          </p:cNvPr>
          <p:cNvSpPr txBox="1"/>
          <p:nvPr/>
        </p:nvSpPr>
        <p:spPr>
          <a:xfrm>
            <a:off x="1718694" y="5268937"/>
            <a:ext cx="20249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900" dirty="0">
                <a:latin typeface="Arial" panose="020B0604020202020204" pitchFamily="34" charset="0"/>
                <a:cs typeface="Arial" panose="020B0604020202020204" pitchFamily="34" charset="0"/>
              </a:rPr>
              <a:t>http://localhost:8087</a:t>
            </a:r>
            <a:r>
              <a:rPr lang="es-419" sz="900" b="1" dirty="0">
                <a:latin typeface="Arial" panose="020B0604020202020204" pitchFamily="34" charset="0"/>
                <a:cs typeface="Arial" panose="020B0604020202020204" pitchFamily="34" charset="0"/>
              </a:rPr>
              <a:t>/gateway/sales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4DDA3F-8D3F-3602-221A-1D03F55FF8B7}"/>
              </a:ext>
            </a:extLst>
          </p:cNvPr>
          <p:cNvSpPr txBox="1"/>
          <p:nvPr/>
        </p:nvSpPr>
        <p:spPr>
          <a:xfrm>
            <a:off x="1718694" y="5476778"/>
            <a:ext cx="2730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900" dirty="0">
                <a:latin typeface="Arial" panose="020B0604020202020204" pitchFamily="34" charset="0"/>
                <a:cs typeface="Arial" panose="020B0604020202020204" pitchFamily="34" charset="0"/>
              </a:rPr>
              <a:t>http://localhost:8087</a:t>
            </a:r>
            <a:r>
              <a:rPr lang="es-419" sz="900" b="1" dirty="0">
                <a:latin typeface="Arial" panose="020B0604020202020204" pitchFamily="34" charset="0"/>
                <a:cs typeface="Arial" panose="020B0604020202020204" pitchFamily="34" charset="0"/>
              </a:rPr>
              <a:t>/gateway/sales/{everything}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74FA60-82F9-DD8F-B100-DF813EF8F9AA}"/>
              </a:ext>
            </a:extLst>
          </p:cNvPr>
          <p:cNvSpPr txBox="1"/>
          <p:nvPr/>
        </p:nvSpPr>
        <p:spPr>
          <a:xfrm>
            <a:off x="3233076" y="3531008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00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endParaRPr lang="es-419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Picture 2" descr="Secure Token Icons - Free SVG &amp; PNG Secure Token Images - Noun Project">
            <a:extLst>
              <a:ext uri="{FF2B5EF4-FFF2-40B4-BE49-F238E27FC236}">
                <a16:creationId xmlns:a16="http://schemas.microsoft.com/office/drawing/2014/main" id="{2B5A7148-3C2B-B5A0-F128-710E679E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793" y="3089461"/>
            <a:ext cx="518860" cy="51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3EDD057-5543-5248-FAF7-E5EB2973404D}"/>
              </a:ext>
            </a:extLst>
          </p:cNvPr>
          <p:cNvSpPr txBox="1"/>
          <p:nvPr/>
        </p:nvSpPr>
        <p:spPr>
          <a:xfrm>
            <a:off x="3233076" y="5033712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00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endParaRPr lang="es-419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2" descr="Secure Token Icons - Free SVG &amp; PNG Secure Token Images - Noun Project">
            <a:extLst>
              <a:ext uri="{FF2B5EF4-FFF2-40B4-BE49-F238E27FC236}">
                <a16:creationId xmlns:a16="http://schemas.microsoft.com/office/drawing/2014/main" id="{8A08CE42-235A-DD5E-BFA6-1A94C7BF2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793" y="4592165"/>
            <a:ext cx="518860" cy="51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6FF3B073-1714-5B5F-1C29-3A30AB1F2332}"/>
              </a:ext>
            </a:extLst>
          </p:cNvPr>
          <p:cNvCxnSpPr>
            <a:cxnSpLocks/>
            <a:endCxn id="39" idx="0"/>
          </p:cNvCxnSpPr>
          <p:nvPr/>
        </p:nvCxnSpPr>
        <p:spPr>
          <a:xfrm rot="10800000" flipV="1">
            <a:off x="2257946" y="525491"/>
            <a:ext cx="1930977" cy="3306265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3137D87-141B-C370-2CD3-3D29163742F6}"/>
              </a:ext>
            </a:extLst>
          </p:cNvPr>
          <p:cNvSpPr txBox="1"/>
          <p:nvPr/>
        </p:nvSpPr>
        <p:spPr>
          <a:xfrm>
            <a:off x="2696263" y="1359087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00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endParaRPr lang="es-419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Picture 2" descr="Secure Token Icons - Free SVG &amp; PNG Secure Token Images - Noun Project">
            <a:extLst>
              <a:ext uri="{FF2B5EF4-FFF2-40B4-BE49-F238E27FC236}">
                <a16:creationId xmlns:a16="http://schemas.microsoft.com/office/drawing/2014/main" id="{4E3BBD93-5ED2-CF7B-481C-8D8E73D95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980" y="917540"/>
            <a:ext cx="518860" cy="51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595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65EF97F-CC8B-5F6B-1C55-EDB346CAA2B6}"/>
              </a:ext>
            </a:extLst>
          </p:cNvPr>
          <p:cNvCxnSpPr>
            <a:cxnSpLocks/>
            <a:stCxn id="12" idx="1"/>
            <a:endCxn id="19" idx="3"/>
          </p:cNvCxnSpPr>
          <p:nvPr/>
        </p:nvCxnSpPr>
        <p:spPr>
          <a:xfrm flipH="1" flipV="1">
            <a:off x="2665180" y="4274116"/>
            <a:ext cx="5629196" cy="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94E49D3A-B9BF-BAA0-4DA5-33717067CEDA}"/>
              </a:ext>
            </a:extLst>
          </p:cNvPr>
          <p:cNvCxnSpPr>
            <a:cxnSpLocks/>
            <a:stCxn id="52" idx="3"/>
            <a:endCxn id="53" idx="0"/>
          </p:cNvCxnSpPr>
          <p:nvPr/>
        </p:nvCxnSpPr>
        <p:spPr>
          <a:xfrm rot="10800000" flipV="1">
            <a:off x="5376452" y="1145703"/>
            <a:ext cx="2010948" cy="51790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29B8366-5261-9E38-1ABA-895C70E56169}"/>
              </a:ext>
            </a:extLst>
          </p:cNvPr>
          <p:cNvSpPr/>
          <p:nvPr/>
        </p:nvSpPr>
        <p:spPr>
          <a:xfrm>
            <a:off x="4130608" y="197224"/>
            <a:ext cx="6609110" cy="64835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FA077E80-6A99-8AD1-84A5-03C6AD263F17}"/>
              </a:ext>
            </a:extLst>
          </p:cNvPr>
          <p:cNvSpPr/>
          <p:nvPr/>
        </p:nvSpPr>
        <p:spPr>
          <a:xfrm>
            <a:off x="7710142" y="2671901"/>
            <a:ext cx="470460" cy="405569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es-419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39BFE5D2-A0E6-9374-B999-35AC2FC28FFF}"/>
              </a:ext>
            </a:extLst>
          </p:cNvPr>
          <p:cNvSpPr/>
          <p:nvPr/>
        </p:nvSpPr>
        <p:spPr>
          <a:xfrm>
            <a:off x="7731159" y="5218497"/>
            <a:ext cx="428425" cy="369332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33931A-7024-4F6E-F1E0-A050077F68DD}"/>
              </a:ext>
            </a:extLst>
          </p:cNvPr>
          <p:cNvSpPr txBox="1"/>
          <p:nvPr/>
        </p:nvSpPr>
        <p:spPr>
          <a:xfrm>
            <a:off x="6803977" y="2286694"/>
            <a:ext cx="31213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900" dirty="0">
                <a:latin typeface="Arial" panose="020B0604020202020204" pitchFamily="34" charset="0"/>
                <a:cs typeface="Arial" panose="020B0604020202020204" pitchFamily="34" charset="0"/>
              </a:rPr>
              <a:t>http://microservices.apigateway.product.api</a:t>
            </a:r>
            <a:r>
              <a:rPr lang="es-419" sz="900" b="1" dirty="0">
                <a:latin typeface="Arial" panose="020B0604020202020204" pitchFamily="34" charset="0"/>
                <a:cs typeface="Arial" panose="020B0604020202020204" pitchFamily="34" charset="0"/>
              </a:rPr>
              <a:t>/api/products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A933A8-A9E0-861E-6289-A985B47806D3}"/>
              </a:ext>
            </a:extLst>
          </p:cNvPr>
          <p:cNvSpPr txBox="1"/>
          <p:nvPr/>
        </p:nvSpPr>
        <p:spPr>
          <a:xfrm>
            <a:off x="8418889" y="3461270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900" dirty="0" err="1">
                <a:latin typeface="Arial" panose="020B0604020202020204" pitchFamily="34" charset="0"/>
                <a:cs typeface="Arial" panose="020B0604020202020204" pitchFamily="34" charset="0"/>
              </a:rPr>
              <a:t>microservices.apigateway.product.api</a:t>
            </a:r>
            <a:endParaRPr lang="es-419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419" sz="900" b="1" dirty="0">
                <a:latin typeface="Arial" panose="020B0604020202020204" pitchFamily="34" charset="0"/>
                <a:cs typeface="Arial" panose="020B0604020202020204" pitchFamily="34" charset="0"/>
              </a:rPr>
              <a:t>8083</a:t>
            </a:r>
            <a:r>
              <a:rPr lang="es-419" sz="900" dirty="0">
                <a:latin typeface="Arial" panose="020B0604020202020204" pitchFamily="34" charset="0"/>
                <a:cs typeface="Arial" panose="020B0604020202020204" pitchFamily="34" charset="0"/>
              </a:rPr>
              <a:t>:8080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D2819D-08FD-B381-2A5B-FCC363FEED57}"/>
              </a:ext>
            </a:extLst>
          </p:cNvPr>
          <p:cNvSpPr txBox="1"/>
          <p:nvPr/>
        </p:nvSpPr>
        <p:spPr>
          <a:xfrm>
            <a:off x="8418889" y="618990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900" dirty="0" err="1">
                <a:latin typeface="Arial" panose="020B0604020202020204" pitchFamily="34" charset="0"/>
                <a:cs typeface="Arial" panose="020B0604020202020204" pitchFamily="34" charset="0"/>
              </a:rPr>
              <a:t>microservices.apigateway.sale.api</a:t>
            </a:r>
            <a:endParaRPr lang="es-419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419" sz="900" b="1" dirty="0">
                <a:latin typeface="Arial" panose="020B0604020202020204" pitchFamily="34" charset="0"/>
                <a:cs typeface="Arial" panose="020B0604020202020204" pitchFamily="34" charset="0"/>
              </a:rPr>
              <a:t>8085</a:t>
            </a:r>
            <a:r>
              <a:rPr lang="es-419" sz="900" dirty="0">
                <a:latin typeface="Arial" panose="020B0604020202020204" pitchFamily="34" charset="0"/>
                <a:cs typeface="Arial" panose="020B0604020202020204" pitchFamily="34" charset="0"/>
              </a:rPr>
              <a:t>:8080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12D4BB-C9D3-9988-D8EA-439BDCD34E2E}"/>
              </a:ext>
            </a:extLst>
          </p:cNvPr>
          <p:cNvSpPr/>
          <p:nvPr/>
        </p:nvSpPr>
        <p:spPr>
          <a:xfrm>
            <a:off x="8294376" y="4065503"/>
            <a:ext cx="1004127" cy="4295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 Client</a:t>
            </a:r>
          </a:p>
          <a:p>
            <a:pPr algn="ctr"/>
            <a:r>
              <a:rPr lang="es-419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NGINX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5F0DC9-9F4E-015C-2215-AF3DE985F4C9}"/>
              </a:ext>
            </a:extLst>
          </p:cNvPr>
          <p:cNvSpPr txBox="1"/>
          <p:nvPr/>
        </p:nvSpPr>
        <p:spPr>
          <a:xfrm>
            <a:off x="8272623" y="4453977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900" dirty="0" err="1">
                <a:latin typeface="Arial" panose="020B0604020202020204" pitchFamily="34" charset="0"/>
                <a:cs typeface="Arial" panose="020B0604020202020204" pitchFamily="34" charset="0"/>
              </a:rPr>
              <a:t>microservices.apigateway.client.angular</a:t>
            </a:r>
            <a:endParaRPr lang="es-419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419" sz="900" b="1" dirty="0">
                <a:latin typeface="Arial" panose="020B0604020202020204" pitchFamily="34" charset="0"/>
                <a:cs typeface="Arial" panose="020B0604020202020204" pitchFamily="34" charset="0"/>
              </a:rPr>
              <a:t>8081</a:t>
            </a:r>
            <a:r>
              <a:rPr lang="es-419" sz="900" dirty="0">
                <a:latin typeface="Arial" panose="020B0604020202020204" pitchFamily="34" charset="0"/>
                <a:cs typeface="Arial" panose="020B0604020202020204" pitchFamily="34" charset="0"/>
              </a:rPr>
              <a:t>:8080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AC03BE-D9F3-2DB5-9F6B-2B8FF91B4FCB}"/>
              </a:ext>
            </a:extLst>
          </p:cNvPr>
          <p:cNvCxnSpPr>
            <a:cxnSpLocks/>
            <a:stCxn id="19" idx="2"/>
            <a:endCxn id="23" idx="3"/>
          </p:cNvCxnSpPr>
          <p:nvPr/>
        </p:nvCxnSpPr>
        <p:spPr>
          <a:xfrm>
            <a:off x="2252269" y="4555415"/>
            <a:ext cx="2380844" cy="1301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015DB4-9604-09A0-AB20-519BB33CF74F}"/>
              </a:ext>
            </a:extLst>
          </p:cNvPr>
          <p:cNvCxnSpPr>
            <a:cxnSpLocks/>
            <a:stCxn id="19" idx="0"/>
            <a:endCxn id="22" idx="3"/>
          </p:cNvCxnSpPr>
          <p:nvPr/>
        </p:nvCxnSpPr>
        <p:spPr>
          <a:xfrm flipV="1">
            <a:off x="2252270" y="3449950"/>
            <a:ext cx="2380842" cy="542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FE5A3F-3677-8E67-FCB4-5DFF533EAABC}"/>
              </a:ext>
            </a:extLst>
          </p:cNvPr>
          <p:cNvGrpSpPr/>
          <p:nvPr/>
        </p:nvGrpSpPr>
        <p:grpSpPr>
          <a:xfrm>
            <a:off x="1647654" y="3831757"/>
            <a:ext cx="1220582" cy="1220584"/>
            <a:chOff x="446383" y="3304694"/>
            <a:chExt cx="1005576" cy="1005577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010BA9A-6386-CB12-3BD9-2FC35347BB60}"/>
                </a:ext>
              </a:extLst>
            </p:cNvPr>
            <p:cNvSpPr/>
            <p:nvPr/>
          </p:nvSpPr>
          <p:spPr>
            <a:xfrm>
              <a:off x="446383" y="3304694"/>
              <a:ext cx="1005576" cy="7288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DAA73706-3EC8-CCA9-086E-52754A9DB5CF}"/>
                </a:ext>
              </a:extLst>
            </p:cNvPr>
            <p:cNvSpPr/>
            <p:nvPr/>
          </p:nvSpPr>
          <p:spPr>
            <a:xfrm>
              <a:off x="446383" y="4141550"/>
              <a:ext cx="1005576" cy="168721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A72F460-2DCF-244B-7FC8-36CD34911A2A}"/>
                </a:ext>
              </a:extLst>
            </p:cNvPr>
            <p:cNvSpPr/>
            <p:nvPr/>
          </p:nvSpPr>
          <p:spPr>
            <a:xfrm>
              <a:off x="604318" y="3437382"/>
              <a:ext cx="680354" cy="4634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sz="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Angular Client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25A456E-2067-3E71-5D7B-FA540465AA83}"/>
              </a:ext>
            </a:extLst>
          </p:cNvPr>
          <p:cNvSpPr txBox="1"/>
          <p:nvPr/>
        </p:nvSpPr>
        <p:spPr>
          <a:xfrm>
            <a:off x="7020012" y="4306388"/>
            <a:ext cx="12170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900" dirty="0">
                <a:latin typeface="Arial" panose="020B0604020202020204" pitchFamily="34" charset="0"/>
                <a:cs typeface="Arial" panose="020B0604020202020204" pitchFamily="34" charset="0"/>
              </a:rPr>
              <a:t>http://localhost:8081</a:t>
            </a:r>
            <a:endParaRPr lang="es-419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754490-24CC-33BA-D44E-2DCB5DDA3070}"/>
              </a:ext>
            </a:extLst>
          </p:cNvPr>
          <p:cNvSpPr/>
          <p:nvPr/>
        </p:nvSpPr>
        <p:spPr>
          <a:xfrm>
            <a:off x="4418063" y="1746451"/>
            <a:ext cx="1203424" cy="46729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EA9BA5A4-042E-DC4B-0245-9181B1293D52}"/>
              </a:ext>
            </a:extLst>
          </p:cNvPr>
          <p:cNvSpPr/>
          <p:nvPr/>
        </p:nvSpPr>
        <p:spPr>
          <a:xfrm>
            <a:off x="4633112" y="3116621"/>
            <a:ext cx="773323" cy="666658"/>
          </a:xfrm>
          <a:prstGeom prst="hexagon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es-419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E1F76EE5-2E0E-1077-BDF9-BF843F22B0F9}"/>
              </a:ext>
            </a:extLst>
          </p:cNvPr>
          <p:cNvSpPr/>
          <p:nvPr/>
        </p:nvSpPr>
        <p:spPr>
          <a:xfrm>
            <a:off x="4633112" y="5523242"/>
            <a:ext cx="773323" cy="666658"/>
          </a:xfrm>
          <a:prstGeom prst="hexagon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DEB9B5-BBD7-B72B-2BC1-7B4DC51884CD}"/>
              </a:ext>
            </a:extLst>
          </p:cNvPr>
          <p:cNvSpPr txBox="1"/>
          <p:nvPr/>
        </p:nvSpPr>
        <p:spPr>
          <a:xfrm>
            <a:off x="4451599" y="1746451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900" dirty="0" err="1">
                <a:latin typeface="Arial" panose="020B0604020202020204" pitchFamily="34" charset="0"/>
                <a:cs typeface="Arial" panose="020B0604020202020204" pitchFamily="34" charset="0"/>
              </a:rPr>
              <a:t>Ocelot</a:t>
            </a:r>
            <a:endParaRPr lang="es-419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A1EC28-8563-FEF5-6280-F79F10650571}"/>
              </a:ext>
            </a:extLst>
          </p:cNvPr>
          <p:cNvSpPr txBox="1"/>
          <p:nvPr/>
        </p:nvSpPr>
        <p:spPr>
          <a:xfrm>
            <a:off x="4148350" y="207753"/>
            <a:ext cx="550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900" dirty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1F024A-8B84-A872-2E27-C441701B604B}"/>
              </a:ext>
            </a:extLst>
          </p:cNvPr>
          <p:cNvCxnSpPr>
            <a:cxnSpLocks/>
            <a:stCxn id="22" idx="0"/>
          </p:cNvCxnSpPr>
          <p:nvPr/>
        </p:nvCxnSpPr>
        <p:spPr>
          <a:xfrm>
            <a:off x="5406435" y="3449950"/>
            <a:ext cx="952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0E7F868C-6797-BE87-C82F-37D18B39B70B}"/>
              </a:ext>
            </a:extLst>
          </p:cNvPr>
          <p:cNvCxnSpPr>
            <a:cxnSpLocks/>
            <a:stCxn id="33" idx="0"/>
            <a:endCxn id="9" idx="0"/>
          </p:cNvCxnSpPr>
          <p:nvPr/>
        </p:nvCxnSpPr>
        <p:spPr>
          <a:xfrm rot="5400000" flipH="1" flipV="1">
            <a:off x="5450621" y="-369750"/>
            <a:ext cx="257595" cy="5570485"/>
          </a:xfrm>
          <a:prstGeom prst="curvedConnector3">
            <a:avLst>
              <a:gd name="adj1" fmla="val 1887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2D4B3936-407F-FA9F-EA37-4C49E7865281}"/>
              </a:ext>
            </a:extLst>
          </p:cNvPr>
          <p:cNvCxnSpPr>
            <a:cxnSpLocks/>
            <a:stCxn id="38" idx="0"/>
            <a:endCxn id="36" idx="0"/>
          </p:cNvCxnSpPr>
          <p:nvPr/>
        </p:nvCxnSpPr>
        <p:spPr>
          <a:xfrm rot="5400000" flipH="1" flipV="1">
            <a:off x="5291857" y="2277713"/>
            <a:ext cx="430519" cy="5551930"/>
          </a:xfrm>
          <a:prstGeom prst="curvedConnector3">
            <a:avLst>
              <a:gd name="adj1" fmla="val 1530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9CB7E80-928A-4622-A485-D57C8585D725}"/>
              </a:ext>
            </a:extLst>
          </p:cNvPr>
          <p:cNvSpPr txBox="1"/>
          <p:nvPr/>
        </p:nvSpPr>
        <p:spPr>
          <a:xfrm>
            <a:off x="3290239" y="1725187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Upstream</a:t>
            </a:r>
            <a:endParaRPr lang="es-419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5535AD-74A6-627A-D0FA-3B3980465EEF}"/>
              </a:ext>
            </a:extLst>
          </p:cNvPr>
          <p:cNvSpPr txBox="1"/>
          <p:nvPr/>
        </p:nvSpPr>
        <p:spPr>
          <a:xfrm>
            <a:off x="5920797" y="1723867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Downstream</a:t>
            </a:r>
            <a:endParaRPr lang="es-419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6C857F-AE8C-FEBD-0C19-FE5A90FC5A2D}"/>
              </a:ext>
            </a:extLst>
          </p:cNvPr>
          <p:cNvSpPr txBox="1"/>
          <p:nvPr/>
        </p:nvSpPr>
        <p:spPr>
          <a:xfrm>
            <a:off x="1839357" y="2039483"/>
            <a:ext cx="15119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900" dirty="0">
                <a:latin typeface="Arial" panose="020B0604020202020204" pitchFamily="34" charset="0"/>
                <a:cs typeface="Arial" panose="020B0604020202020204" pitchFamily="34" charset="0"/>
              </a:rPr>
              <a:t>GET,POST,DELETE,PUT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90311E-554B-DA09-5E4E-106DEBBB9B0A}"/>
              </a:ext>
            </a:extLst>
          </p:cNvPr>
          <p:cNvSpPr txBox="1"/>
          <p:nvPr/>
        </p:nvSpPr>
        <p:spPr>
          <a:xfrm>
            <a:off x="4449422" y="1915284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900" dirty="0" err="1">
                <a:latin typeface="Arial" panose="020B0604020202020204" pitchFamily="34" charset="0"/>
                <a:cs typeface="Arial" panose="020B0604020202020204" pitchFamily="34" charset="0"/>
              </a:rPr>
              <a:t>microservices.apigateway.ocelot</a:t>
            </a:r>
            <a:endParaRPr lang="es-419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419" sz="900" b="1" dirty="0">
                <a:latin typeface="Arial" panose="020B0604020202020204" pitchFamily="34" charset="0"/>
                <a:cs typeface="Arial" panose="020B0604020202020204" pitchFamily="34" charset="0"/>
              </a:rPr>
              <a:t>8087</a:t>
            </a:r>
            <a:r>
              <a:rPr lang="es-419" sz="900" dirty="0">
                <a:latin typeface="Arial" panose="020B0604020202020204" pitchFamily="34" charset="0"/>
                <a:cs typeface="Arial" panose="020B0604020202020204" pitchFamily="34" charset="0"/>
              </a:rPr>
              <a:t>:80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B97851-2644-FA85-7BA4-AC43DC9120B1}"/>
              </a:ext>
            </a:extLst>
          </p:cNvPr>
          <p:cNvSpPr txBox="1"/>
          <p:nvPr/>
        </p:nvSpPr>
        <p:spPr>
          <a:xfrm>
            <a:off x="1679127" y="2544289"/>
            <a:ext cx="2230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900" dirty="0">
                <a:latin typeface="Arial" panose="020B0604020202020204" pitchFamily="34" charset="0"/>
                <a:cs typeface="Arial" panose="020B0604020202020204" pitchFamily="34" charset="0"/>
              </a:rPr>
              <a:t>http://localhost:8087</a:t>
            </a:r>
            <a:r>
              <a:rPr lang="es-419" sz="900" b="1" dirty="0">
                <a:latin typeface="Arial" panose="020B0604020202020204" pitchFamily="34" charset="0"/>
                <a:cs typeface="Arial" panose="020B0604020202020204" pitchFamily="34" charset="0"/>
              </a:rPr>
              <a:t>/gateway/products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EDC20B-21AC-5BC5-9E2E-71DEDBFFC7ED}"/>
              </a:ext>
            </a:extLst>
          </p:cNvPr>
          <p:cNvSpPr txBox="1"/>
          <p:nvPr/>
        </p:nvSpPr>
        <p:spPr>
          <a:xfrm>
            <a:off x="1679127" y="2752129"/>
            <a:ext cx="29354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900" dirty="0">
                <a:latin typeface="Arial" panose="020B0604020202020204" pitchFamily="34" charset="0"/>
                <a:cs typeface="Arial" panose="020B0604020202020204" pitchFamily="34" charset="0"/>
              </a:rPr>
              <a:t>http://localhost:8087</a:t>
            </a:r>
            <a:r>
              <a:rPr lang="es-419" sz="900" b="1" dirty="0">
                <a:latin typeface="Arial" panose="020B0604020202020204" pitchFamily="34" charset="0"/>
                <a:cs typeface="Arial" panose="020B0604020202020204" pitchFamily="34" charset="0"/>
              </a:rPr>
              <a:t>/gateway/products/{everything}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AC1B5D-0223-C647-22EF-23982BF666DC}"/>
              </a:ext>
            </a:extLst>
          </p:cNvPr>
          <p:cNvSpPr txBox="1"/>
          <p:nvPr/>
        </p:nvSpPr>
        <p:spPr>
          <a:xfrm>
            <a:off x="6810562" y="2426380"/>
            <a:ext cx="38266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900" dirty="0">
                <a:latin typeface="Arial" panose="020B0604020202020204" pitchFamily="34" charset="0"/>
                <a:cs typeface="Arial" panose="020B0604020202020204" pitchFamily="34" charset="0"/>
              </a:rPr>
              <a:t>http://microservices.apigateway.product.api</a:t>
            </a:r>
            <a:r>
              <a:rPr lang="es-419" sz="900" b="1" dirty="0">
                <a:latin typeface="Arial" panose="020B0604020202020204" pitchFamily="34" charset="0"/>
                <a:cs typeface="Arial" panose="020B0604020202020204" pitchFamily="34" charset="0"/>
              </a:rPr>
              <a:t>/api/products/{everything}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68C09A-8FF9-CDFF-2F89-B147DA5C9FA5}"/>
              </a:ext>
            </a:extLst>
          </p:cNvPr>
          <p:cNvSpPr txBox="1"/>
          <p:nvPr/>
        </p:nvSpPr>
        <p:spPr>
          <a:xfrm>
            <a:off x="6824989" y="4838418"/>
            <a:ext cx="29161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900" dirty="0">
                <a:latin typeface="Arial" panose="020B0604020202020204" pitchFamily="34" charset="0"/>
                <a:cs typeface="Arial" panose="020B0604020202020204" pitchFamily="34" charset="0"/>
              </a:rPr>
              <a:t>http://microservices.apigateway.product.api</a:t>
            </a:r>
            <a:r>
              <a:rPr lang="es-419" sz="900" b="1" dirty="0">
                <a:latin typeface="Arial" panose="020B0604020202020204" pitchFamily="34" charset="0"/>
                <a:cs typeface="Arial" panose="020B0604020202020204" pitchFamily="34" charset="0"/>
              </a:rPr>
              <a:t>/api/sales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646601-AFFA-EBC3-2365-CD82A1B5D961}"/>
              </a:ext>
            </a:extLst>
          </p:cNvPr>
          <p:cNvSpPr txBox="1"/>
          <p:nvPr/>
        </p:nvSpPr>
        <p:spPr>
          <a:xfrm>
            <a:off x="6824989" y="5002976"/>
            <a:ext cx="36215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900" dirty="0">
                <a:latin typeface="Arial" panose="020B0604020202020204" pitchFamily="34" charset="0"/>
                <a:cs typeface="Arial" panose="020B0604020202020204" pitchFamily="34" charset="0"/>
              </a:rPr>
              <a:t>http://microservices.apigateway.product.api</a:t>
            </a:r>
            <a:r>
              <a:rPr lang="es-419" sz="900" b="1" dirty="0">
                <a:latin typeface="Arial" panose="020B0604020202020204" pitchFamily="34" charset="0"/>
                <a:cs typeface="Arial" panose="020B0604020202020204" pitchFamily="34" charset="0"/>
              </a:rPr>
              <a:t>/api/sales/{everything}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B4CFCE-051D-8106-701B-0B1F433A5572}"/>
              </a:ext>
            </a:extLst>
          </p:cNvPr>
          <p:cNvSpPr txBox="1"/>
          <p:nvPr/>
        </p:nvSpPr>
        <p:spPr>
          <a:xfrm>
            <a:off x="1718694" y="5268937"/>
            <a:ext cx="20249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900" dirty="0">
                <a:latin typeface="Arial" panose="020B0604020202020204" pitchFamily="34" charset="0"/>
                <a:cs typeface="Arial" panose="020B0604020202020204" pitchFamily="34" charset="0"/>
              </a:rPr>
              <a:t>http://localhost:8087</a:t>
            </a:r>
            <a:r>
              <a:rPr lang="es-419" sz="900" b="1" dirty="0">
                <a:latin typeface="Arial" panose="020B0604020202020204" pitchFamily="34" charset="0"/>
                <a:cs typeface="Arial" panose="020B0604020202020204" pitchFamily="34" charset="0"/>
              </a:rPr>
              <a:t>/gateway/sales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901468-A208-079E-FF49-EB0C137F553D}"/>
              </a:ext>
            </a:extLst>
          </p:cNvPr>
          <p:cNvSpPr txBox="1"/>
          <p:nvPr/>
        </p:nvSpPr>
        <p:spPr>
          <a:xfrm>
            <a:off x="1718694" y="5476778"/>
            <a:ext cx="2730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900" dirty="0">
                <a:latin typeface="Arial" panose="020B0604020202020204" pitchFamily="34" charset="0"/>
                <a:cs typeface="Arial" panose="020B0604020202020204" pitchFamily="34" charset="0"/>
              </a:rPr>
              <a:t>http://localhost:8087</a:t>
            </a:r>
            <a:r>
              <a:rPr lang="es-419" sz="900" b="1" dirty="0">
                <a:latin typeface="Arial" panose="020B0604020202020204" pitchFamily="34" charset="0"/>
                <a:cs typeface="Arial" panose="020B0604020202020204" pitchFamily="34" charset="0"/>
              </a:rPr>
              <a:t>/gateway/sales/{everything}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359DF91-E99E-99D7-A07F-A10062866D01}"/>
              </a:ext>
            </a:extLst>
          </p:cNvPr>
          <p:cNvCxnSpPr>
            <a:cxnSpLocks/>
            <a:stCxn id="23" idx="0"/>
          </p:cNvCxnSpPr>
          <p:nvPr/>
        </p:nvCxnSpPr>
        <p:spPr>
          <a:xfrm>
            <a:off x="5406435" y="5856571"/>
            <a:ext cx="952943" cy="2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1846558-221C-4DAC-A197-1A0E32D898CF}"/>
              </a:ext>
            </a:extLst>
          </p:cNvPr>
          <p:cNvSpPr/>
          <p:nvPr/>
        </p:nvSpPr>
        <p:spPr>
          <a:xfrm>
            <a:off x="5625960" y="320604"/>
            <a:ext cx="1348681" cy="6278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IdP</a:t>
            </a:r>
            <a:endParaRPr lang="es-419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419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Auth.Service</a:t>
            </a:r>
            <a:endParaRPr lang="es-419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FA364AC3-9D38-9D20-9F0C-331BB29F6F32}"/>
              </a:ext>
            </a:extLst>
          </p:cNvPr>
          <p:cNvCxnSpPr>
            <a:cxnSpLocks/>
            <a:stCxn id="21" idx="0"/>
            <a:endCxn id="41" idx="1"/>
          </p:cNvCxnSpPr>
          <p:nvPr/>
        </p:nvCxnSpPr>
        <p:spPr>
          <a:xfrm rot="5400000" flipH="1" flipV="1">
            <a:off x="4766910" y="887402"/>
            <a:ext cx="1111915" cy="606185"/>
          </a:xfrm>
          <a:prstGeom prst="curved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41691D0-21FE-4717-5263-3120A1688438}"/>
              </a:ext>
            </a:extLst>
          </p:cNvPr>
          <p:cNvSpPr txBox="1"/>
          <p:nvPr/>
        </p:nvSpPr>
        <p:spPr>
          <a:xfrm>
            <a:off x="4391955" y="1192897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00" dirty="0" err="1">
                <a:latin typeface="Arial" panose="020B0604020202020204" pitchFamily="34" charset="0"/>
                <a:cs typeface="Arial" panose="020B0604020202020204" pitchFamily="34" charset="0"/>
              </a:rPr>
              <a:t>Validate</a:t>
            </a:r>
            <a:r>
              <a:rPr lang="es-419" sz="1000" dirty="0">
                <a:latin typeface="Arial" panose="020B0604020202020204" pitchFamily="34" charset="0"/>
                <a:cs typeface="Arial" panose="020B0604020202020204" pitchFamily="34" charset="0"/>
              </a:rPr>
              <a:t> Token</a:t>
            </a:r>
            <a:endParaRPr lang="es-419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A2990E-C369-1361-BCDF-BD7644A32CCD}"/>
              </a:ext>
            </a:extLst>
          </p:cNvPr>
          <p:cNvSpPr txBox="1"/>
          <p:nvPr/>
        </p:nvSpPr>
        <p:spPr>
          <a:xfrm>
            <a:off x="3233076" y="3720656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00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endParaRPr lang="es-419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Picture 2" descr="Secure Token Icons - Free SVG &amp; PNG Secure Token Images - Noun Project">
            <a:extLst>
              <a:ext uri="{FF2B5EF4-FFF2-40B4-BE49-F238E27FC236}">
                <a16:creationId xmlns:a16="http://schemas.microsoft.com/office/drawing/2014/main" id="{263B3D6F-BA3D-CE27-D353-8AEDDE89C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793" y="3279109"/>
            <a:ext cx="518860" cy="51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C436736-AF96-0966-5F08-856DEE68C8A2}"/>
              </a:ext>
            </a:extLst>
          </p:cNvPr>
          <p:cNvSpPr txBox="1"/>
          <p:nvPr/>
        </p:nvSpPr>
        <p:spPr>
          <a:xfrm>
            <a:off x="3233076" y="5033712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00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endParaRPr lang="es-419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Picture 2" descr="Secure Token Icons - Free SVG &amp; PNG Secure Token Images - Noun Project">
            <a:extLst>
              <a:ext uri="{FF2B5EF4-FFF2-40B4-BE49-F238E27FC236}">
                <a16:creationId xmlns:a16="http://schemas.microsoft.com/office/drawing/2014/main" id="{95C986F9-A2F9-3DF2-1032-3ECA0FD9D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793" y="4592165"/>
            <a:ext cx="518860" cy="51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Secure Token Icons - Free SVG &amp; PNG Secure Token Images - Noun Project">
            <a:extLst>
              <a:ext uri="{FF2B5EF4-FFF2-40B4-BE49-F238E27FC236}">
                <a16:creationId xmlns:a16="http://schemas.microsoft.com/office/drawing/2014/main" id="{7B814B15-20C9-39D3-CB68-C47476383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501" y="785989"/>
            <a:ext cx="518860" cy="51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29352E99-26F8-9FF9-791B-42E7F5BF3F8B}"/>
              </a:ext>
            </a:extLst>
          </p:cNvPr>
          <p:cNvCxnSpPr>
            <a:cxnSpLocks/>
            <a:stCxn id="55" idx="1"/>
            <a:endCxn id="17" idx="0"/>
          </p:cNvCxnSpPr>
          <p:nvPr/>
        </p:nvCxnSpPr>
        <p:spPr>
          <a:xfrm rot="10800000" flipV="1">
            <a:off x="2257946" y="525491"/>
            <a:ext cx="1930977" cy="3306265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9846AFB-C8F0-604A-826D-0212E868B8C9}"/>
              </a:ext>
            </a:extLst>
          </p:cNvPr>
          <p:cNvSpPr txBox="1"/>
          <p:nvPr/>
        </p:nvSpPr>
        <p:spPr>
          <a:xfrm>
            <a:off x="2696263" y="1359087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00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endParaRPr lang="es-419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2" descr="Secure Token Icons - Free SVG &amp; PNG Secure Token Images - Noun Project">
            <a:extLst>
              <a:ext uri="{FF2B5EF4-FFF2-40B4-BE49-F238E27FC236}">
                <a16:creationId xmlns:a16="http://schemas.microsoft.com/office/drawing/2014/main" id="{10048889-B6AC-60E6-12E0-933314FEF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980" y="917540"/>
            <a:ext cx="518860" cy="51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Scroll: Vertical 51">
            <a:extLst>
              <a:ext uri="{FF2B5EF4-FFF2-40B4-BE49-F238E27FC236}">
                <a16:creationId xmlns:a16="http://schemas.microsoft.com/office/drawing/2014/main" id="{266EF72D-F382-D144-9E63-1E77373CEA45}"/>
              </a:ext>
            </a:extLst>
          </p:cNvPr>
          <p:cNvSpPr/>
          <p:nvPr/>
        </p:nvSpPr>
        <p:spPr>
          <a:xfrm>
            <a:off x="7053060" y="934363"/>
            <a:ext cx="382103" cy="422680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</a:t>
            </a:r>
            <a:endParaRPr lang="es-419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Scroll: Vertical 52">
            <a:extLst>
              <a:ext uri="{FF2B5EF4-FFF2-40B4-BE49-F238E27FC236}">
                <a16:creationId xmlns:a16="http://schemas.microsoft.com/office/drawing/2014/main" id="{4882E4F8-C262-8BD6-43CA-4AC9B5355AA8}"/>
              </a:ext>
            </a:extLst>
          </p:cNvPr>
          <p:cNvSpPr/>
          <p:nvPr/>
        </p:nvSpPr>
        <p:spPr>
          <a:xfrm>
            <a:off x="5274857" y="1663605"/>
            <a:ext cx="203190" cy="224768"/>
          </a:xfrm>
          <a:prstGeom prst="verticalScroll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</a:t>
            </a:r>
            <a:endParaRPr lang="es-419" sz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C4B8518-0CAD-2D0A-7BB5-FA49071F60A1}"/>
              </a:ext>
            </a:extLst>
          </p:cNvPr>
          <p:cNvSpPr txBox="1"/>
          <p:nvPr/>
        </p:nvSpPr>
        <p:spPr>
          <a:xfrm>
            <a:off x="7169252" y="367904"/>
            <a:ext cx="2135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00" dirty="0" err="1">
                <a:latin typeface="Arial" panose="020B0604020202020204" pitchFamily="34" charset="0"/>
                <a:cs typeface="Arial" panose="020B0604020202020204" pitchFamily="34" charset="0"/>
              </a:rPr>
              <a:t>microservices.apigateway.auth.api</a:t>
            </a:r>
            <a:endParaRPr lang="es-419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419" sz="1000" b="1" dirty="0">
                <a:latin typeface="Arial" panose="020B0604020202020204" pitchFamily="34" charset="0"/>
                <a:cs typeface="Arial" panose="020B0604020202020204" pitchFamily="34" charset="0"/>
              </a:rPr>
              <a:t>8089</a:t>
            </a:r>
            <a:r>
              <a:rPr lang="es-419" sz="1000" dirty="0">
                <a:latin typeface="Arial" panose="020B0604020202020204" pitchFamily="34" charset="0"/>
                <a:cs typeface="Arial" panose="020B0604020202020204" pitchFamily="34" charset="0"/>
              </a:rPr>
              <a:t>:80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95AAC9-0AAF-E7CC-F70B-965C862AF423}"/>
              </a:ext>
            </a:extLst>
          </p:cNvPr>
          <p:cNvSpPr txBox="1"/>
          <p:nvPr/>
        </p:nvSpPr>
        <p:spPr>
          <a:xfrm>
            <a:off x="4188922" y="410076"/>
            <a:ext cx="1492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900" dirty="0">
                <a:latin typeface="Arial" panose="020B0604020202020204" pitchFamily="34" charset="0"/>
                <a:cs typeface="Arial" panose="020B0604020202020204" pitchFamily="34" charset="0"/>
              </a:rPr>
              <a:t>http://localhost:8089</a:t>
            </a:r>
            <a:r>
              <a:rPr lang="es-419" sz="900" b="1" dirty="0">
                <a:latin typeface="Arial" panose="020B0604020202020204" pitchFamily="34" charset="0"/>
                <a:cs typeface="Arial" panose="020B0604020202020204" pitchFamily="34" charset="0"/>
              </a:rPr>
              <a:t>/auth</a:t>
            </a:r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6F1D2184-ADD4-81CB-AF5E-4B2A7C8937B9}"/>
              </a:ext>
            </a:extLst>
          </p:cNvPr>
          <p:cNvSpPr/>
          <p:nvPr/>
        </p:nvSpPr>
        <p:spPr>
          <a:xfrm>
            <a:off x="7710142" y="3155091"/>
            <a:ext cx="470460" cy="405569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es-419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FF5B008E-90E0-7B28-DB40-60DE33098E8A}"/>
              </a:ext>
            </a:extLst>
          </p:cNvPr>
          <p:cNvSpPr/>
          <p:nvPr/>
        </p:nvSpPr>
        <p:spPr>
          <a:xfrm>
            <a:off x="7710142" y="3648304"/>
            <a:ext cx="470460" cy="405569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es-419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9596D94-344F-F7F4-FCB7-52CBA02621C1}"/>
              </a:ext>
            </a:extLst>
          </p:cNvPr>
          <p:cNvCxnSpPr>
            <a:cxnSpLocks/>
            <a:endCxn id="56" idx="3"/>
          </p:cNvCxnSpPr>
          <p:nvPr/>
        </p:nvCxnSpPr>
        <p:spPr>
          <a:xfrm>
            <a:off x="6729232" y="3353319"/>
            <a:ext cx="980910" cy="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28C6956-D9D7-683B-4AEF-9504ED1DD4F0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6742867" y="3360473"/>
            <a:ext cx="967275" cy="490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Hexagon 59">
            <a:extLst>
              <a:ext uri="{FF2B5EF4-FFF2-40B4-BE49-F238E27FC236}">
                <a16:creationId xmlns:a16="http://schemas.microsoft.com/office/drawing/2014/main" id="{EDE56193-FBA9-133E-8271-2119C13A8757}"/>
              </a:ext>
            </a:extLst>
          </p:cNvPr>
          <p:cNvSpPr/>
          <p:nvPr/>
        </p:nvSpPr>
        <p:spPr>
          <a:xfrm>
            <a:off x="7731159" y="5653904"/>
            <a:ext cx="428425" cy="369332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614E472F-FDF8-06FC-1C3C-89D13A86303E}"/>
              </a:ext>
            </a:extLst>
          </p:cNvPr>
          <p:cNvSpPr/>
          <p:nvPr/>
        </p:nvSpPr>
        <p:spPr>
          <a:xfrm>
            <a:off x="7731159" y="6119718"/>
            <a:ext cx="428425" cy="369332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F799D46-4FBA-3645-7F06-6B3CF09DBE6F}"/>
              </a:ext>
            </a:extLst>
          </p:cNvPr>
          <p:cNvSpPr txBox="1"/>
          <p:nvPr/>
        </p:nvSpPr>
        <p:spPr>
          <a:xfrm>
            <a:off x="4159007" y="3885566"/>
            <a:ext cx="2105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00" dirty="0" err="1">
                <a:latin typeface="Arial" panose="020B0604020202020204" pitchFamily="34" charset="0"/>
                <a:cs typeface="Arial" panose="020B0604020202020204" pitchFamily="34" charset="0"/>
              </a:rPr>
              <a:t>ApiSecurityAuthenticationScheme</a:t>
            </a:r>
            <a:endParaRPr lang="es-419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9C6C7A-20A8-2D7E-411F-AFACCB31FE2F}"/>
              </a:ext>
            </a:extLst>
          </p:cNvPr>
          <p:cNvSpPr txBox="1"/>
          <p:nvPr/>
        </p:nvSpPr>
        <p:spPr>
          <a:xfrm>
            <a:off x="4183915" y="6154141"/>
            <a:ext cx="2105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00" dirty="0" err="1">
                <a:latin typeface="Arial" panose="020B0604020202020204" pitchFamily="34" charset="0"/>
                <a:cs typeface="Arial" panose="020B0604020202020204" pitchFamily="34" charset="0"/>
              </a:rPr>
              <a:t>ApiSecurityAuthenticationScheme</a:t>
            </a:r>
            <a:endParaRPr lang="es-419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0CEDE8-972C-A701-1651-594D11011BF8}"/>
              </a:ext>
            </a:extLst>
          </p:cNvPr>
          <p:cNvSpPr/>
          <p:nvPr/>
        </p:nvSpPr>
        <p:spPr>
          <a:xfrm>
            <a:off x="6362282" y="2883272"/>
            <a:ext cx="366950" cy="3491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419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Discovery </a:t>
            </a:r>
            <a:r>
              <a:rPr lang="es-419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endParaRPr lang="es-419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A805113-5370-1470-D55F-E1F91EB74F53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6742867" y="2874686"/>
            <a:ext cx="967275" cy="478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6C5FC7E-E4F3-233C-C604-A409F788E6C5}"/>
              </a:ext>
            </a:extLst>
          </p:cNvPr>
          <p:cNvCxnSpPr>
            <a:cxnSpLocks/>
          </p:cNvCxnSpPr>
          <p:nvPr/>
        </p:nvCxnSpPr>
        <p:spPr>
          <a:xfrm>
            <a:off x="6742785" y="5834633"/>
            <a:ext cx="967357" cy="442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BE01A19-4305-F0B8-97FB-495AA37A7C1C}"/>
              </a:ext>
            </a:extLst>
          </p:cNvPr>
          <p:cNvCxnSpPr>
            <a:cxnSpLocks/>
          </p:cNvCxnSpPr>
          <p:nvPr/>
        </p:nvCxnSpPr>
        <p:spPr>
          <a:xfrm flipV="1">
            <a:off x="6736049" y="5393573"/>
            <a:ext cx="974093" cy="441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0F861F0-7DE1-5D5F-6CAD-14B4B34F08BA}"/>
              </a:ext>
            </a:extLst>
          </p:cNvPr>
          <p:cNvCxnSpPr>
            <a:cxnSpLocks/>
          </p:cNvCxnSpPr>
          <p:nvPr/>
        </p:nvCxnSpPr>
        <p:spPr>
          <a:xfrm>
            <a:off x="6729232" y="5827096"/>
            <a:ext cx="980910" cy="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132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823</Words>
  <Application>Microsoft Office PowerPoint</Application>
  <PresentationFormat>Widescreen</PresentationFormat>
  <Paragraphs>232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Arostegui Cunza</dc:creator>
  <cp:lastModifiedBy>Erick Arostegui Cunza</cp:lastModifiedBy>
  <cp:revision>32</cp:revision>
  <dcterms:created xsi:type="dcterms:W3CDTF">2022-12-10T17:04:10Z</dcterms:created>
  <dcterms:modified xsi:type="dcterms:W3CDTF">2024-09-14T19:11:50Z</dcterms:modified>
</cp:coreProperties>
</file>