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44439-AC92-41C8-A02E-9366A8AB1396}" v="1" dt="2024-04-01T21:56:0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>
        <p:scale>
          <a:sx n="100" d="100"/>
          <a:sy n="100" d="100"/>
        </p:scale>
        <p:origin x="24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FD44439-AC92-41C8-A02E-9366A8AB1396}"/>
    <pc:docChg chg="addSld modSld sldOrd">
      <pc:chgData name="Erick Arostegui Cunza" userId="d89b6af450cec8f7" providerId="LiveId" clId="{BFD44439-AC92-41C8-A02E-9366A8AB1396}" dt="2024-04-01T21:56:03.820" v="2"/>
      <pc:docMkLst>
        <pc:docMk/>
      </pc:docMkLst>
      <pc:sldChg chg="ord">
        <pc:chgData name="Erick Arostegui Cunza" userId="d89b6af450cec8f7" providerId="LiveId" clId="{BFD44439-AC92-41C8-A02E-9366A8AB1396}" dt="2024-04-01T21:56:03.820" v="2"/>
        <pc:sldMkLst>
          <pc:docMk/>
          <pc:sldMk cId="2528407248" sldId="256"/>
        </pc:sldMkLst>
      </pc:sldChg>
      <pc:sldChg chg="add">
        <pc:chgData name="Erick Arostegui Cunza" userId="d89b6af450cec8f7" providerId="LiveId" clId="{BFD44439-AC92-41C8-A02E-9366A8AB1396}" dt="2024-04-01T21:56:01.629" v="0"/>
        <pc:sldMkLst>
          <pc:docMk/>
          <pc:sldMk cId="3046027264" sldId="257"/>
        </pc:sldMkLst>
      </pc:sldChg>
      <pc:sldChg chg="add">
        <pc:chgData name="Erick Arostegui Cunza" userId="d89b6af450cec8f7" providerId="LiveId" clId="{BFD44439-AC92-41C8-A02E-9366A8AB1396}" dt="2024-04-01T21:56:01.629" v="0"/>
        <pc:sldMkLst>
          <pc:docMk/>
          <pc:sldMk cId="292486336" sldId="258"/>
        </pc:sldMkLst>
      </pc:sldChg>
      <pc:sldChg chg="add">
        <pc:chgData name="Erick Arostegui Cunza" userId="d89b6af450cec8f7" providerId="LiveId" clId="{BFD44439-AC92-41C8-A02E-9366A8AB1396}" dt="2024-04-01T21:56:01.629" v="0"/>
        <pc:sldMkLst>
          <pc:docMk/>
          <pc:sldMk cId="94342220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3A7-1833-F5FC-6306-13E02A9D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4618-1B41-5A4A-8D03-AE0FBFA6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B644-CB92-EBE9-C2BC-234EDCB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C4A-9B15-7086-8131-48C7474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0AD7-41D5-E12E-997A-09C61B8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4A4-37E4-C268-F211-8395ADE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50D1-0F40-701F-D06C-8072BA07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C85C-2414-60CF-5465-0594A9C2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B3CC-45A7-838B-34FC-A610432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8E85-E669-6E13-488B-772ABE2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49DA-FB86-1813-2D0D-FD3E0484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662C2-CC9A-929E-6BA2-549E027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76A-3CEC-BF0D-EAA0-69CCC9E0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690-D684-16FE-859C-7684438D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037-75F5-8C6D-A711-04E7D3E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31D-5771-EEE2-927B-4D0E5EE1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E613-F6B9-8173-0F6D-E3B53AC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51B-E201-5F9A-C388-2C40BE4D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E37C-B520-EB98-CF58-0C8FBBA2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5C8A-3929-868A-5726-9F442B7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671-CC35-B531-DD51-C348D17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B7F1-F48E-E73F-0C67-1761DCC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0815-E5B7-A08D-F373-DE7BCE8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AC5B-1E0F-BC23-B4E0-1876DCE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990-D169-B142-1D8F-7CAB952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A0A1-5E66-4826-16C1-F6296CA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7DF7-91F7-B112-84A5-6AA214E6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7855-CE26-83F6-049B-0E57FFAB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B8A5-DD22-74F8-530F-EF70307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091-376A-050C-B735-64210A3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8434-D938-ED70-497A-1E3B34A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1C1E-7757-9EF7-BBEA-843640DE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642E-1ABE-C5DC-B9B1-70DA0057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F640-A755-DC68-D409-857CA301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26BCE-27BC-FAAF-097A-17E7CEC9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E098-C807-C5DB-1858-5C506919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A51B4-1FB3-EF4C-4FF4-5D35F3B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FFCB-EF45-732D-0ECF-A584EF5A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8205-FFDC-B12C-1164-4EB93E8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A4A-DD78-5645-B1D4-068D6F78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147E6-EEB0-2170-CCD5-C0D293C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C5E5E-CCA8-16EA-3653-03EC7629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0AE2-7E0E-5908-3E99-A9BEA8A3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BFA4-9784-8929-E17B-78B8AD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10EF-5B8A-1639-D379-7019DE56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3EBBE-3568-F7EE-31A5-3650740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B0E8-8054-0B46-69E6-36758DA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B7FB-14C9-73A6-7981-A18925D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309E-64B2-75A0-B448-7978D00D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790D-1158-0B49-6B89-25CD5DE3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F502-FB0E-CC93-9353-B84BF189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073-906C-4B90-9313-8136ADE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A9F-0F77-BF2C-37A4-8254772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9FAC4-4B9E-17B0-C812-68B0FBDB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7693-D646-81FD-55A2-7D6F0F8F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0DC1-FEE6-3952-8EE0-501AF1C1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EFCB-D70B-8E9F-E7B7-363541EE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155B-99E9-67CE-0C48-E178DDE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2B76C-5223-DCA6-0026-BC96C41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48CF-2DED-8951-11BD-3062F118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9B5A-223D-2525-3F55-3C78A92A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071B-6F79-470A-BBF0-FBA323BF118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0203-3856-3626-695D-5DBF332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5A62-E1E2-AB8A-7826-105A6C70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1441B-B96A-2164-5FF3-6D1D2F6AF5CF}"/>
              </a:ext>
            </a:extLst>
          </p:cNvPr>
          <p:cNvSpPr/>
          <p:nvPr/>
        </p:nvSpPr>
        <p:spPr>
          <a:xfrm>
            <a:off x="4359435" y="4931639"/>
            <a:ext cx="1193234" cy="1553463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08D7FA-A1B2-BF48-12CC-5D2BFBD1BE04}"/>
              </a:ext>
            </a:extLst>
          </p:cNvPr>
          <p:cNvSpPr/>
          <p:nvPr/>
        </p:nvSpPr>
        <p:spPr>
          <a:xfrm>
            <a:off x="4728630" y="5132277"/>
            <a:ext cx="473029" cy="1002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Discovery </a:t>
            </a:r>
            <a:r>
              <a:rPr lang="es-419" sz="800" dirty="0" err="1">
                <a:solidFill>
                  <a:schemeClr val="tx1"/>
                </a:solidFill>
              </a:rPr>
              <a:t>Service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26" descr="Dasturlash UZ">
            <a:extLst>
              <a:ext uri="{FF2B5EF4-FFF2-40B4-BE49-F238E27FC236}">
                <a16:creationId xmlns:a16="http://schemas.microsoft.com/office/drawing/2014/main" id="{D7F36AE2-A62D-54D9-036D-A5B0514D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47" y="5918660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5BA8C-DE4A-1F1E-0D64-07CAF0163082}"/>
              </a:ext>
            </a:extLst>
          </p:cNvPr>
          <p:cNvSpPr txBox="1"/>
          <p:nvPr/>
        </p:nvSpPr>
        <p:spPr>
          <a:xfrm>
            <a:off x="5347987" y="5965258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8761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91272-781C-EF1B-B34F-8A13C546E92C}"/>
              </a:ext>
            </a:extLst>
          </p:cNvPr>
          <p:cNvSpPr/>
          <p:nvPr/>
        </p:nvSpPr>
        <p:spPr>
          <a:xfrm>
            <a:off x="7806509" y="1151395"/>
            <a:ext cx="1411955" cy="831712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1747F2-1AF9-0085-0BDB-B9E502867976}"/>
              </a:ext>
            </a:extLst>
          </p:cNvPr>
          <p:cNvSpPr/>
          <p:nvPr/>
        </p:nvSpPr>
        <p:spPr>
          <a:xfrm>
            <a:off x="7981434" y="1425900"/>
            <a:ext cx="972948" cy="395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Config</a:t>
            </a:r>
            <a:r>
              <a:rPr lang="es-419" sz="800" dirty="0">
                <a:solidFill>
                  <a:schemeClr val="tx1"/>
                </a:solidFill>
              </a:rPr>
              <a:t> Server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" name="Picture 26" descr="Dasturlash UZ">
            <a:extLst>
              <a:ext uri="{FF2B5EF4-FFF2-40B4-BE49-F238E27FC236}">
                <a16:creationId xmlns:a16="http://schemas.microsoft.com/office/drawing/2014/main" id="{E11264B5-351F-244D-C68A-949E500F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17" y="1267713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FB9F3D01-DB97-EC16-0F77-6BD68255758A}"/>
              </a:ext>
            </a:extLst>
          </p:cNvPr>
          <p:cNvSpPr/>
          <p:nvPr/>
        </p:nvSpPr>
        <p:spPr>
          <a:xfrm>
            <a:off x="10471928" y="1333515"/>
            <a:ext cx="531933" cy="569399"/>
          </a:xfrm>
          <a:prstGeom prst="ca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2B653-F0E4-6CAF-6701-8BCB569C22B5}"/>
              </a:ext>
            </a:extLst>
          </p:cNvPr>
          <p:cNvSpPr txBox="1"/>
          <p:nvPr/>
        </p:nvSpPr>
        <p:spPr>
          <a:xfrm>
            <a:off x="9801537" y="932061"/>
            <a:ext cx="177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b="1" dirty="0"/>
              <a:t>https://github.com/Scorpius86/Microservices-Config-Repository</a:t>
            </a:r>
          </a:p>
        </p:txBody>
      </p:sp>
      <p:pic>
        <p:nvPicPr>
          <p:cNvPr id="11" name="Picture 10" descr="Git - Logo Downloads">
            <a:extLst>
              <a:ext uri="{FF2B5EF4-FFF2-40B4-BE49-F238E27FC236}">
                <a16:creationId xmlns:a16="http://schemas.microsoft.com/office/drawing/2014/main" id="{2AA302AD-15D3-AC86-64D7-C7ACD602A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22" y="1527508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9B7ED8-5183-6C8F-C847-4DEC11EBDF82}"/>
              </a:ext>
            </a:extLst>
          </p:cNvPr>
          <p:cNvCxnSpPr>
            <a:cxnSpLocks/>
          </p:cNvCxnSpPr>
          <p:nvPr/>
        </p:nvCxnSpPr>
        <p:spPr>
          <a:xfrm flipV="1">
            <a:off x="8954382" y="1618215"/>
            <a:ext cx="1517546" cy="5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020EC-4421-1D04-E414-4E915F5F7561}"/>
              </a:ext>
            </a:extLst>
          </p:cNvPr>
          <p:cNvSpPr/>
          <p:nvPr/>
        </p:nvSpPr>
        <p:spPr>
          <a:xfrm>
            <a:off x="9608983" y="2483287"/>
            <a:ext cx="1531906" cy="62838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1F7883-C4EF-1A68-CA05-07739A852483}"/>
              </a:ext>
            </a:extLst>
          </p:cNvPr>
          <p:cNvSpPr/>
          <p:nvPr/>
        </p:nvSpPr>
        <p:spPr>
          <a:xfrm rot="5400000">
            <a:off x="10241916" y="2166515"/>
            <a:ext cx="266040" cy="1266980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889FF-F972-05AC-2AE6-9FB8E4CE024C}"/>
              </a:ext>
            </a:extLst>
          </p:cNvPr>
          <p:cNvSpPr/>
          <p:nvPr/>
        </p:nvSpPr>
        <p:spPr>
          <a:xfrm>
            <a:off x="2451414" y="130369"/>
            <a:ext cx="1756307" cy="633235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3C6B2E-D297-8C83-FB56-276C7C8735C8}"/>
              </a:ext>
            </a:extLst>
          </p:cNvPr>
          <p:cNvSpPr/>
          <p:nvPr/>
        </p:nvSpPr>
        <p:spPr>
          <a:xfrm>
            <a:off x="2608621" y="485228"/>
            <a:ext cx="1287969" cy="5766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61A29-34AD-E14E-7785-9C6E3A02604E}"/>
              </a:ext>
            </a:extLst>
          </p:cNvPr>
          <p:cNvSpPr txBox="1"/>
          <p:nvPr/>
        </p:nvSpPr>
        <p:spPr>
          <a:xfrm>
            <a:off x="2608621" y="550116"/>
            <a:ext cx="128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/>
              <a:t>API Gateway</a:t>
            </a:r>
          </a:p>
          <a:p>
            <a:pPr algn="ctr"/>
            <a:r>
              <a:rPr lang="en-US" sz="800" dirty="0" err="1"/>
              <a:t>client.web.apigateway</a:t>
            </a:r>
            <a:endParaRPr lang="en-US" sz="8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1C098B1-2F8C-95CE-2BCD-41EDA1BF92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0367" y="5336764"/>
            <a:ext cx="117016" cy="1712539"/>
          </a:xfrm>
          <a:prstGeom prst="curvedConnector3">
            <a:avLst>
              <a:gd name="adj1" fmla="val -19535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7D51F-385B-7926-EF60-46E5A05401DF}"/>
              </a:ext>
            </a:extLst>
          </p:cNvPr>
          <p:cNvSpPr/>
          <p:nvPr/>
        </p:nvSpPr>
        <p:spPr>
          <a:xfrm>
            <a:off x="671405" y="2871343"/>
            <a:ext cx="1124105" cy="757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E3966802-63BE-66C6-07A6-9CA050804C8B}"/>
              </a:ext>
            </a:extLst>
          </p:cNvPr>
          <p:cNvSpPr/>
          <p:nvPr/>
        </p:nvSpPr>
        <p:spPr>
          <a:xfrm>
            <a:off x="671405" y="3661475"/>
            <a:ext cx="1124105" cy="21178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F80D5-A1CD-7047-9B17-40CA4DD03EB3}"/>
              </a:ext>
            </a:extLst>
          </p:cNvPr>
          <p:cNvSpPr txBox="1"/>
          <p:nvPr/>
        </p:nvSpPr>
        <p:spPr>
          <a:xfrm>
            <a:off x="1014809" y="3918901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Client</a:t>
            </a:r>
            <a:endParaRPr lang="en-US" sz="800" dirty="0"/>
          </a:p>
        </p:txBody>
      </p:sp>
      <p:pic>
        <p:nvPicPr>
          <p:cNvPr id="22" name="Picture 28" descr="Icon | Angular Material">
            <a:extLst>
              <a:ext uri="{FF2B5EF4-FFF2-40B4-BE49-F238E27FC236}">
                <a16:creationId xmlns:a16="http://schemas.microsoft.com/office/drawing/2014/main" id="{3D50CC68-D690-9507-527F-F71C4CA7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06" y="3108124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265767-92D1-820B-D5BA-78930218F99E}"/>
              </a:ext>
            </a:extLst>
          </p:cNvPr>
          <p:cNvSpPr txBox="1"/>
          <p:nvPr/>
        </p:nvSpPr>
        <p:spPr>
          <a:xfrm>
            <a:off x="850825" y="4112162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8081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7F0A7-3E98-26E2-CA4C-8FA4DF26BC9C}"/>
              </a:ext>
            </a:extLst>
          </p:cNvPr>
          <p:cNvSpPr/>
          <p:nvPr/>
        </p:nvSpPr>
        <p:spPr>
          <a:xfrm>
            <a:off x="4359435" y="1085185"/>
            <a:ext cx="1193234" cy="104911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5C46E55A-3D4D-D801-9E09-085AA7256148}"/>
              </a:ext>
            </a:extLst>
          </p:cNvPr>
          <p:cNvSpPr/>
          <p:nvPr/>
        </p:nvSpPr>
        <p:spPr>
          <a:xfrm>
            <a:off x="4585332" y="1300459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auth.api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6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13AE28B2-CCC2-9F94-5E63-12A75C97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00" y="1263829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5B17DEE-FB88-39F3-2A4F-208EFB550A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773" y="147060"/>
            <a:ext cx="815231" cy="1491567"/>
          </a:xfrm>
          <a:prstGeom prst="curvedConnector3">
            <a:avLst>
              <a:gd name="adj1" fmla="val -280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876E0C14-4A19-4355-56D6-261C6475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18423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33DCE4B-4D76-C98E-7A5E-5D871EC789DB}"/>
              </a:ext>
            </a:extLst>
          </p:cNvPr>
          <p:cNvSpPr/>
          <p:nvPr/>
        </p:nvSpPr>
        <p:spPr>
          <a:xfrm>
            <a:off x="5699000" y="418072"/>
            <a:ext cx="1193234" cy="95007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52C2EFC-F9C0-3545-4078-300098CB385F}"/>
              </a:ext>
            </a:extLst>
          </p:cNvPr>
          <p:cNvSpPr/>
          <p:nvPr/>
        </p:nvSpPr>
        <p:spPr>
          <a:xfrm>
            <a:off x="6055420" y="544313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2EC64-0913-14C0-0794-A732B4749650}"/>
              </a:ext>
            </a:extLst>
          </p:cNvPr>
          <p:cNvSpPr txBox="1"/>
          <p:nvPr/>
        </p:nvSpPr>
        <p:spPr>
          <a:xfrm>
            <a:off x="6063224" y="1096319"/>
            <a:ext cx="531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auth.db</a:t>
            </a:r>
            <a:endParaRPr lang="en-US" sz="800" dirty="0"/>
          </a:p>
        </p:txBody>
      </p:sp>
      <p:pic>
        <p:nvPicPr>
          <p:cNvPr id="34" name="Picture 2" descr="19 Mongodb Icons - Free in SVG, PNG, ICO - IconScout">
            <a:extLst>
              <a:ext uri="{FF2B5EF4-FFF2-40B4-BE49-F238E27FC236}">
                <a16:creationId xmlns:a16="http://schemas.microsoft.com/office/drawing/2014/main" id="{48B7AB8A-0117-2738-27AA-C6B0B3FB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36" y="746754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A2B244E-2BDD-FB77-1425-78CE57241A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743" y="618782"/>
            <a:ext cx="471446" cy="891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C8A82-90EB-BDE8-0CA0-F9A83731CDA8}"/>
              </a:ext>
            </a:extLst>
          </p:cNvPr>
          <p:cNvSpPr/>
          <p:nvPr/>
        </p:nvSpPr>
        <p:spPr>
          <a:xfrm>
            <a:off x="7806509" y="2224669"/>
            <a:ext cx="1193234" cy="2997775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A541FBEF-E933-EE5C-224E-9A3A5BB5E89A}"/>
              </a:ext>
            </a:extLst>
          </p:cNvPr>
          <p:cNvSpPr/>
          <p:nvPr/>
        </p:nvSpPr>
        <p:spPr>
          <a:xfrm>
            <a:off x="8137161" y="2382324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F0B287-173C-063E-7FA1-DA376BF1FA5B}"/>
              </a:ext>
            </a:extLst>
          </p:cNvPr>
          <p:cNvSpPr txBox="1"/>
          <p:nvPr/>
        </p:nvSpPr>
        <p:spPr>
          <a:xfrm>
            <a:off x="8097653" y="2951723"/>
            <a:ext cx="610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policy.db</a:t>
            </a:r>
            <a:endParaRPr lang="en-US" sz="800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80B107F0-EC57-5AD9-B347-C56E2053E4A2}"/>
              </a:ext>
            </a:extLst>
          </p:cNvPr>
          <p:cNvSpPr/>
          <p:nvPr/>
        </p:nvSpPr>
        <p:spPr>
          <a:xfrm>
            <a:off x="8137161" y="3368846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6D2FC-289E-26D6-355C-E79E6CCAC06F}"/>
              </a:ext>
            </a:extLst>
          </p:cNvPr>
          <p:cNvSpPr txBox="1"/>
          <p:nvPr/>
        </p:nvSpPr>
        <p:spPr>
          <a:xfrm>
            <a:off x="8061961" y="3938171"/>
            <a:ext cx="73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pricing.db</a:t>
            </a:r>
            <a:endParaRPr lang="en-US" sz="800" dirty="0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FF5BCD93-B29C-8F07-8E20-69529DF555EE}"/>
              </a:ext>
            </a:extLst>
          </p:cNvPr>
          <p:cNvSpPr/>
          <p:nvPr/>
        </p:nvSpPr>
        <p:spPr>
          <a:xfrm>
            <a:off x="8137161" y="4341420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CC1306-5156-2D74-6AB2-42728AFEA3E3}"/>
              </a:ext>
            </a:extLst>
          </p:cNvPr>
          <p:cNvSpPr txBox="1"/>
          <p:nvPr/>
        </p:nvSpPr>
        <p:spPr>
          <a:xfrm>
            <a:off x="8061961" y="4910745"/>
            <a:ext cx="73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product.db</a:t>
            </a:r>
            <a:endParaRPr lang="en-US" sz="800" dirty="0"/>
          </a:p>
        </p:txBody>
      </p:sp>
      <p:pic>
        <p:nvPicPr>
          <p:cNvPr id="43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05F6A976-15AC-D421-CCF2-CCB217A0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75" y="2537245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arten | .NET Transactional Document DB and Event Store on PostgreSQL">
            <a:extLst>
              <a:ext uri="{FF2B5EF4-FFF2-40B4-BE49-F238E27FC236}">
                <a16:creationId xmlns:a16="http://schemas.microsoft.com/office/drawing/2014/main" id="{787CA9B0-B905-D541-9482-44D81A0A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75" y="3558412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A7B32F8C-0C86-85EB-0143-8BA079E3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75" y="4510600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1CCCF14-D111-EDCA-2119-EA3C8EFFAAFC}"/>
              </a:ext>
            </a:extLst>
          </p:cNvPr>
          <p:cNvSpPr txBox="1"/>
          <p:nvPr/>
        </p:nvSpPr>
        <p:spPr>
          <a:xfrm>
            <a:off x="8061961" y="4910745"/>
            <a:ext cx="737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product.db</a:t>
            </a:r>
            <a:endParaRPr lang="en-US" sz="800" dirty="0"/>
          </a:p>
        </p:txBody>
      </p:sp>
      <p:pic>
        <p:nvPicPr>
          <p:cNvPr id="47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2F0026CC-50A1-FBA1-B407-14C63703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75" y="4510600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4799F67-2A52-C5B9-E11F-8FAB83987F08}"/>
              </a:ext>
            </a:extLst>
          </p:cNvPr>
          <p:cNvSpPr/>
          <p:nvPr/>
        </p:nvSpPr>
        <p:spPr>
          <a:xfrm>
            <a:off x="6186705" y="5521555"/>
            <a:ext cx="5552136" cy="126362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02376428-C6F3-201F-AA1A-93FAB45C0C0C}"/>
              </a:ext>
            </a:extLst>
          </p:cNvPr>
          <p:cNvSpPr/>
          <p:nvPr/>
        </p:nvSpPr>
        <p:spPr>
          <a:xfrm>
            <a:off x="9530079" y="5690736"/>
            <a:ext cx="531933" cy="5693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9BC98-D936-8C1F-6595-39BF3AFD3040}"/>
              </a:ext>
            </a:extLst>
          </p:cNvPr>
          <p:cNvSpPr txBox="1"/>
          <p:nvPr/>
        </p:nvSpPr>
        <p:spPr>
          <a:xfrm>
            <a:off x="9398412" y="6260060"/>
            <a:ext cx="823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 dirty="0" err="1"/>
              <a:t>elastic</a:t>
            </a:r>
            <a:r>
              <a:rPr lang="es-419" sz="800" dirty="0"/>
              <a:t> </a:t>
            </a:r>
            <a:r>
              <a:rPr lang="es-419" sz="800" dirty="0" err="1"/>
              <a:t>search</a:t>
            </a:r>
            <a:endParaRPr lang="en-US" sz="800" dirty="0"/>
          </a:p>
        </p:txBody>
      </p:sp>
      <p:pic>
        <p:nvPicPr>
          <p:cNvPr id="51" name="Picture 8" descr="download logo elastic search icon svg eps png psd ai vector color | Search  icon, Vector, Psd">
            <a:extLst>
              <a:ext uri="{FF2B5EF4-FFF2-40B4-BE49-F238E27FC236}">
                <a16:creationId xmlns:a16="http://schemas.microsoft.com/office/drawing/2014/main" id="{C170156A-D957-EF62-2178-479C4519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747" y="5856147"/>
            <a:ext cx="288476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7BAB82-B4F6-D3E9-CD6C-071C96BE54BB}"/>
              </a:ext>
            </a:extLst>
          </p:cNvPr>
          <p:cNvSpPr/>
          <p:nvPr/>
        </p:nvSpPr>
        <p:spPr>
          <a:xfrm>
            <a:off x="10441154" y="5802410"/>
            <a:ext cx="720769" cy="3958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Kibana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A2E335-9857-CDE9-3DB6-EB9A39FFA612}"/>
              </a:ext>
            </a:extLst>
          </p:cNvPr>
          <p:cNvCxnSpPr>
            <a:cxnSpLocks/>
            <a:stCxn id="49" idx="4"/>
            <a:endCxn id="52" idx="1"/>
          </p:cNvCxnSpPr>
          <p:nvPr/>
        </p:nvCxnSpPr>
        <p:spPr>
          <a:xfrm>
            <a:off x="10062012" y="5975436"/>
            <a:ext cx="379142" cy="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Picture 16" descr="kibana icon">
            <a:extLst>
              <a:ext uri="{FF2B5EF4-FFF2-40B4-BE49-F238E27FC236}">
                <a16:creationId xmlns:a16="http://schemas.microsoft.com/office/drawing/2014/main" id="{3F9735C6-B29D-89FE-8205-615CE7991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36" y="6254861"/>
            <a:ext cx="226732" cy="2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7BAAE6B-067A-8C6E-66A8-BDCF86ABA111}"/>
              </a:ext>
            </a:extLst>
          </p:cNvPr>
          <p:cNvSpPr txBox="1"/>
          <p:nvPr/>
        </p:nvSpPr>
        <p:spPr>
          <a:xfrm>
            <a:off x="10821847" y="6251542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5601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FDB1261-A19B-6C87-C3A1-536A2B9C96B6}"/>
              </a:ext>
            </a:extLst>
          </p:cNvPr>
          <p:cNvSpPr/>
          <p:nvPr/>
        </p:nvSpPr>
        <p:spPr>
          <a:xfrm>
            <a:off x="8629118" y="5778825"/>
            <a:ext cx="720769" cy="3958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LogStash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7" name="Picture 14" descr="Logstash free vector icon - Iconbolt">
            <a:extLst>
              <a:ext uri="{FF2B5EF4-FFF2-40B4-BE49-F238E27FC236}">
                <a16:creationId xmlns:a16="http://schemas.microsoft.com/office/drawing/2014/main" id="{31C3D13E-533E-F511-C289-0C21037F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269" y="6259041"/>
            <a:ext cx="323903" cy="1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272B1-342E-ECE9-23E7-F700C03AA2AD}"/>
              </a:ext>
            </a:extLst>
          </p:cNvPr>
          <p:cNvCxnSpPr>
            <a:cxnSpLocks/>
          </p:cNvCxnSpPr>
          <p:nvPr/>
        </p:nvCxnSpPr>
        <p:spPr>
          <a:xfrm flipV="1">
            <a:off x="9349887" y="5975435"/>
            <a:ext cx="180192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293D2DE-AE61-A995-2620-4CB3768479B7}"/>
              </a:ext>
            </a:extLst>
          </p:cNvPr>
          <p:cNvSpPr/>
          <p:nvPr/>
        </p:nvSpPr>
        <p:spPr>
          <a:xfrm>
            <a:off x="10211326" y="4889543"/>
            <a:ext cx="1531906" cy="62838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0500383-F401-C47B-2533-88AF96AC420D}"/>
              </a:ext>
            </a:extLst>
          </p:cNvPr>
          <p:cNvSpPr/>
          <p:nvPr/>
        </p:nvSpPr>
        <p:spPr>
          <a:xfrm>
            <a:off x="10441153" y="4998646"/>
            <a:ext cx="720769" cy="39584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APM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86C57D-FB1E-E9F5-A655-D949F1496092}"/>
              </a:ext>
            </a:extLst>
          </p:cNvPr>
          <p:cNvCxnSpPr>
            <a:cxnSpLocks/>
            <a:stCxn id="52" idx="0"/>
            <a:endCxn id="60" idx="2"/>
          </p:cNvCxnSpPr>
          <p:nvPr/>
        </p:nvCxnSpPr>
        <p:spPr>
          <a:xfrm flipH="1" flipV="1">
            <a:off x="10801538" y="5394493"/>
            <a:ext cx="1" cy="4079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DB639B-6586-22AD-2543-41B264D562A3}"/>
              </a:ext>
            </a:extLst>
          </p:cNvPr>
          <p:cNvCxnSpPr>
            <a:cxnSpLocks/>
            <a:stCxn id="60" idx="1"/>
            <a:endCxn id="49" idx="1"/>
          </p:cNvCxnSpPr>
          <p:nvPr/>
        </p:nvCxnSpPr>
        <p:spPr>
          <a:xfrm flipH="1">
            <a:off x="9796046" y="5196570"/>
            <a:ext cx="645107" cy="49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6E6FD6-AF27-1B8A-BBC1-B62480A0F018}"/>
              </a:ext>
            </a:extLst>
          </p:cNvPr>
          <p:cNvSpPr/>
          <p:nvPr/>
        </p:nvSpPr>
        <p:spPr>
          <a:xfrm>
            <a:off x="6320710" y="5726473"/>
            <a:ext cx="521166" cy="395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Jaeger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4" name="Picture 12" descr="CNCF Branding | Jaeger">
            <a:extLst>
              <a:ext uri="{FF2B5EF4-FFF2-40B4-BE49-F238E27FC236}">
                <a16:creationId xmlns:a16="http://schemas.microsoft.com/office/drawing/2014/main" id="{D20B35FF-AD30-8E10-B9B0-10D754A4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05" y="6228338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4849F75-838A-92E9-6DC8-6900EE941082}"/>
              </a:ext>
            </a:extLst>
          </p:cNvPr>
          <p:cNvSpPr txBox="1"/>
          <p:nvPr/>
        </p:nvSpPr>
        <p:spPr>
          <a:xfrm>
            <a:off x="6484430" y="6260060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16686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90E1661-DC54-2381-C78B-03A9417B7B81}"/>
              </a:ext>
            </a:extLst>
          </p:cNvPr>
          <p:cNvSpPr/>
          <p:nvPr/>
        </p:nvSpPr>
        <p:spPr>
          <a:xfrm>
            <a:off x="7457888" y="5730848"/>
            <a:ext cx="687932" cy="395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OTEL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</a:rPr>
              <a:t>Collector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B9EC25-7352-3EE5-F428-89DE71B85774}"/>
              </a:ext>
            </a:extLst>
          </p:cNvPr>
          <p:cNvSpPr/>
          <p:nvPr/>
        </p:nvSpPr>
        <p:spPr>
          <a:xfrm>
            <a:off x="7407846" y="6277580"/>
            <a:ext cx="789848" cy="395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Prometheus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EC3B19-312E-4861-4832-2E4BC0A55CF0}"/>
              </a:ext>
            </a:extLst>
          </p:cNvPr>
          <p:cNvCxnSpPr>
            <a:cxnSpLocks/>
            <a:stCxn id="66" idx="1"/>
            <a:endCxn id="63" idx="3"/>
          </p:cNvCxnSpPr>
          <p:nvPr/>
        </p:nvCxnSpPr>
        <p:spPr>
          <a:xfrm flipH="1" flipV="1">
            <a:off x="6841876" y="5924397"/>
            <a:ext cx="616012" cy="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BFBD31-54EE-A806-9BF4-B997ED393E6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801854" y="6126695"/>
            <a:ext cx="916" cy="1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41137B-59A4-0E52-6631-2B327DF840E7}"/>
              </a:ext>
            </a:extLst>
          </p:cNvPr>
          <p:cNvCxnSpPr>
            <a:cxnSpLocks/>
            <a:stCxn id="67" idx="1"/>
            <a:endCxn id="63" idx="3"/>
          </p:cNvCxnSpPr>
          <p:nvPr/>
        </p:nvCxnSpPr>
        <p:spPr>
          <a:xfrm flipH="1" flipV="1">
            <a:off x="6841876" y="5924397"/>
            <a:ext cx="565970" cy="5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101">
            <a:extLst>
              <a:ext uri="{FF2B5EF4-FFF2-40B4-BE49-F238E27FC236}">
                <a16:creationId xmlns:a16="http://schemas.microsoft.com/office/drawing/2014/main" id="{5B463038-939D-8F23-C139-D4648CB32D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70363" y="-1032529"/>
            <a:ext cx="4513418" cy="7548932"/>
          </a:xfrm>
          <a:prstGeom prst="curvedConnector3">
            <a:avLst>
              <a:gd name="adj1" fmla="val -506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01">
            <a:extLst>
              <a:ext uri="{FF2B5EF4-FFF2-40B4-BE49-F238E27FC236}">
                <a16:creationId xmlns:a16="http://schemas.microsoft.com/office/drawing/2014/main" id="{4C992CB8-3034-EB5B-D947-27D23CB074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13324" y="2846313"/>
            <a:ext cx="740033" cy="5836393"/>
          </a:xfrm>
          <a:prstGeom prst="curvedConnector3">
            <a:avLst>
              <a:gd name="adj1" fmla="val -308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01">
            <a:extLst>
              <a:ext uri="{FF2B5EF4-FFF2-40B4-BE49-F238E27FC236}">
                <a16:creationId xmlns:a16="http://schemas.microsoft.com/office/drawing/2014/main" id="{154B9EA2-818D-5C7A-813E-375CB8C9A8F2}"/>
              </a:ext>
            </a:extLst>
          </p:cNvPr>
          <p:cNvCxnSpPr>
            <a:cxnSpLocks/>
          </p:cNvCxnSpPr>
          <p:nvPr/>
        </p:nvCxnSpPr>
        <p:spPr>
          <a:xfrm>
            <a:off x="8954382" y="1623824"/>
            <a:ext cx="1847156" cy="3374822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01">
            <a:extLst>
              <a:ext uri="{FF2B5EF4-FFF2-40B4-BE49-F238E27FC236}">
                <a16:creationId xmlns:a16="http://schemas.microsoft.com/office/drawing/2014/main" id="{89E62559-AF88-2718-AB7B-980BA1E4B391}"/>
              </a:ext>
            </a:extLst>
          </p:cNvPr>
          <p:cNvCxnSpPr>
            <a:cxnSpLocks/>
          </p:cNvCxnSpPr>
          <p:nvPr/>
        </p:nvCxnSpPr>
        <p:spPr>
          <a:xfrm>
            <a:off x="5322353" y="1618141"/>
            <a:ext cx="5479185" cy="3380505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01">
            <a:extLst>
              <a:ext uri="{FF2B5EF4-FFF2-40B4-BE49-F238E27FC236}">
                <a16:creationId xmlns:a16="http://schemas.microsoft.com/office/drawing/2014/main" id="{09CCAF79-3F20-9672-EC72-C456F52FF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3846" y="-849046"/>
            <a:ext cx="2127303" cy="9568080"/>
          </a:xfrm>
          <a:prstGeom prst="curvedConnector3">
            <a:avLst>
              <a:gd name="adj1" fmla="val -1074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192210-BCD3-0D8F-695A-C09D9C07E497}"/>
              </a:ext>
            </a:extLst>
          </p:cNvPr>
          <p:cNvSpPr/>
          <p:nvPr/>
        </p:nvSpPr>
        <p:spPr>
          <a:xfrm>
            <a:off x="5702198" y="1464627"/>
            <a:ext cx="1193234" cy="4008951"/>
          </a:xfrm>
          <a:prstGeom prst="rect">
            <a:avLst/>
          </a:prstGeom>
          <a:solidFill>
            <a:srgbClr val="C59EE2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E7925DA6-CB15-B69C-3BF8-F04B7B9ACE14}"/>
              </a:ext>
            </a:extLst>
          </p:cNvPr>
          <p:cNvSpPr/>
          <p:nvPr/>
        </p:nvSpPr>
        <p:spPr>
          <a:xfrm>
            <a:off x="5941510" y="1589226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policy.api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7149C9DC-DBE3-1EA2-5685-D9FCAD07B488}"/>
              </a:ext>
            </a:extLst>
          </p:cNvPr>
          <p:cNvSpPr/>
          <p:nvPr/>
        </p:nvSpPr>
        <p:spPr>
          <a:xfrm>
            <a:off x="5941510" y="2575748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pricing.api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4860F07B-DB39-C2FE-005F-3459D893080E}"/>
              </a:ext>
            </a:extLst>
          </p:cNvPr>
          <p:cNvSpPr/>
          <p:nvPr/>
        </p:nvSpPr>
        <p:spPr>
          <a:xfrm>
            <a:off x="5941510" y="3548322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</a:rPr>
              <a:t>product.api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04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BCEC48E6-C005-5FF7-8F7E-97B86E8A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80" y="1583514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Download C Sharp (C#) Logo Vector SVG, EPS, PDF, Ai and PNG (1.85 KB) Free">
            <a:extLst>
              <a:ext uri="{FF2B5EF4-FFF2-40B4-BE49-F238E27FC236}">
                <a16:creationId xmlns:a16="http://schemas.microsoft.com/office/drawing/2014/main" id="{C7C5D92F-A807-4A7F-E9AA-6983EAAC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80" y="2561901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618CB8CB-8827-80DE-96FA-FF533A9C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80" y="3542101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Hexagon 106">
            <a:extLst>
              <a:ext uri="{FF2B5EF4-FFF2-40B4-BE49-F238E27FC236}">
                <a16:creationId xmlns:a16="http://schemas.microsoft.com/office/drawing/2014/main" id="{49DD17EF-6BAA-5F56-F45B-08742EF0060E}"/>
              </a:ext>
            </a:extLst>
          </p:cNvPr>
          <p:cNvSpPr/>
          <p:nvPr/>
        </p:nvSpPr>
        <p:spPr>
          <a:xfrm>
            <a:off x="5946075" y="3262614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D71078D2-8022-8DF7-CD79-2A912AB732C6}"/>
              </a:ext>
            </a:extLst>
          </p:cNvPr>
          <p:cNvSpPr/>
          <p:nvPr/>
        </p:nvSpPr>
        <p:spPr>
          <a:xfrm>
            <a:off x="6216939" y="3262614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0BBE3423-6EA9-5D5B-FA65-5DF0D3A728D5}"/>
              </a:ext>
            </a:extLst>
          </p:cNvPr>
          <p:cNvSpPr/>
          <p:nvPr/>
        </p:nvSpPr>
        <p:spPr>
          <a:xfrm>
            <a:off x="6471940" y="3262614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7E554527-17FE-1F46-AE08-DA31E089361F}"/>
              </a:ext>
            </a:extLst>
          </p:cNvPr>
          <p:cNvSpPr/>
          <p:nvPr/>
        </p:nvSpPr>
        <p:spPr>
          <a:xfrm>
            <a:off x="5946075" y="2276093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C83E556A-F9D7-4032-154B-1E479D188FA1}"/>
              </a:ext>
            </a:extLst>
          </p:cNvPr>
          <p:cNvSpPr/>
          <p:nvPr/>
        </p:nvSpPr>
        <p:spPr>
          <a:xfrm>
            <a:off x="6216939" y="2276093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B0F6448-4D0D-0292-FECB-B69C536A8FBF}"/>
              </a:ext>
            </a:extLst>
          </p:cNvPr>
          <p:cNvSpPr/>
          <p:nvPr/>
        </p:nvSpPr>
        <p:spPr>
          <a:xfrm>
            <a:off x="6471940" y="2276093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0CBFE744-C39A-EF4F-D034-51A4CEC56A31}"/>
              </a:ext>
            </a:extLst>
          </p:cNvPr>
          <p:cNvSpPr/>
          <p:nvPr/>
        </p:nvSpPr>
        <p:spPr>
          <a:xfrm>
            <a:off x="5946075" y="4241484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CDB7F1BD-8299-F97B-26EA-BA3D275F5EF8}"/>
              </a:ext>
            </a:extLst>
          </p:cNvPr>
          <p:cNvSpPr/>
          <p:nvPr/>
        </p:nvSpPr>
        <p:spPr>
          <a:xfrm>
            <a:off x="6216939" y="4241484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0BB5E8D1-8EAB-95F2-642C-E3010910FA73}"/>
              </a:ext>
            </a:extLst>
          </p:cNvPr>
          <p:cNvSpPr/>
          <p:nvPr/>
        </p:nvSpPr>
        <p:spPr>
          <a:xfrm>
            <a:off x="6471940" y="4241484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627242F4-D27D-8E86-A8D4-1F3499B7E6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41510" y="1906908"/>
            <a:ext cx="12700" cy="986522"/>
          </a:xfrm>
          <a:prstGeom prst="curvedConnector3">
            <a:avLst>
              <a:gd name="adj1" fmla="val 518313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4F534BE-6D7D-4D96-75E2-69CDED6B077F}"/>
              </a:ext>
            </a:extLst>
          </p:cNvPr>
          <p:cNvCxnSpPr/>
          <p:nvPr/>
        </p:nvCxnSpPr>
        <p:spPr>
          <a:xfrm rot="5400000" flipH="1" flipV="1">
            <a:off x="8308270" y="1144445"/>
            <a:ext cx="278086" cy="3855246"/>
          </a:xfrm>
          <a:prstGeom prst="bentConnector3">
            <a:avLst>
              <a:gd name="adj1" fmla="val -41716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FD82EE8-742E-D140-6D61-1AE5C28C540D}"/>
              </a:ext>
            </a:extLst>
          </p:cNvPr>
          <p:cNvCxnSpPr>
            <a:cxnSpLocks/>
          </p:cNvCxnSpPr>
          <p:nvPr/>
        </p:nvCxnSpPr>
        <p:spPr>
          <a:xfrm>
            <a:off x="6517180" y="2237531"/>
            <a:ext cx="3857756" cy="429454"/>
          </a:xfrm>
          <a:prstGeom prst="bentConnector4">
            <a:avLst>
              <a:gd name="adj1" fmla="val 48276"/>
              <a:gd name="adj2" fmla="val 2062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exagon 137">
            <a:extLst>
              <a:ext uri="{FF2B5EF4-FFF2-40B4-BE49-F238E27FC236}">
                <a16:creationId xmlns:a16="http://schemas.microsoft.com/office/drawing/2014/main" id="{F873DFD9-F2B3-EDDD-18E8-E8AD884F5EA2}"/>
              </a:ext>
            </a:extLst>
          </p:cNvPr>
          <p:cNvSpPr/>
          <p:nvPr/>
        </p:nvSpPr>
        <p:spPr>
          <a:xfrm>
            <a:off x="2889936" y="1297262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auth.api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122C44-F46A-F691-0212-553C276F006C}"/>
              </a:ext>
            </a:extLst>
          </p:cNvPr>
          <p:cNvSpPr txBox="1"/>
          <p:nvPr/>
        </p:nvSpPr>
        <p:spPr>
          <a:xfrm>
            <a:off x="2809950" y="1919974"/>
            <a:ext cx="962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POST /</a:t>
            </a:r>
            <a:r>
              <a:rPr lang="en-US" sz="800" dirty="0" err="1"/>
              <a:t>api</a:t>
            </a:r>
            <a:r>
              <a:rPr lang="en-US" sz="800" dirty="0"/>
              <a:t>/users</a:t>
            </a:r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B9DDD52C-A999-1FC7-03E2-B4627FF2FBBE}"/>
              </a:ext>
            </a:extLst>
          </p:cNvPr>
          <p:cNvSpPr/>
          <p:nvPr/>
        </p:nvSpPr>
        <p:spPr>
          <a:xfrm>
            <a:off x="2889936" y="2349268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policy.api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41" name="Picture 30" descr="Padlock - Free security icons">
            <a:extLst>
              <a:ext uri="{FF2B5EF4-FFF2-40B4-BE49-F238E27FC236}">
                <a16:creationId xmlns:a16="http://schemas.microsoft.com/office/drawing/2014/main" id="{B6783C41-036D-C9BF-A2F0-512F9025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9" y="232657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13310A1-F9AC-7817-648C-229572BDCDEA}"/>
              </a:ext>
            </a:extLst>
          </p:cNvPr>
          <p:cNvSpPr txBox="1"/>
          <p:nvPr/>
        </p:nvSpPr>
        <p:spPr>
          <a:xfrm>
            <a:off x="2863612" y="3106994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/policies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044CD6-057D-37AD-E80F-593037F78F95}"/>
              </a:ext>
            </a:extLst>
          </p:cNvPr>
          <p:cNvSpPr txBox="1"/>
          <p:nvPr/>
        </p:nvSpPr>
        <p:spPr>
          <a:xfrm>
            <a:off x="2863612" y="2988501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/offers</a:t>
            </a:r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76D42DAE-A8D8-9DE8-A8E3-BF9DF07B1560}"/>
              </a:ext>
            </a:extLst>
          </p:cNvPr>
          <p:cNvSpPr/>
          <p:nvPr/>
        </p:nvSpPr>
        <p:spPr>
          <a:xfrm>
            <a:off x="2889936" y="3335790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pricing.api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45" name="Picture 30" descr="Padlock - Free security icons">
            <a:extLst>
              <a:ext uri="{FF2B5EF4-FFF2-40B4-BE49-F238E27FC236}">
                <a16:creationId xmlns:a16="http://schemas.microsoft.com/office/drawing/2014/main" id="{AA23CBC9-AFAB-C6AE-7CBE-79DD2813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9" y="33228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0282EF7-DD06-7D62-924D-59B33FE446DB}"/>
              </a:ext>
            </a:extLst>
          </p:cNvPr>
          <p:cNvSpPr txBox="1"/>
          <p:nvPr/>
        </p:nvSpPr>
        <p:spPr>
          <a:xfrm>
            <a:off x="2863612" y="3967418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/pricing</a:t>
            </a:r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C80A9EC1-0EC5-D92B-B32D-FBD8DB6438F0}"/>
              </a:ext>
            </a:extLst>
          </p:cNvPr>
          <p:cNvSpPr/>
          <p:nvPr/>
        </p:nvSpPr>
        <p:spPr>
          <a:xfrm>
            <a:off x="2889936" y="4308364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product.api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48" name="Picture 30" descr="Padlock - Free security icons">
            <a:extLst>
              <a:ext uri="{FF2B5EF4-FFF2-40B4-BE49-F238E27FC236}">
                <a16:creationId xmlns:a16="http://schemas.microsoft.com/office/drawing/2014/main" id="{37D04AA5-F184-7DF5-E22E-FBF6FE82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9" y="425570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1727C58E-4835-47FA-209A-6A1FBD713EB5}"/>
              </a:ext>
            </a:extLst>
          </p:cNvPr>
          <p:cNvSpPr txBox="1"/>
          <p:nvPr/>
        </p:nvSpPr>
        <p:spPr>
          <a:xfrm>
            <a:off x="2863612" y="4954498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/products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676D522-2C00-82F0-F027-DF9C5D67B0F1}"/>
              </a:ext>
            </a:extLst>
          </p:cNvPr>
          <p:cNvSpPr txBox="1"/>
          <p:nvPr/>
        </p:nvSpPr>
        <p:spPr>
          <a:xfrm>
            <a:off x="2172657" y="3025365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44399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30E35D5-E452-06F2-C6FA-950D859C9496}"/>
              </a:ext>
            </a:extLst>
          </p:cNvPr>
          <p:cNvCxnSpPr/>
          <p:nvPr/>
        </p:nvCxnSpPr>
        <p:spPr>
          <a:xfrm flipV="1">
            <a:off x="1795510" y="2666950"/>
            <a:ext cx="1094427" cy="58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C6666CB-BCC8-F030-91E2-B27494CA15D0}"/>
              </a:ext>
            </a:extLst>
          </p:cNvPr>
          <p:cNvCxnSpPr/>
          <p:nvPr/>
        </p:nvCxnSpPr>
        <p:spPr>
          <a:xfrm>
            <a:off x="1795510" y="3250118"/>
            <a:ext cx="1094427" cy="137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0439CBF-6579-57AE-CC3A-5E66645B7F3B}"/>
              </a:ext>
            </a:extLst>
          </p:cNvPr>
          <p:cNvCxnSpPr>
            <a:cxnSpLocks/>
          </p:cNvCxnSpPr>
          <p:nvPr/>
        </p:nvCxnSpPr>
        <p:spPr>
          <a:xfrm flipV="1">
            <a:off x="1795510" y="1614943"/>
            <a:ext cx="1094427" cy="16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E046CF-3943-658B-A2B1-0E9F31F2D434}"/>
              </a:ext>
            </a:extLst>
          </p:cNvPr>
          <p:cNvCxnSpPr>
            <a:cxnSpLocks/>
          </p:cNvCxnSpPr>
          <p:nvPr/>
        </p:nvCxnSpPr>
        <p:spPr>
          <a:xfrm>
            <a:off x="3626958" y="1614943"/>
            <a:ext cx="958374" cy="31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9FCAB43-2364-BBBB-530D-62C1F9EA5BEA}"/>
              </a:ext>
            </a:extLst>
          </p:cNvPr>
          <p:cNvCxnSpPr/>
          <p:nvPr/>
        </p:nvCxnSpPr>
        <p:spPr>
          <a:xfrm flipV="1">
            <a:off x="3626957" y="1906908"/>
            <a:ext cx="2314553" cy="760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5D2FB74-3640-6F58-C315-87F9D2CE169A}"/>
              </a:ext>
            </a:extLst>
          </p:cNvPr>
          <p:cNvCxnSpPr/>
          <p:nvPr/>
        </p:nvCxnSpPr>
        <p:spPr>
          <a:xfrm flipV="1">
            <a:off x="3626957" y="2893430"/>
            <a:ext cx="2314553" cy="760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FCD4C5-1D75-36CB-AF96-EF12B27257F1}"/>
              </a:ext>
            </a:extLst>
          </p:cNvPr>
          <p:cNvCxnSpPr>
            <a:cxnSpLocks/>
          </p:cNvCxnSpPr>
          <p:nvPr/>
        </p:nvCxnSpPr>
        <p:spPr>
          <a:xfrm flipV="1">
            <a:off x="3626957" y="3866004"/>
            <a:ext cx="2314553" cy="760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31">
            <a:extLst>
              <a:ext uri="{FF2B5EF4-FFF2-40B4-BE49-F238E27FC236}">
                <a16:creationId xmlns:a16="http://schemas.microsoft.com/office/drawing/2014/main" id="{4BC70321-155F-7AF6-58DA-7AC20C46E346}"/>
              </a:ext>
            </a:extLst>
          </p:cNvPr>
          <p:cNvCxnSpPr>
            <a:cxnSpLocks/>
          </p:cNvCxnSpPr>
          <p:nvPr/>
        </p:nvCxnSpPr>
        <p:spPr>
          <a:xfrm>
            <a:off x="5322353" y="1618141"/>
            <a:ext cx="3667150" cy="41606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F78EB62-3FF5-0F48-F969-D06D1BADD334}"/>
              </a:ext>
            </a:extLst>
          </p:cNvPr>
          <p:cNvCxnSpPr>
            <a:cxnSpLocks/>
          </p:cNvCxnSpPr>
          <p:nvPr/>
        </p:nvCxnSpPr>
        <p:spPr>
          <a:xfrm>
            <a:off x="6678531" y="1906908"/>
            <a:ext cx="2310972" cy="387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3A2228-2A54-CD76-312D-250D26FE1B26}"/>
              </a:ext>
            </a:extLst>
          </p:cNvPr>
          <p:cNvCxnSpPr>
            <a:cxnSpLocks/>
          </p:cNvCxnSpPr>
          <p:nvPr/>
        </p:nvCxnSpPr>
        <p:spPr>
          <a:xfrm>
            <a:off x="6678531" y="2893430"/>
            <a:ext cx="2310972" cy="28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30628BF-7F3D-F1DC-4D17-CD7BCECD06F6}"/>
              </a:ext>
            </a:extLst>
          </p:cNvPr>
          <p:cNvCxnSpPr>
            <a:cxnSpLocks/>
          </p:cNvCxnSpPr>
          <p:nvPr/>
        </p:nvCxnSpPr>
        <p:spPr>
          <a:xfrm>
            <a:off x="6678532" y="3866004"/>
            <a:ext cx="2310971" cy="19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4FF2B3E-8659-D60E-F9F3-3D0085ED671E}"/>
              </a:ext>
            </a:extLst>
          </p:cNvPr>
          <p:cNvCxnSpPr>
            <a:cxnSpLocks/>
          </p:cNvCxnSpPr>
          <p:nvPr/>
        </p:nvCxnSpPr>
        <p:spPr>
          <a:xfrm flipH="1">
            <a:off x="7801854" y="1821747"/>
            <a:ext cx="666054" cy="39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22D7E7F0-C3A6-0D85-8E85-551BD40620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4806" y="3914495"/>
            <a:ext cx="124847" cy="4549248"/>
          </a:xfrm>
          <a:prstGeom prst="curvedConnector3">
            <a:avLst>
              <a:gd name="adj1" fmla="val -39025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E0537061-017E-BC0C-CE57-9A120F7E73CE}"/>
              </a:ext>
            </a:extLst>
          </p:cNvPr>
          <p:cNvCxnSpPr>
            <a:cxnSpLocks/>
          </p:cNvCxnSpPr>
          <p:nvPr/>
        </p:nvCxnSpPr>
        <p:spPr>
          <a:xfrm>
            <a:off x="5322353" y="1618141"/>
            <a:ext cx="2479501" cy="4112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0EECA07-D87E-25E5-9211-5C35AA9F06CC}"/>
              </a:ext>
            </a:extLst>
          </p:cNvPr>
          <p:cNvCxnSpPr>
            <a:cxnSpLocks/>
          </p:cNvCxnSpPr>
          <p:nvPr/>
        </p:nvCxnSpPr>
        <p:spPr>
          <a:xfrm>
            <a:off x="6678531" y="2054684"/>
            <a:ext cx="1123323" cy="367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54DBD48-9187-A029-24E6-B934A5044E3E}"/>
              </a:ext>
            </a:extLst>
          </p:cNvPr>
          <p:cNvCxnSpPr>
            <a:cxnSpLocks/>
          </p:cNvCxnSpPr>
          <p:nvPr/>
        </p:nvCxnSpPr>
        <p:spPr>
          <a:xfrm>
            <a:off x="6678531" y="3041206"/>
            <a:ext cx="1123323" cy="26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38D1F68-54B7-6775-9A00-8F05582AE791}"/>
              </a:ext>
            </a:extLst>
          </p:cNvPr>
          <p:cNvCxnSpPr>
            <a:cxnSpLocks/>
          </p:cNvCxnSpPr>
          <p:nvPr/>
        </p:nvCxnSpPr>
        <p:spPr>
          <a:xfrm>
            <a:off x="6678531" y="4013780"/>
            <a:ext cx="1123323" cy="171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97BB642-653E-50F5-A49F-845069668355}"/>
              </a:ext>
            </a:extLst>
          </p:cNvPr>
          <p:cNvCxnSpPr/>
          <p:nvPr/>
        </p:nvCxnSpPr>
        <p:spPr>
          <a:xfrm>
            <a:off x="6678531" y="1906908"/>
            <a:ext cx="1458630" cy="7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759531C-B0D9-7A9F-1705-70686F64878D}"/>
              </a:ext>
            </a:extLst>
          </p:cNvPr>
          <p:cNvCxnSpPr/>
          <p:nvPr/>
        </p:nvCxnSpPr>
        <p:spPr>
          <a:xfrm>
            <a:off x="6678531" y="2893430"/>
            <a:ext cx="1458630" cy="7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E5227D6-DA00-871D-310F-B40DE448DF55}"/>
              </a:ext>
            </a:extLst>
          </p:cNvPr>
          <p:cNvCxnSpPr/>
          <p:nvPr/>
        </p:nvCxnSpPr>
        <p:spPr>
          <a:xfrm>
            <a:off x="6678531" y="3866004"/>
            <a:ext cx="1458630" cy="76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Hexagon 185">
            <a:extLst>
              <a:ext uri="{FF2B5EF4-FFF2-40B4-BE49-F238E27FC236}">
                <a16:creationId xmlns:a16="http://schemas.microsoft.com/office/drawing/2014/main" id="{335DB9C6-A901-D6C5-A1EF-E08350EDBEA0}"/>
              </a:ext>
            </a:extLst>
          </p:cNvPr>
          <p:cNvSpPr/>
          <p:nvPr/>
        </p:nvSpPr>
        <p:spPr>
          <a:xfrm>
            <a:off x="5952693" y="4499804"/>
            <a:ext cx="737021" cy="635363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</a:rPr>
              <a:t>report.api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F695B535-7D03-9038-DD93-C253F2AB0621}"/>
              </a:ext>
            </a:extLst>
          </p:cNvPr>
          <p:cNvSpPr/>
          <p:nvPr/>
        </p:nvSpPr>
        <p:spPr>
          <a:xfrm>
            <a:off x="5957258" y="5192966"/>
            <a:ext cx="210797" cy="181721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BCBAEC4A-D961-7070-7141-29F341D421FB}"/>
              </a:ext>
            </a:extLst>
          </p:cNvPr>
          <p:cNvSpPr/>
          <p:nvPr/>
        </p:nvSpPr>
        <p:spPr>
          <a:xfrm>
            <a:off x="6228122" y="5192966"/>
            <a:ext cx="210797" cy="181721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51E3FC0A-21FE-B96A-E013-75AF3FD7014A}"/>
              </a:ext>
            </a:extLst>
          </p:cNvPr>
          <p:cNvSpPr/>
          <p:nvPr/>
        </p:nvSpPr>
        <p:spPr>
          <a:xfrm>
            <a:off x="6483123" y="5192966"/>
            <a:ext cx="210797" cy="181721"/>
          </a:xfrm>
          <a:prstGeom prst="hexag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90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D0509C1A-7A87-65FA-B506-B7F54882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63" y="4493583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2DA51799-4CDC-2E99-8F87-989473A98EA7}"/>
              </a:ext>
            </a:extLst>
          </p:cNvPr>
          <p:cNvCxnSpPr>
            <a:cxnSpLocks/>
          </p:cNvCxnSpPr>
          <p:nvPr/>
        </p:nvCxnSpPr>
        <p:spPr>
          <a:xfrm rot="10800000">
            <a:off x="5941511" y="1906908"/>
            <a:ext cx="11183" cy="2910578"/>
          </a:xfrm>
          <a:prstGeom prst="curvedConnector3">
            <a:avLst>
              <a:gd name="adj1" fmla="val 11394572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841C9C0-18DA-E52A-E698-233E6B397B93}"/>
              </a:ext>
            </a:extLst>
          </p:cNvPr>
          <p:cNvCxnSpPr>
            <a:cxnSpLocks/>
          </p:cNvCxnSpPr>
          <p:nvPr/>
        </p:nvCxnSpPr>
        <p:spPr>
          <a:xfrm rot="10800000">
            <a:off x="5941511" y="3866004"/>
            <a:ext cx="11183" cy="951482"/>
          </a:xfrm>
          <a:prstGeom prst="curvedConnector3">
            <a:avLst>
              <a:gd name="adj1" fmla="val 4787141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Hexagon 192">
            <a:extLst>
              <a:ext uri="{FF2B5EF4-FFF2-40B4-BE49-F238E27FC236}">
                <a16:creationId xmlns:a16="http://schemas.microsoft.com/office/drawing/2014/main" id="{985E28C5-6862-FBA5-F47E-E16B54B300BB}"/>
              </a:ext>
            </a:extLst>
          </p:cNvPr>
          <p:cNvSpPr/>
          <p:nvPr/>
        </p:nvSpPr>
        <p:spPr>
          <a:xfrm>
            <a:off x="2889936" y="5425879"/>
            <a:ext cx="737021" cy="635363"/>
          </a:xfrm>
          <a:prstGeom prst="hexagon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b="1" dirty="0" err="1">
                <a:solidFill>
                  <a:schemeClr val="tx1"/>
                </a:solidFill>
              </a:rPr>
              <a:t>repost.api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94" name="Picture 30" descr="Padlock - Free security icons">
            <a:extLst>
              <a:ext uri="{FF2B5EF4-FFF2-40B4-BE49-F238E27FC236}">
                <a16:creationId xmlns:a16="http://schemas.microsoft.com/office/drawing/2014/main" id="{5E6F3836-4C90-2B90-68DC-EC37EF3E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9" y="537160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D3B23A-A9F8-2BD3-0AEA-BA26022A4471}"/>
              </a:ext>
            </a:extLst>
          </p:cNvPr>
          <p:cNvCxnSpPr>
            <a:cxnSpLocks/>
            <a:stCxn id="193" idx="0"/>
          </p:cNvCxnSpPr>
          <p:nvPr/>
        </p:nvCxnSpPr>
        <p:spPr>
          <a:xfrm flipV="1">
            <a:off x="3626957" y="4817486"/>
            <a:ext cx="2325736" cy="92607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B3A0C4D-C0FE-826D-3762-1E0AA2C7F69E}"/>
              </a:ext>
            </a:extLst>
          </p:cNvPr>
          <p:cNvCxnSpPr>
            <a:cxnSpLocks/>
          </p:cNvCxnSpPr>
          <p:nvPr/>
        </p:nvCxnSpPr>
        <p:spPr>
          <a:xfrm>
            <a:off x="1795510" y="3388659"/>
            <a:ext cx="1094426" cy="235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3997D44-14D6-617A-CFFC-74F3B21425E9}"/>
              </a:ext>
            </a:extLst>
          </p:cNvPr>
          <p:cNvCxnSpPr>
            <a:cxnSpLocks/>
          </p:cNvCxnSpPr>
          <p:nvPr/>
        </p:nvCxnSpPr>
        <p:spPr>
          <a:xfrm flipH="1">
            <a:off x="5201659" y="4817486"/>
            <a:ext cx="751034" cy="815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F9B8ABF-C110-B6EF-E2CA-BCE18D6921A0}"/>
              </a:ext>
            </a:extLst>
          </p:cNvPr>
          <p:cNvCxnSpPr>
            <a:cxnSpLocks/>
          </p:cNvCxnSpPr>
          <p:nvPr/>
        </p:nvCxnSpPr>
        <p:spPr>
          <a:xfrm>
            <a:off x="6689714" y="4817486"/>
            <a:ext cx="1112140" cy="913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5F03F35-DA92-4A54-530A-B85A2C43DBB1}"/>
              </a:ext>
            </a:extLst>
          </p:cNvPr>
          <p:cNvCxnSpPr>
            <a:cxnSpLocks/>
          </p:cNvCxnSpPr>
          <p:nvPr/>
        </p:nvCxnSpPr>
        <p:spPr>
          <a:xfrm>
            <a:off x="6689714" y="4817486"/>
            <a:ext cx="3751439" cy="37908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3DE0256D-3A13-CC78-8E0B-A3CB7E609F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5148" y="1623823"/>
            <a:ext cx="3016287" cy="3508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170C1B4-D98A-9D98-F251-D274B03AB778}"/>
              </a:ext>
            </a:extLst>
          </p:cNvPr>
          <p:cNvCxnSpPr>
            <a:cxnSpLocks/>
          </p:cNvCxnSpPr>
          <p:nvPr/>
        </p:nvCxnSpPr>
        <p:spPr>
          <a:xfrm flipH="1">
            <a:off x="5201659" y="1906908"/>
            <a:ext cx="739851" cy="372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67EDA52-625B-ADA9-A931-3F5892E610AA}"/>
              </a:ext>
            </a:extLst>
          </p:cNvPr>
          <p:cNvCxnSpPr>
            <a:cxnSpLocks/>
          </p:cNvCxnSpPr>
          <p:nvPr/>
        </p:nvCxnSpPr>
        <p:spPr>
          <a:xfrm flipH="1">
            <a:off x="5201659" y="2893430"/>
            <a:ext cx="739851" cy="273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BFB1449-E449-600A-F98B-011AC44CED64}"/>
              </a:ext>
            </a:extLst>
          </p:cNvPr>
          <p:cNvCxnSpPr>
            <a:cxnSpLocks/>
          </p:cNvCxnSpPr>
          <p:nvPr/>
        </p:nvCxnSpPr>
        <p:spPr>
          <a:xfrm flipH="1">
            <a:off x="5201659" y="3866004"/>
            <a:ext cx="739851" cy="176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9F4690D-4DA0-1C2A-3429-D71FF1360B4E}"/>
              </a:ext>
            </a:extLst>
          </p:cNvPr>
          <p:cNvCxnSpPr>
            <a:cxnSpLocks/>
            <a:stCxn id="190" idx="2"/>
            <a:endCxn id="56" idx="0"/>
          </p:cNvCxnSpPr>
          <p:nvPr/>
        </p:nvCxnSpPr>
        <p:spPr>
          <a:xfrm>
            <a:off x="6689715" y="4817486"/>
            <a:ext cx="2299788" cy="961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111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44</cp:revision>
  <dcterms:created xsi:type="dcterms:W3CDTF">2022-12-17T14:21:49Z</dcterms:created>
  <dcterms:modified xsi:type="dcterms:W3CDTF">2024-09-21T19:12:33Z</dcterms:modified>
</cp:coreProperties>
</file>