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AFF8E-8365-4958-B963-611A859E56AB}" v="1" dt="2024-08-10T14:09:1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9DAFF8E-8365-4958-B963-611A859E56AB}"/>
    <pc:docChg chg="delSld modSld">
      <pc:chgData name="Erick Arostegui Cunza" userId="d89b6af450cec8f7" providerId="LiveId" clId="{B9DAFF8E-8365-4958-B963-611A859E56AB}" dt="2024-08-10T14:09:14.465" v="2" actId="478"/>
      <pc:docMkLst>
        <pc:docMk/>
      </pc:docMkLst>
      <pc:sldChg chg="delSp">
        <pc:chgData name="Erick Arostegui Cunza" userId="d89b6af450cec8f7" providerId="LiveId" clId="{B9DAFF8E-8365-4958-B963-611A859E56AB}" dt="2024-08-10T14:09:14.465" v="2" actId="478"/>
        <pc:sldMkLst>
          <pc:docMk/>
          <pc:sldMk cId="1294906338" sldId="256"/>
        </pc:sldMkLst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4" creationId="{560A03A5-996C-2ADD-493C-93677D881D7C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5" creationId="{8C36D8BD-EEB4-DE9B-9960-CD1D360CBC78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6" creationId="{BAA67F4D-B0FB-BAF5-90BA-E459B645F486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7" creationId="{729BE3E1-2181-F798-1512-5264918FECC3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8" creationId="{3A657A87-FBA0-20F1-8724-FA23A1EDB01D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9" creationId="{E934B115-42EB-86A2-9EDD-338026752442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0" creationId="{5588DE31-F9BD-D540-7338-73714B7816E5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1" creationId="{2461CA23-F47C-134F-9136-97E5F4A38738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8" creationId="{3C0C8366-059C-2E73-D636-F1F5FB98FD1E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1" creationId="{B3FBFE1C-33A4-0C86-79AD-45925F690516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4" creationId="{5DD3E81C-FE0B-73F6-12E2-B5AD392B7ED5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5" creationId="{C0DA62AD-0DFD-1BB4-1ACF-088B72F9474A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31" creationId="{C455FAC6-708D-B702-F1F1-0D54DFA7C8A3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32" creationId="{9000715F-9048-FCFF-AA19-ADB4FD962F29}"/>
          </ac:spMkLst>
        </pc:sp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30" creationId="{AC81A848-7E17-28A8-C820-6B9FBE628985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26" creationId="{3F8C044C-1461-4418-CA6F-32674ABAA7CE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28" creationId="{355D37A5-A5FC-30A8-5141-B84FB46E0EF6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30" creationId="{BF029C38-6DF1-A13F-49AE-04266D770197}"/>
          </ac:picMkLst>
        </pc:pic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3" creationId="{5AFEBF24-BC8E-923C-2CE5-7A3D6AE2EF15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4" creationId="{FFB4A195-5D3F-B727-D81F-16CB7E277D5C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6" creationId="{D7577931-6CC6-389C-C374-157F98CFA44E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7" creationId="{4FC0934A-1490-2C42-AB51-72FF7DACC3FE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0" creationId="{E7E16A6B-48D6-EB90-CED4-44181D4938C4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3" creationId="{70290785-BA79-CE8E-33CE-2D81C2A53803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7" creationId="{8E20430A-9507-F0D7-CC18-6EF965B80845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9" creationId="{8B9D8EC8-2062-CB39-11FE-87D819EE4875}"/>
          </ac:cxnSpMkLst>
        </pc:cxnChg>
      </pc:sldChg>
      <pc:sldChg chg="del">
        <pc:chgData name="Erick Arostegui Cunza" userId="d89b6af450cec8f7" providerId="LiveId" clId="{B9DAFF8E-8365-4958-B963-611A859E56AB}" dt="2024-08-10T14:09:12.218" v="0" actId="47"/>
        <pc:sldMkLst>
          <pc:docMk/>
          <pc:sldMk cId="4019813505" sldId="257"/>
        </pc:sldMkLst>
      </pc:sldChg>
      <pc:sldChg chg="del">
        <pc:chgData name="Erick Arostegui Cunza" userId="d89b6af450cec8f7" providerId="LiveId" clId="{B9DAFF8E-8365-4958-B963-611A859E56AB}" dt="2024-08-10T14:09:12.429" v="1" actId="47"/>
        <pc:sldMkLst>
          <pc:docMk/>
          <pc:sldMk cId="263785323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9979-4EEA-217D-3525-5C8FC0C96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43171-6312-E8E5-CCE9-D32CC970F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5376-F675-32F6-3A59-F9E5B849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FEDE-CD0E-6D39-2242-ED2A7255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1915-A397-ACD9-CA36-3FB18661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637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AED7-DFD2-03A9-3AAA-696E40FA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E641-5C91-1EDB-E1DC-452E62D5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B8BC-A0AF-6DAD-D8C1-D1FDE89E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1D0F-04CE-64CF-2733-3010E52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779F-DF7D-A72A-3FDA-67AA5212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69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CA1F-F6B9-CA6B-63AA-C42E9DFFE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1C14F-EE65-44A0-2EAD-3E456F85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2C4F-6CCF-80E7-E8E1-CE67B9CD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73C0-BB08-DD10-F457-349E1895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CD4A-41C4-94C4-3F0B-F682D6DA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435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2FE9-2DF8-803F-ACEB-9B888FC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0AFF-B7ED-FBD4-CF13-38A9A417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D6-E31B-0B13-63EA-56449CE1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3D2F-1885-6BA8-BAE0-665A27C2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4A5F-F069-41AF-F782-9E2353B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212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F20D-D120-D8FB-024D-FFFD91CD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7F72-7318-6F50-15F5-46D1E04D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264B-AC2D-7B8D-B69C-04497707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6E29-6217-129A-AB6E-F34DB301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D03B-76A9-D8C1-A31A-2F5A22EE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90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5CB1-42DE-60F5-B0BA-4E759E7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9F0-1312-A3CF-AC91-E84A5D20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F8058-1817-28C1-5CF1-C3BC4C2B9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5F6-6981-E8EA-88FF-E1F986C8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51FA-FB74-42AA-C338-3AEF467F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8C44-777C-5CF9-4489-43A9DF2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34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775-3A3F-A710-FC8F-D7DFB805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F0D8-33E3-9A2B-F756-41BD7788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23E9D-C0B8-3EBB-D324-56D2FE4EA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E1B32-8D38-F0D3-3A5D-5F15AF520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CF734-47B1-9191-F828-4DD367572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F471-6FA0-AE5F-8978-0392F7EC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44130-F27B-2C23-8316-380AAC5A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B327-E22E-A7F7-4266-D876CA5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94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579-611B-A9F3-5EE2-351CC1C9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6DF5-3BBF-D59A-8F37-599D4ED0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C3C7-AE20-15E7-3540-08BEE48A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C4F4-4D96-4173-D30E-DE0AD160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544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8449-F2CC-6E11-B5A2-3FD4D0A9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2D41B-1011-F591-F729-A9B90DCA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988D3-28C5-14AF-25DD-0D8331D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203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4191-9F15-CFA4-7B63-24C3D540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0B95-6312-0D5F-8AEE-20FCC73C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8FC-01D0-6B45-3663-BB8B9992F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CAEC-DC72-8EEC-64C3-197C05E0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9B9A0-2C76-AFA7-58CD-308F885E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6219-D880-1BCA-F6D8-A4B64ADD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715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40AF-A0A1-5BD0-5650-FFEE0D09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C279E-47DB-5CE8-940F-9CE7CAEE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DF55-CFCC-274C-B6C2-F953A4B49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6EE2-90EB-6831-EC1F-83438891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DBEF-10A5-52FA-1D9B-DE3AE268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6248-0EC8-D538-5B3D-D18024A7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769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FFBC7-43E6-B64B-7578-9655D79B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07C5-81FE-81D8-1CDF-50E1342A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0333-EA3B-2D06-A239-1AD2601C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2A46-B665-407F-96FD-F111779DA63B}" type="datetimeFigureOut">
              <a:rPr lang="es-419" smtClean="0"/>
              <a:t>31/8/2024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4EBC-D715-FFD6-7171-60AB1D9E6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55D0-3385-5117-0C90-129E1AF9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91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1EC4563B-A7CE-1094-D112-FBDC6E7FE185}"/>
              </a:ext>
            </a:extLst>
          </p:cNvPr>
          <p:cNvSpPr/>
          <p:nvPr/>
        </p:nvSpPr>
        <p:spPr>
          <a:xfrm>
            <a:off x="716646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>
                <a:solidFill>
                  <a:sysClr val="windowText" lastClr="000000"/>
                </a:solidFill>
              </a:rPr>
              <a:t>MS A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B228304-B53F-A585-F6F6-27D52EB6D9EA}"/>
              </a:ext>
            </a:extLst>
          </p:cNvPr>
          <p:cNvSpPr/>
          <p:nvPr/>
        </p:nvSpPr>
        <p:spPr>
          <a:xfrm>
            <a:off x="1796299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3B6D704E-0013-EE6B-27DB-CF724147AC5F}"/>
              </a:ext>
            </a:extLst>
          </p:cNvPr>
          <p:cNvSpPr/>
          <p:nvPr/>
        </p:nvSpPr>
        <p:spPr>
          <a:xfrm>
            <a:off x="2875952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388FFC0-DEE4-45BE-A889-791CCB2F643D}"/>
              </a:ext>
            </a:extLst>
          </p:cNvPr>
          <p:cNvSpPr/>
          <p:nvPr/>
        </p:nvSpPr>
        <p:spPr>
          <a:xfrm>
            <a:off x="3955605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0E71581-9592-2534-453B-EBC4EDBDE548}"/>
              </a:ext>
            </a:extLst>
          </p:cNvPr>
          <p:cNvSpPr/>
          <p:nvPr/>
        </p:nvSpPr>
        <p:spPr>
          <a:xfrm>
            <a:off x="716646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>
                <a:solidFill>
                  <a:sysClr val="windowText" lastClr="000000"/>
                </a:solidFill>
              </a:rPr>
              <a:t>MS A’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CE97E82-6629-0DAC-4450-62ADDB04DCDC}"/>
              </a:ext>
            </a:extLst>
          </p:cNvPr>
          <p:cNvSpPr/>
          <p:nvPr/>
        </p:nvSpPr>
        <p:spPr>
          <a:xfrm>
            <a:off x="1796299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34597F5-ACE3-AAA6-89E8-38E2352B0020}"/>
              </a:ext>
            </a:extLst>
          </p:cNvPr>
          <p:cNvSpPr/>
          <p:nvPr/>
        </p:nvSpPr>
        <p:spPr>
          <a:xfrm>
            <a:off x="2875952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34C4CC3-0D7C-1CC7-8A75-B6AEB380B7BD}"/>
              </a:ext>
            </a:extLst>
          </p:cNvPr>
          <p:cNvSpPr/>
          <p:nvPr/>
        </p:nvSpPr>
        <p:spPr>
          <a:xfrm>
            <a:off x="3955605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FA716ADA-3A0D-42C3-93ED-ED4861955A91}"/>
              </a:ext>
            </a:extLst>
          </p:cNvPr>
          <p:cNvSpPr/>
          <p:nvPr/>
        </p:nvSpPr>
        <p:spPr>
          <a:xfrm>
            <a:off x="826266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EB5F5B50-FE29-70C5-039B-3F49FFCC6B1E}"/>
              </a:ext>
            </a:extLst>
          </p:cNvPr>
          <p:cNvSpPr/>
          <p:nvPr/>
        </p:nvSpPr>
        <p:spPr>
          <a:xfrm>
            <a:off x="1851109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118BE56F-CA67-2F38-C6CD-D51A46303378}"/>
              </a:ext>
            </a:extLst>
          </p:cNvPr>
          <p:cNvSpPr/>
          <p:nvPr/>
        </p:nvSpPr>
        <p:spPr>
          <a:xfrm>
            <a:off x="2930762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F6FE8FA-451A-2C46-7E61-2EB307EEE72B}"/>
              </a:ext>
            </a:extLst>
          </p:cNvPr>
          <p:cNvSpPr/>
          <p:nvPr/>
        </p:nvSpPr>
        <p:spPr>
          <a:xfrm>
            <a:off x="4045613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A16195D3-6D85-D0AD-3542-A2137C86E3C5}"/>
              </a:ext>
            </a:extLst>
          </p:cNvPr>
          <p:cNvSpPr/>
          <p:nvPr/>
        </p:nvSpPr>
        <p:spPr>
          <a:xfrm>
            <a:off x="826266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11B0B982-26D1-FED3-BF57-526BEE10FAB4}"/>
              </a:ext>
            </a:extLst>
          </p:cNvPr>
          <p:cNvSpPr/>
          <p:nvPr/>
        </p:nvSpPr>
        <p:spPr>
          <a:xfrm>
            <a:off x="1851109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E22579AB-C814-57D6-690F-B572D082460A}"/>
              </a:ext>
            </a:extLst>
          </p:cNvPr>
          <p:cNvSpPr/>
          <p:nvPr/>
        </p:nvSpPr>
        <p:spPr>
          <a:xfrm>
            <a:off x="2930762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041DCF20-5202-5503-FC13-D37142E9AC2B}"/>
              </a:ext>
            </a:extLst>
          </p:cNvPr>
          <p:cNvSpPr/>
          <p:nvPr/>
        </p:nvSpPr>
        <p:spPr>
          <a:xfrm>
            <a:off x="4045613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A7FAB7-A3E8-5363-4D2F-56378D72DF4F}"/>
              </a:ext>
            </a:extLst>
          </p:cNvPr>
          <p:cNvSpPr/>
          <p:nvPr/>
        </p:nvSpPr>
        <p:spPr>
          <a:xfrm>
            <a:off x="143219" y="878462"/>
            <a:ext cx="11810082" cy="392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D784D-861F-CC58-066F-21D2C0783FE5}"/>
              </a:ext>
            </a:extLst>
          </p:cNvPr>
          <p:cNvSpPr txBox="1"/>
          <p:nvPr/>
        </p:nvSpPr>
        <p:spPr>
          <a:xfrm>
            <a:off x="659998" y="878462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Dev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35324F-00C2-B17C-DBB8-0D1B650142E4}"/>
              </a:ext>
            </a:extLst>
          </p:cNvPr>
          <p:cNvCxnSpPr/>
          <p:nvPr/>
        </p:nvCxnSpPr>
        <p:spPr>
          <a:xfrm>
            <a:off x="6048260" y="878462"/>
            <a:ext cx="0" cy="392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494331A-3904-9320-9FE4-521DEF989ABE}"/>
              </a:ext>
            </a:extLst>
          </p:cNvPr>
          <p:cNvSpPr/>
          <p:nvPr/>
        </p:nvSpPr>
        <p:spPr>
          <a:xfrm>
            <a:off x="440674" y="1247794"/>
            <a:ext cx="4583016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8B6926-09E3-0630-E60D-01C499416ADB}"/>
              </a:ext>
            </a:extLst>
          </p:cNvPr>
          <p:cNvSpPr txBox="1"/>
          <p:nvPr/>
        </p:nvSpPr>
        <p:spPr>
          <a:xfrm>
            <a:off x="7243864" y="878462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Prod</a:t>
            </a:r>
            <a:endParaRPr lang="es-419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C2E7B78A-C8F8-6EA4-E28F-C71D1253767E}"/>
              </a:ext>
            </a:extLst>
          </p:cNvPr>
          <p:cNvSpPr/>
          <p:nvPr/>
        </p:nvSpPr>
        <p:spPr>
          <a:xfrm>
            <a:off x="7300512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4AC65946-57DF-F449-6512-AC8EDA179DF0}"/>
              </a:ext>
            </a:extLst>
          </p:cNvPr>
          <p:cNvSpPr/>
          <p:nvPr/>
        </p:nvSpPr>
        <p:spPr>
          <a:xfrm>
            <a:off x="8380165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052340BC-FB47-6837-8F97-32FD13C2889B}"/>
              </a:ext>
            </a:extLst>
          </p:cNvPr>
          <p:cNvSpPr/>
          <p:nvPr/>
        </p:nvSpPr>
        <p:spPr>
          <a:xfrm>
            <a:off x="9459818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1ED843E-EBEC-BD25-199B-C053403AC020}"/>
              </a:ext>
            </a:extLst>
          </p:cNvPr>
          <p:cNvSpPr/>
          <p:nvPr/>
        </p:nvSpPr>
        <p:spPr>
          <a:xfrm>
            <a:off x="10539471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E3BB15-6C11-6764-B513-04D50EFA0F33}"/>
              </a:ext>
            </a:extLst>
          </p:cNvPr>
          <p:cNvSpPr/>
          <p:nvPr/>
        </p:nvSpPr>
        <p:spPr>
          <a:xfrm>
            <a:off x="7024540" y="1247794"/>
            <a:ext cx="4583016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672C541D-5141-CFE7-EE24-050A63D052B7}"/>
              </a:ext>
            </a:extLst>
          </p:cNvPr>
          <p:cNvSpPr/>
          <p:nvPr/>
        </p:nvSpPr>
        <p:spPr>
          <a:xfrm>
            <a:off x="7300512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E5560F10-A448-9D4D-622D-504BF8291D22}"/>
              </a:ext>
            </a:extLst>
          </p:cNvPr>
          <p:cNvSpPr/>
          <p:nvPr/>
        </p:nvSpPr>
        <p:spPr>
          <a:xfrm>
            <a:off x="8380165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D7DFBB26-0853-E5C7-F41C-2E3644593ECB}"/>
              </a:ext>
            </a:extLst>
          </p:cNvPr>
          <p:cNvSpPr/>
          <p:nvPr/>
        </p:nvSpPr>
        <p:spPr>
          <a:xfrm>
            <a:off x="9459818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2347013D-7985-D7E1-DF3E-C93A1E82D5DA}"/>
              </a:ext>
            </a:extLst>
          </p:cNvPr>
          <p:cNvSpPr/>
          <p:nvPr/>
        </p:nvSpPr>
        <p:spPr>
          <a:xfrm>
            <a:off x="10539471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03CF8C4F-F1C1-6602-569C-8D7223D0087B}"/>
              </a:ext>
            </a:extLst>
          </p:cNvPr>
          <p:cNvSpPr/>
          <p:nvPr/>
        </p:nvSpPr>
        <p:spPr>
          <a:xfrm>
            <a:off x="7410132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DAB4AE47-0B41-BAE0-2836-D02CC8A873FE}"/>
              </a:ext>
            </a:extLst>
          </p:cNvPr>
          <p:cNvSpPr/>
          <p:nvPr/>
        </p:nvSpPr>
        <p:spPr>
          <a:xfrm>
            <a:off x="8434975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25EEFA73-BF04-2092-9082-3EB9A91DCFD0}"/>
              </a:ext>
            </a:extLst>
          </p:cNvPr>
          <p:cNvSpPr/>
          <p:nvPr/>
        </p:nvSpPr>
        <p:spPr>
          <a:xfrm>
            <a:off x="9514628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B0A1B3F1-F28C-7D59-0C34-47A0DE61AEB8}"/>
              </a:ext>
            </a:extLst>
          </p:cNvPr>
          <p:cNvSpPr/>
          <p:nvPr/>
        </p:nvSpPr>
        <p:spPr>
          <a:xfrm>
            <a:off x="10629479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9E540A32-7CF3-89F9-26F4-118F5AB79ABA}"/>
              </a:ext>
            </a:extLst>
          </p:cNvPr>
          <p:cNvSpPr/>
          <p:nvPr/>
        </p:nvSpPr>
        <p:spPr>
          <a:xfrm>
            <a:off x="7410132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Scroll: Vertical 36">
            <a:extLst>
              <a:ext uri="{FF2B5EF4-FFF2-40B4-BE49-F238E27FC236}">
                <a16:creationId xmlns:a16="http://schemas.microsoft.com/office/drawing/2014/main" id="{525E1B81-3E17-7F54-7AA5-52AD3039D7C7}"/>
              </a:ext>
            </a:extLst>
          </p:cNvPr>
          <p:cNvSpPr/>
          <p:nvPr/>
        </p:nvSpPr>
        <p:spPr>
          <a:xfrm>
            <a:off x="8434975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Scroll: Vertical 37">
            <a:extLst>
              <a:ext uri="{FF2B5EF4-FFF2-40B4-BE49-F238E27FC236}">
                <a16:creationId xmlns:a16="http://schemas.microsoft.com/office/drawing/2014/main" id="{9EF32B95-3F07-A17E-9A66-2878C2087663}"/>
              </a:ext>
            </a:extLst>
          </p:cNvPr>
          <p:cNvSpPr/>
          <p:nvPr/>
        </p:nvSpPr>
        <p:spPr>
          <a:xfrm>
            <a:off x="9514628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Scroll: Vertical 38">
            <a:extLst>
              <a:ext uri="{FF2B5EF4-FFF2-40B4-BE49-F238E27FC236}">
                <a16:creationId xmlns:a16="http://schemas.microsoft.com/office/drawing/2014/main" id="{46D43B7C-497E-8EF9-C6A1-4A719EC4BC92}"/>
              </a:ext>
            </a:extLst>
          </p:cNvPr>
          <p:cNvSpPr/>
          <p:nvPr/>
        </p:nvSpPr>
        <p:spPr>
          <a:xfrm>
            <a:off x="10629479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0" name="Scroll: Vertical 39">
            <a:extLst>
              <a:ext uri="{FF2B5EF4-FFF2-40B4-BE49-F238E27FC236}">
                <a16:creationId xmlns:a16="http://schemas.microsoft.com/office/drawing/2014/main" id="{78369801-EEDF-23F0-3A0F-E4EB36C18E91}"/>
              </a:ext>
            </a:extLst>
          </p:cNvPr>
          <p:cNvSpPr/>
          <p:nvPr/>
        </p:nvSpPr>
        <p:spPr>
          <a:xfrm>
            <a:off x="667255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1" name="Scroll: Vertical 40">
            <a:extLst>
              <a:ext uri="{FF2B5EF4-FFF2-40B4-BE49-F238E27FC236}">
                <a16:creationId xmlns:a16="http://schemas.microsoft.com/office/drawing/2014/main" id="{428E4D34-71AF-576B-0C82-FEB1CFAA5BB3}"/>
              </a:ext>
            </a:extLst>
          </p:cNvPr>
          <p:cNvSpPr/>
          <p:nvPr/>
        </p:nvSpPr>
        <p:spPr>
          <a:xfrm>
            <a:off x="689431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Scroll: Vertical 41">
            <a:extLst>
              <a:ext uri="{FF2B5EF4-FFF2-40B4-BE49-F238E27FC236}">
                <a16:creationId xmlns:a16="http://schemas.microsoft.com/office/drawing/2014/main" id="{EED2E38C-3715-F036-D0AE-C0BE062EB492}"/>
              </a:ext>
            </a:extLst>
          </p:cNvPr>
          <p:cNvSpPr/>
          <p:nvPr/>
        </p:nvSpPr>
        <p:spPr>
          <a:xfrm>
            <a:off x="7115533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Scroll: Vertical 42">
            <a:extLst>
              <a:ext uri="{FF2B5EF4-FFF2-40B4-BE49-F238E27FC236}">
                <a16:creationId xmlns:a16="http://schemas.microsoft.com/office/drawing/2014/main" id="{96B52B2A-EF1B-52F4-2B6A-FE5D95093B5E}"/>
              </a:ext>
            </a:extLst>
          </p:cNvPr>
          <p:cNvSpPr/>
          <p:nvPr/>
        </p:nvSpPr>
        <p:spPr>
          <a:xfrm>
            <a:off x="7336756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Scroll: Vertical 43">
            <a:extLst>
              <a:ext uri="{FF2B5EF4-FFF2-40B4-BE49-F238E27FC236}">
                <a16:creationId xmlns:a16="http://schemas.microsoft.com/office/drawing/2014/main" id="{2518E17E-DF75-7D16-44E3-EACC5A4B11B3}"/>
              </a:ext>
            </a:extLst>
          </p:cNvPr>
          <p:cNvSpPr/>
          <p:nvPr/>
        </p:nvSpPr>
        <p:spPr>
          <a:xfrm>
            <a:off x="7557979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7DDDC96D-EB63-5B7B-8167-847DA63E0D3C}"/>
              </a:ext>
            </a:extLst>
          </p:cNvPr>
          <p:cNvSpPr/>
          <p:nvPr/>
        </p:nvSpPr>
        <p:spPr>
          <a:xfrm>
            <a:off x="7779739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Scroll: Vertical 45">
            <a:extLst>
              <a:ext uri="{FF2B5EF4-FFF2-40B4-BE49-F238E27FC236}">
                <a16:creationId xmlns:a16="http://schemas.microsoft.com/office/drawing/2014/main" id="{4575C712-759F-FA0A-0F09-82BB0304F19F}"/>
              </a:ext>
            </a:extLst>
          </p:cNvPr>
          <p:cNvSpPr/>
          <p:nvPr/>
        </p:nvSpPr>
        <p:spPr>
          <a:xfrm>
            <a:off x="8000962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Scroll: Vertical 46">
            <a:extLst>
              <a:ext uri="{FF2B5EF4-FFF2-40B4-BE49-F238E27FC236}">
                <a16:creationId xmlns:a16="http://schemas.microsoft.com/office/drawing/2014/main" id="{31842ADC-32A4-C2A9-00B6-4519224195EF}"/>
              </a:ext>
            </a:extLst>
          </p:cNvPr>
          <p:cNvSpPr/>
          <p:nvPr/>
        </p:nvSpPr>
        <p:spPr>
          <a:xfrm>
            <a:off x="822218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Scroll: Vertical 47">
            <a:extLst>
              <a:ext uri="{FF2B5EF4-FFF2-40B4-BE49-F238E27FC236}">
                <a16:creationId xmlns:a16="http://schemas.microsoft.com/office/drawing/2014/main" id="{C2711C56-C786-566A-771D-A19A7DBB869F}"/>
              </a:ext>
            </a:extLst>
          </p:cNvPr>
          <p:cNvSpPr/>
          <p:nvPr/>
        </p:nvSpPr>
        <p:spPr>
          <a:xfrm>
            <a:off x="395560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Scroll: Vertical 48">
            <a:extLst>
              <a:ext uri="{FF2B5EF4-FFF2-40B4-BE49-F238E27FC236}">
                <a16:creationId xmlns:a16="http://schemas.microsoft.com/office/drawing/2014/main" id="{EECE9D96-6116-706B-A13D-AADD3F18F47A}"/>
              </a:ext>
            </a:extLst>
          </p:cNvPr>
          <p:cNvSpPr/>
          <p:nvPr/>
        </p:nvSpPr>
        <p:spPr>
          <a:xfrm>
            <a:off x="417736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Scroll: Vertical 49">
            <a:extLst>
              <a:ext uri="{FF2B5EF4-FFF2-40B4-BE49-F238E27FC236}">
                <a16:creationId xmlns:a16="http://schemas.microsoft.com/office/drawing/2014/main" id="{36F50E92-F5C8-D57B-F206-9EEFE13E10CF}"/>
              </a:ext>
            </a:extLst>
          </p:cNvPr>
          <p:cNvSpPr/>
          <p:nvPr/>
        </p:nvSpPr>
        <p:spPr>
          <a:xfrm>
            <a:off x="4398588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Scroll: Vertical 50">
            <a:extLst>
              <a:ext uri="{FF2B5EF4-FFF2-40B4-BE49-F238E27FC236}">
                <a16:creationId xmlns:a16="http://schemas.microsoft.com/office/drawing/2014/main" id="{6B5C220E-04DE-981C-C9D8-CE1ABD95BEC8}"/>
              </a:ext>
            </a:extLst>
          </p:cNvPr>
          <p:cNvSpPr/>
          <p:nvPr/>
        </p:nvSpPr>
        <p:spPr>
          <a:xfrm>
            <a:off x="4619811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29C2CE5F-44F2-412F-0CDA-89EC97A23405}"/>
              </a:ext>
            </a:extLst>
          </p:cNvPr>
          <p:cNvSpPr/>
          <p:nvPr/>
        </p:nvSpPr>
        <p:spPr>
          <a:xfrm>
            <a:off x="4841034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3" name="Scroll: Vertical 52">
            <a:extLst>
              <a:ext uri="{FF2B5EF4-FFF2-40B4-BE49-F238E27FC236}">
                <a16:creationId xmlns:a16="http://schemas.microsoft.com/office/drawing/2014/main" id="{BC17B6A8-18D0-15E0-326A-147152AF7039}"/>
              </a:ext>
            </a:extLst>
          </p:cNvPr>
          <p:cNvSpPr/>
          <p:nvPr/>
        </p:nvSpPr>
        <p:spPr>
          <a:xfrm>
            <a:off x="5062794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Scroll: Vertical 53">
            <a:extLst>
              <a:ext uri="{FF2B5EF4-FFF2-40B4-BE49-F238E27FC236}">
                <a16:creationId xmlns:a16="http://schemas.microsoft.com/office/drawing/2014/main" id="{FDF80DBD-5FAB-DE31-D15F-A1CCDCBFA017}"/>
              </a:ext>
            </a:extLst>
          </p:cNvPr>
          <p:cNvSpPr/>
          <p:nvPr/>
        </p:nvSpPr>
        <p:spPr>
          <a:xfrm>
            <a:off x="5284017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5" name="Scroll: Vertical 54">
            <a:extLst>
              <a:ext uri="{FF2B5EF4-FFF2-40B4-BE49-F238E27FC236}">
                <a16:creationId xmlns:a16="http://schemas.microsoft.com/office/drawing/2014/main" id="{69BFBC22-4214-1F5F-816C-3F653ED1E41E}"/>
              </a:ext>
            </a:extLst>
          </p:cNvPr>
          <p:cNvSpPr/>
          <p:nvPr/>
        </p:nvSpPr>
        <p:spPr>
          <a:xfrm>
            <a:off x="550524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3689359-74CE-D7D3-F0FE-30CE3E0F6962}"/>
              </a:ext>
            </a:extLst>
          </p:cNvPr>
          <p:cNvSpPr/>
          <p:nvPr/>
        </p:nvSpPr>
        <p:spPr>
          <a:xfrm>
            <a:off x="3620874" y="5399558"/>
            <a:ext cx="5148554" cy="4957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87D5A1-79DD-7B65-E296-3B4BDD9CE008}"/>
              </a:ext>
            </a:extLst>
          </p:cNvPr>
          <p:cNvCxnSpPr>
            <a:stCxn id="56" idx="0"/>
            <a:endCxn id="56" idx="2"/>
          </p:cNvCxnSpPr>
          <p:nvPr/>
        </p:nvCxnSpPr>
        <p:spPr>
          <a:xfrm>
            <a:off x="6195151" y="5399558"/>
            <a:ext cx="0" cy="49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5F0713-015F-E9D6-8450-D585B42CE122}"/>
              </a:ext>
            </a:extLst>
          </p:cNvPr>
          <p:cNvCxnSpPr>
            <a:cxnSpLocks/>
          </p:cNvCxnSpPr>
          <p:nvPr/>
        </p:nvCxnSpPr>
        <p:spPr>
          <a:xfrm flipV="1">
            <a:off x="7654121" y="3224164"/>
            <a:ext cx="61838" cy="21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C15759-C446-9ADC-4F54-D1BC92555C87}"/>
              </a:ext>
            </a:extLst>
          </p:cNvPr>
          <p:cNvCxnSpPr>
            <a:cxnSpLocks/>
          </p:cNvCxnSpPr>
          <p:nvPr/>
        </p:nvCxnSpPr>
        <p:spPr>
          <a:xfrm flipV="1">
            <a:off x="7654121" y="3224164"/>
            <a:ext cx="1115307" cy="21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6009E6-577A-EAE4-328A-2B6447AF6E4A}"/>
              </a:ext>
            </a:extLst>
          </p:cNvPr>
          <p:cNvCxnSpPr>
            <a:cxnSpLocks/>
          </p:cNvCxnSpPr>
          <p:nvPr/>
        </p:nvCxnSpPr>
        <p:spPr>
          <a:xfrm flipV="1">
            <a:off x="7699709" y="3233585"/>
            <a:ext cx="2170577" cy="215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665E11-C9BB-5EF1-57D6-13F3435A7BC5}"/>
              </a:ext>
            </a:extLst>
          </p:cNvPr>
          <p:cNvCxnSpPr>
            <a:cxnSpLocks/>
          </p:cNvCxnSpPr>
          <p:nvPr/>
        </p:nvCxnSpPr>
        <p:spPr>
          <a:xfrm>
            <a:off x="4335345" y="3233585"/>
            <a:ext cx="1175458" cy="221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132C24-5245-0FEA-B55B-16D3115F8DDF}"/>
              </a:ext>
            </a:extLst>
          </p:cNvPr>
          <p:cNvCxnSpPr>
            <a:cxnSpLocks/>
          </p:cNvCxnSpPr>
          <p:nvPr/>
        </p:nvCxnSpPr>
        <p:spPr>
          <a:xfrm>
            <a:off x="3307702" y="3279608"/>
            <a:ext cx="2122088" cy="212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54D2C8-676D-27AC-0F0D-A58E6CDEF8B2}"/>
              </a:ext>
            </a:extLst>
          </p:cNvPr>
          <p:cNvCxnSpPr>
            <a:cxnSpLocks/>
          </p:cNvCxnSpPr>
          <p:nvPr/>
        </p:nvCxnSpPr>
        <p:spPr>
          <a:xfrm>
            <a:off x="4685108" y="2145667"/>
            <a:ext cx="896811" cy="325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32EFA6-E1AE-0490-043E-7AC1F5BDA936}"/>
              </a:ext>
            </a:extLst>
          </p:cNvPr>
          <p:cNvCxnSpPr>
            <a:cxnSpLocks/>
          </p:cNvCxnSpPr>
          <p:nvPr/>
        </p:nvCxnSpPr>
        <p:spPr>
          <a:xfrm flipV="1">
            <a:off x="8769428" y="3660488"/>
            <a:ext cx="546620" cy="198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BD6D10-1D87-89BF-8B6A-57CBBA937F06}"/>
              </a:ext>
            </a:extLst>
          </p:cNvPr>
          <p:cNvCxnSpPr>
            <a:cxnSpLocks/>
          </p:cNvCxnSpPr>
          <p:nvPr/>
        </p:nvCxnSpPr>
        <p:spPr>
          <a:xfrm flipH="1" flipV="1">
            <a:off x="3317850" y="3723833"/>
            <a:ext cx="303024" cy="192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D116378-6FF0-387C-9311-137CD0D323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3053" y="4209617"/>
            <a:ext cx="1986950" cy="888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D589F29-5060-14D3-F6FD-6CE786A6554D}"/>
              </a:ext>
            </a:extLst>
          </p:cNvPr>
          <p:cNvSpPr txBox="1"/>
          <p:nvPr/>
        </p:nvSpPr>
        <p:spPr>
          <a:xfrm>
            <a:off x="4947880" y="414110"/>
            <a:ext cx="24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Openshift</a:t>
            </a:r>
            <a:r>
              <a:rPr lang="es-419" dirty="0"/>
              <a:t> / </a:t>
            </a:r>
            <a:r>
              <a:rPr lang="es-419" dirty="0" err="1"/>
              <a:t>Kubernetes</a:t>
            </a:r>
            <a:endParaRPr lang="es-419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53DE22-90B3-347B-B77D-F405EFAE6D02}"/>
              </a:ext>
            </a:extLst>
          </p:cNvPr>
          <p:cNvSpPr txBox="1"/>
          <p:nvPr/>
        </p:nvSpPr>
        <p:spPr>
          <a:xfrm>
            <a:off x="5220774" y="106312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ENV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0B994A-41DB-7E3E-CFB7-2579B7AF7507}"/>
              </a:ext>
            </a:extLst>
          </p:cNvPr>
          <p:cNvSpPr txBox="1"/>
          <p:nvPr/>
        </p:nvSpPr>
        <p:spPr>
          <a:xfrm>
            <a:off x="6243700" y="106312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ENV</a:t>
            </a:r>
          </a:p>
        </p:txBody>
      </p:sp>
      <p:sp>
        <p:nvSpPr>
          <p:cNvPr id="79" name="Scroll: Vertical 78">
            <a:extLst>
              <a:ext uri="{FF2B5EF4-FFF2-40B4-BE49-F238E27FC236}">
                <a16:creationId xmlns:a16="http://schemas.microsoft.com/office/drawing/2014/main" id="{670B5F0C-57FC-238A-E107-96E8269C0B9D}"/>
              </a:ext>
            </a:extLst>
          </p:cNvPr>
          <p:cNvSpPr/>
          <p:nvPr/>
        </p:nvSpPr>
        <p:spPr>
          <a:xfrm>
            <a:off x="5156177" y="1585740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ConfigMap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Scroll: Vertical 79">
            <a:extLst>
              <a:ext uri="{FF2B5EF4-FFF2-40B4-BE49-F238E27FC236}">
                <a16:creationId xmlns:a16="http://schemas.microsoft.com/office/drawing/2014/main" id="{2790C318-2B13-BA28-ACBE-D365ABA2C0B3}"/>
              </a:ext>
            </a:extLst>
          </p:cNvPr>
          <p:cNvSpPr/>
          <p:nvPr/>
        </p:nvSpPr>
        <p:spPr>
          <a:xfrm>
            <a:off x="5134751" y="2179056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Secret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Scroll: Vertical 80">
            <a:extLst>
              <a:ext uri="{FF2B5EF4-FFF2-40B4-BE49-F238E27FC236}">
                <a16:creationId xmlns:a16="http://schemas.microsoft.com/office/drawing/2014/main" id="{9E2E4EEE-F93F-0BBA-3BFB-99C03179CC70}"/>
              </a:ext>
            </a:extLst>
          </p:cNvPr>
          <p:cNvSpPr/>
          <p:nvPr/>
        </p:nvSpPr>
        <p:spPr>
          <a:xfrm>
            <a:off x="6179103" y="1585740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ConfigMap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2" name="Scroll: Vertical 81">
            <a:extLst>
              <a:ext uri="{FF2B5EF4-FFF2-40B4-BE49-F238E27FC236}">
                <a16:creationId xmlns:a16="http://schemas.microsoft.com/office/drawing/2014/main" id="{2DB4EDE7-813E-C74A-7E47-9CB276961000}"/>
              </a:ext>
            </a:extLst>
          </p:cNvPr>
          <p:cNvSpPr/>
          <p:nvPr/>
        </p:nvSpPr>
        <p:spPr>
          <a:xfrm>
            <a:off x="6157677" y="2179056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Secret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3" name="Scroll: Vertical 82">
            <a:extLst>
              <a:ext uri="{FF2B5EF4-FFF2-40B4-BE49-F238E27FC236}">
                <a16:creationId xmlns:a16="http://schemas.microsoft.com/office/drawing/2014/main" id="{7B107602-992B-4E7E-6797-0449B43371A7}"/>
              </a:ext>
            </a:extLst>
          </p:cNvPr>
          <p:cNvSpPr/>
          <p:nvPr/>
        </p:nvSpPr>
        <p:spPr>
          <a:xfrm>
            <a:off x="328884" y="5467121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ConfigMap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643A7-1596-F196-EEC4-F88CD60853AE}"/>
              </a:ext>
            </a:extLst>
          </p:cNvPr>
          <p:cNvSpPr/>
          <p:nvPr/>
        </p:nvSpPr>
        <p:spPr>
          <a:xfrm>
            <a:off x="1288973" y="5449132"/>
            <a:ext cx="1443209" cy="530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dirty="0" err="1">
                <a:solidFill>
                  <a:schemeClr val="tx1"/>
                </a:solidFill>
              </a:rPr>
              <a:t>MaxRequest</a:t>
            </a:r>
            <a:r>
              <a:rPr lang="es-419" sz="1100" dirty="0">
                <a:solidFill>
                  <a:schemeClr val="tx1"/>
                </a:solidFill>
              </a:rPr>
              <a:t> = 3</a:t>
            </a:r>
          </a:p>
          <a:p>
            <a:r>
              <a:rPr lang="es-419" sz="1100" dirty="0" err="1">
                <a:solidFill>
                  <a:schemeClr val="tx1"/>
                </a:solidFill>
              </a:rPr>
              <a:t>UrlOidc</a:t>
            </a:r>
            <a:r>
              <a:rPr lang="es-419" sz="1100" dirty="0">
                <a:solidFill>
                  <a:schemeClr val="tx1"/>
                </a:solidFill>
              </a:rPr>
              <a:t> = http://miurl</a:t>
            </a:r>
          </a:p>
        </p:txBody>
      </p:sp>
      <p:sp>
        <p:nvSpPr>
          <p:cNvPr id="85" name="Scroll: Vertical 84">
            <a:extLst>
              <a:ext uri="{FF2B5EF4-FFF2-40B4-BE49-F238E27FC236}">
                <a16:creationId xmlns:a16="http://schemas.microsoft.com/office/drawing/2014/main" id="{43970CA9-F849-3647-A5FB-47A72D139CB9}"/>
              </a:ext>
            </a:extLst>
          </p:cNvPr>
          <p:cNvSpPr/>
          <p:nvPr/>
        </p:nvSpPr>
        <p:spPr>
          <a:xfrm>
            <a:off x="328884" y="6054703"/>
            <a:ext cx="775523" cy="512417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Secret</a:t>
            </a:r>
            <a:endParaRPr lang="es-419" sz="11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1DFA40-AA82-8353-0838-9ADF7425B996}"/>
              </a:ext>
            </a:extLst>
          </p:cNvPr>
          <p:cNvSpPr/>
          <p:nvPr/>
        </p:nvSpPr>
        <p:spPr>
          <a:xfrm>
            <a:off x="1288973" y="6036714"/>
            <a:ext cx="1443209" cy="530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dirty="0" err="1">
                <a:solidFill>
                  <a:schemeClr val="tx1"/>
                </a:solidFill>
              </a:rPr>
              <a:t>User</a:t>
            </a:r>
            <a:r>
              <a:rPr lang="es-419" sz="1100" dirty="0">
                <a:solidFill>
                  <a:schemeClr val="tx1"/>
                </a:solidFill>
              </a:rPr>
              <a:t> = User01</a:t>
            </a:r>
          </a:p>
          <a:p>
            <a:r>
              <a:rPr lang="es-419" sz="1100" dirty="0" err="1">
                <a:solidFill>
                  <a:schemeClr val="tx1"/>
                </a:solidFill>
              </a:rPr>
              <a:t>Password</a:t>
            </a:r>
            <a:r>
              <a:rPr lang="es-419" sz="1100" dirty="0">
                <a:solidFill>
                  <a:schemeClr val="tx1"/>
                </a:solidFill>
              </a:rPr>
              <a:t> = Pass1234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AD7DC2B8-5439-5B45-E633-33A686D36DE8}"/>
              </a:ext>
            </a:extLst>
          </p:cNvPr>
          <p:cNvSpPr/>
          <p:nvPr/>
        </p:nvSpPr>
        <p:spPr>
          <a:xfrm>
            <a:off x="2875952" y="6118874"/>
            <a:ext cx="441898" cy="3660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4287AD-BD20-F8DE-335E-8242BEFC6580}"/>
              </a:ext>
            </a:extLst>
          </p:cNvPr>
          <p:cNvSpPr/>
          <p:nvPr/>
        </p:nvSpPr>
        <p:spPr>
          <a:xfrm>
            <a:off x="3455760" y="6036714"/>
            <a:ext cx="1765014" cy="530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dirty="0" err="1">
                <a:solidFill>
                  <a:schemeClr val="tx1"/>
                </a:solidFill>
              </a:rPr>
              <a:t>User</a:t>
            </a:r>
            <a:r>
              <a:rPr lang="es-419" sz="1100" dirty="0">
                <a:solidFill>
                  <a:schemeClr val="tx1"/>
                </a:solidFill>
              </a:rPr>
              <a:t> = </a:t>
            </a:r>
            <a:r>
              <a:rPr lang="es-419" sz="1100" dirty="0" err="1">
                <a:solidFill>
                  <a:schemeClr val="tx1"/>
                </a:solidFill>
              </a:rPr>
              <a:t>VXNlcjAx</a:t>
            </a:r>
            <a:endParaRPr lang="es-419" sz="1100" dirty="0">
              <a:solidFill>
                <a:schemeClr val="tx1"/>
              </a:solidFill>
            </a:endParaRPr>
          </a:p>
          <a:p>
            <a:r>
              <a:rPr lang="es-419" sz="1100" dirty="0" err="1">
                <a:solidFill>
                  <a:schemeClr val="tx1"/>
                </a:solidFill>
              </a:rPr>
              <a:t>Password</a:t>
            </a:r>
            <a:r>
              <a:rPr lang="es-419" sz="1100" dirty="0">
                <a:solidFill>
                  <a:schemeClr val="tx1"/>
                </a:solidFill>
              </a:rPr>
              <a:t> = </a:t>
            </a:r>
            <a:r>
              <a:rPr lang="es-419" sz="1100" dirty="0" err="1">
                <a:solidFill>
                  <a:schemeClr val="tx1"/>
                </a:solidFill>
              </a:rPr>
              <a:t>UGFzczEyMzQ</a:t>
            </a:r>
            <a:r>
              <a:rPr lang="es-419" sz="1100" dirty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9490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DBD32AAF-6ED1-6B8B-EA4F-9EFDD8DA40D1}"/>
              </a:ext>
            </a:extLst>
          </p:cNvPr>
          <p:cNvSpPr/>
          <p:nvPr/>
        </p:nvSpPr>
        <p:spPr>
          <a:xfrm>
            <a:off x="143219" y="878462"/>
            <a:ext cx="11810082" cy="392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CB4BF70-C03D-8E6F-32C3-922705EBB9AC}"/>
              </a:ext>
            </a:extLst>
          </p:cNvPr>
          <p:cNvCxnSpPr>
            <a:cxnSpLocks/>
          </p:cNvCxnSpPr>
          <p:nvPr/>
        </p:nvCxnSpPr>
        <p:spPr>
          <a:xfrm>
            <a:off x="4267372" y="878462"/>
            <a:ext cx="0" cy="392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546A49-5A1D-C79A-0C38-14FBA6DA4715}"/>
              </a:ext>
            </a:extLst>
          </p:cNvPr>
          <p:cNvCxnSpPr>
            <a:cxnSpLocks/>
          </p:cNvCxnSpPr>
          <p:nvPr/>
        </p:nvCxnSpPr>
        <p:spPr>
          <a:xfrm>
            <a:off x="8237046" y="878462"/>
            <a:ext cx="0" cy="392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9E3F69F-AF35-DE32-C137-017A60F16963}"/>
              </a:ext>
            </a:extLst>
          </p:cNvPr>
          <p:cNvSpPr txBox="1"/>
          <p:nvPr/>
        </p:nvSpPr>
        <p:spPr>
          <a:xfrm>
            <a:off x="2159306" y="539827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Azure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813F3BB-735A-5A83-12FA-5844D9425803}"/>
              </a:ext>
            </a:extLst>
          </p:cNvPr>
          <p:cNvSpPr txBox="1"/>
          <p:nvPr/>
        </p:nvSpPr>
        <p:spPr>
          <a:xfrm>
            <a:off x="5801291" y="539827"/>
            <a:ext cx="6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AWS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A80A8C-6CC0-45B0-AC11-3366418E9902}"/>
              </a:ext>
            </a:extLst>
          </p:cNvPr>
          <p:cNvSpPr txBox="1"/>
          <p:nvPr/>
        </p:nvSpPr>
        <p:spPr>
          <a:xfrm>
            <a:off x="9052490" y="539827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Openshift</a:t>
            </a:r>
            <a:r>
              <a:rPr lang="es-419" dirty="0"/>
              <a:t> / </a:t>
            </a:r>
            <a:r>
              <a:rPr lang="es-419" dirty="0" err="1"/>
              <a:t>Kubernetes</a:t>
            </a:r>
            <a:endParaRPr lang="es-419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D9AA2D-BE7D-1FF2-89EA-45F26932E4CF}"/>
              </a:ext>
            </a:extLst>
          </p:cNvPr>
          <p:cNvSpPr txBox="1"/>
          <p:nvPr/>
        </p:nvSpPr>
        <p:spPr>
          <a:xfrm>
            <a:off x="659998" y="878462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Dev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6D168F-1C96-060E-E5FA-91C564553006}"/>
              </a:ext>
            </a:extLst>
          </p:cNvPr>
          <p:cNvSpPr txBox="1"/>
          <p:nvPr/>
        </p:nvSpPr>
        <p:spPr>
          <a:xfrm>
            <a:off x="4751382" y="878462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Prod</a:t>
            </a:r>
            <a:endParaRPr lang="es-419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CEE384-8C98-2E54-C291-5FACF6492BD8}"/>
              </a:ext>
            </a:extLst>
          </p:cNvPr>
          <p:cNvSpPr txBox="1"/>
          <p:nvPr/>
        </p:nvSpPr>
        <p:spPr>
          <a:xfrm>
            <a:off x="8621349" y="878462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Prod</a:t>
            </a:r>
            <a:endParaRPr lang="es-419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DF5E9C1-19EA-CD7B-0B23-5E7CA82A6875}"/>
              </a:ext>
            </a:extLst>
          </p:cNvPr>
          <p:cNvSpPr/>
          <p:nvPr/>
        </p:nvSpPr>
        <p:spPr>
          <a:xfrm>
            <a:off x="440674" y="1247794"/>
            <a:ext cx="3539013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718D4DE-A248-ACD9-CEA5-A84CA5B0E65B}"/>
              </a:ext>
            </a:extLst>
          </p:cNvPr>
          <p:cNvSpPr/>
          <p:nvPr/>
        </p:nvSpPr>
        <p:spPr>
          <a:xfrm>
            <a:off x="4532058" y="1247794"/>
            <a:ext cx="3528911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6920048-028E-CD42-51AC-33BCE5A7C0FF}"/>
              </a:ext>
            </a:extLst>
          </p:cNvPr>
          <p:cNvSpPr/>
          <p:nvPr/>
        </p:nvSpPr>
        <p:spPr>
          <a:xfrm>
            <a:off x="8402025" y="1247794"/>
            <a:ext cx="3528911" cy="24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D34D6D92-F8CF-DFC4-8510-4CD2434E5DA4}"/>
              </a:ext>
            </a:extLst>
          </p:cNvPr>
          <p:cNvSpPr/>
          <p:nvPr/>
        </p:nvSpPr>
        <p:spPr>
          <a:xfrm>
            <a:off x="716646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28AB33AB-3967-7183-FAC8-B215FF22C254}"/>
              </a:ext>
            </a:extLst>
          </p:cNvPr>
          <p:cNvSpPr/>
          <p:nvPr/>
        </p:nvSpPr>
        <p:spPr>
          <a:xfrm>
            <a:off x="1497846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9BBD2358-A276-AB2B-101E-85D7841E0826}"/>
              </a:ext>
            </a:extLst>
          </p:cNvPr>
          <p:cNvSpPr/>
          <p:nvPr/>
        </p:nvSpPr>
        <p:spPr>
          <a:xfrm>
            <a:off x="2292695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55B8ED50-E85E-C111-F70B-85173D8E94E9}"/>
              </a:ext>
            </a:extLst>
          </p:cNvPr>
          <p:cNvSpPr/>
          <p:nvPr/>
        </p:nvSpPr>
        <p:spPr>
          <a:xfrm>
            <a:off x="3083204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4C22B7E6-44D4-8871-5302-1B9FA7835C7D}"/>
              </a:ext>
            </a:extLst>
          </p:cNvPr>
          <p:cNvSpPr/>
          <p:nvPr/>
        </p:nvSpPr>
        <p:spPr>
          <a:xfrm>
            <a:off x="716646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D321DF07-79E6-D33A-95B5-9216B0EC4C17}"/>
              </a:ext>
            </a:extLst>
          </p:cNvPr>
          <p:cNvSpPr/>
          <p:nvPr/>
        </p:nvSpPr>
        <p:spPr>
          <a:xfrm>
            <a:off x="1497846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14439E0B-BF56-8F2B-2CD0-BEF4A9D32AB6}"/>
              </a:ext>
            </a:extLst>
          </p:cNvPr>
          <p:cNvSpPr/>
          <p:nvPr/>
        </p:nvSpPr>
        <p:spPr>
          <a:xfrm>
            <a:off x="2292695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C1AC169-03EB-3449-F084-2E81C9664CD9}"/>
              </a:ext>
            </a:extLst>
          </p:cNvPr>
          <p:cNvSpPr/>
          <p:nvPr/>
        </p:nvSpPr>
        <p:spPr>
          <a:xfrm>
            <a:off x="3083204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101" name="Scroll: Vertical 100">
            <a:extLst>
              <a:ext uri="{FF2B5EF4-FFF2-40B4-BE49-F238E27FC236}">
                <a16:creationId xmlns:a16="http://schemas.microsoft.com/office/drawing/2014/main" id="{342F88AF-14FA-0A71-07D1-E9B457605DF3}"/>
              </a:ext>
            </a:extLst>
          </p:cNvPr>
          <p:cNvSpPr/>
          <p:nvPr/>
        </p:nvSpPr>
        <p:spPr>
          <a:xfrm>
            <a:off x="826266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2" name="Scroll: Vertical 101">
            <a:extLst>
              <a:ext uri="{FF2B5EF4-FFF2-40B4-BE49-F238E27FC236}">
                <a16:creationId xmlns:a16="http://schemas.microsoft.com/office/drawing/2014/main" id="{79BDACFB-5C59-0BB3-FF81-28496C23966D}"/>
              </a:ext>
            </a:extLst>
          </p:cNvPr>
          <p:cNvSpPr/>
          <p:nvPr/>
        </p:nvSpPr>
        <p:spPr>
          <a:xfrm>
            <a:off x="1552656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3" name="Scroll: Vertical 102">
            <a:extLst>
              <a:ext uri="{FF2B5EF4-FFF2-40B4-BE49-F238E27FC236}">
                <a16:creationId xmlns:a16="http://schemas.microsoft.com/office/drawing/2014/main" id="{897E1CBD-02FD-0F00-4513-C2E3704029F0}"/>
              </a:ext>
            </a:extLst>
          </p:cNvPr>
          <p:cNvSpPr/>
          <p:nvPr/>
        </p:nvSpPr>
        <p:spPr>
          <a:xfrm>
            <a:off x="2347505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4" name="Scroll: Vertical 103">
            <a:extLst>
              <a:ext uri="{FF2B5EF4-FFF2-40B4-BE49-F238E27FC236}">
                <a16:creationId xmlns:a16="http://schemas.microsoft.com/office/drawing/2014/main" id="{A385869A-91B3-71DB-15A3-77C426281A5A}"/>
              </a:ext>
            </a:extLst>
          </p:cNvPr>
          <p:cNvSpPr/>
          <p:nvPr/>
        </p:nvSpPr>
        <p:spPr>
          <a:xfrm>
            <a:off x="3173212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5" name="Scroll: Vertical 104">
            <a:extLst>
              <a:ext uri="{FF2B5EF4-FFF2-40B4-BE49-F238E27FC236}">
                <a16:creationId xmlns:a16="http://schemas.microsoft.com/office/drawing/2014/main" id="{33FE6943-5B9B-2D8E-1352-2ACDE0C566DC}"/>
              </a:ext>
            </a:extLst>
          </p:cNvPr>
          <p:cNvSpPr/>
          <p:nvPr/>
        </p:nvSpPr>
        <p:spPr>
          <a:xfrm>
            <a:off x="826266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6" name="Scroll: Vertical 105">
            <a:extLst>
              <a:ext uri="{FF2B5EF4-FFF2-40B4-BE49-F238E27FC236}">
                <a16:creationId xmlns:a16="http://schemas.microsoft.com/office/drawing/2014/main" id="{DE62B892-B7B1-0FF8-D737-D3E02BD83462}"/>
              </a:ext>
            </a:extLst>
          </p:cNvPr>
          <p:cNvSpPr/>
          <p:nvPr/>
        </p:nvSpPr>
        <p:spPr>
          <a:xfrm>
            <a:off x="1552656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7" name="Scroll: Vertical 106">
            <a:extLst>
              <a:ext uri="{FF2B5EF4-FFF2-40B4-BE49-F238E27FC236}">
                <a16:creationId xmlns:a16="http://schemas.microsoft.com/office/drawing/2014/main" id="{AB6FB062-24B1-8C4F-A4EF-04910C247102}"/>
              </a:ext>
            </a:extLst>
          </p:cNvPr>
          <p:cNvSpPr/>
          <p:nvPr/>
        </p:nvSpPr>
        <p:spPr>
          <a:xfrm>
            <a:off x="2347505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8" name="Scroll: Vertical 107">
            <a:extLst>
              <a:ext uri="{FF2B5EF4-FFF2-40B4-BE49-F238E27FC236}">
                <a16:creationId xmlns:a16="http://schemas.microsoft.com/office/drawing/2014/main" id="{E4C073F8-A6FC-7E9D-4B66-D63AE78A3205}"/>
              </a:ext>
            </a:extLst>
          </p:cNvPr>
          <p:cNvSpPr/>
          <p:nvPr/>
        </p:nvSpPr>
        <p:spPr>
          <a:xfrm>
            <a:off x="3173212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39D37FCD-9EF2-7DC2-216F-F70753AB1677}"/>
              </a:ext>
            </a:extLst>
          </p:cNvPr>
          <p:cNvSpPr/>
          <p:nvPr/>
        </p:nvSpPr>
        <p:spPr>
          <a:xfrm>
            <a:off x="4808030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1268C0C8-493B-F2A1-B53E-737023615C77}"/>
              </a:ext>
            </a:extLst>
          </p:cNvPr>
          <p:cNvSpPr/>
          <p:nvPr/>
        </p:nvSpPr>
        <p:spPr>
          <a:xfrm>
            <a:off x="5588236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5332E640-9301-CC13-E510-006A85332BC3}"/>
              </a:ext>
            </a:extLst>
          </p:cNvPr>
          <p:cNvSpPr/>
          <p:nvPr/>
        </p:nvSpPr>
        <p:spPr>
          <a:xfrm>
            <a:off x="6383370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9B0A2F99-8E41-B196-1613-3DB879CB9673}"/>
              </a:ext>
            </a:extLst>
          </p:cNvPr>
          <p:cNvSpPr/>
          <p:nvPr/>
        </p:nvSpPr>
        <p:spPr>
          <a:xfrm>
            <a:off x="7167277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0637036B-3223-FCDD-41C3-ED053157AB48}"/>
              </a:ext>
            </a:extLst>
          </p:cNvPr>
          <p:cNvSpPr/>
          <p:nvPr/>
        </p:nvSpPr>
        <p:spPr>
          <a:xfrm>
            <a:off x="4808030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029C3F80-7039-FA49-BC88-8F2546F3B5BF}"/>
              </a:ext>
            </a:extLst>
          </p:cNvPr>
          <p:cNvSpPr/>
          <p:nvPr/>
        </p:nvSpPr>
        <p:spPr>
          <a:xfrm>
            <a:off x="5588236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C205381-DE54-5D7B-45D6-A4F70895DE42}"/>
              </a:ext>
            </a:extLst>
          </p:cNvPr>
          <p:cNvSpPr/>
          <p:nvPr/>
        </p:nvSpPr>
        <p:spPr>
          <a:xfrm>
            <a:off x="6383370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0E701349-B7B1-A3C0-D9D2-0D5A715C1B31}"/>
              </a:ext>
            </a:extLst>
          </p:cNvPr>
          <p:cNvSpPr/>
          <p:nvPr/>
        </p:nvSpPr>
        <p:spPr>
          <a:xfrm>
            <a:off x="7167277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117" name="Scroll: Vertical 116">
            <a:extLst>
              <a:ext uri="{FF2B5EF4-FFF2-40B4-BE49-F238E27FC236}">
                <a16:creationId xmlns:a16="http://schemas.microsoft.com/office/drawing/2014/main" id="{2009CDB2-FA2E-DC1C-A17F-0EC152F5D161}"/>
              </a:ext>
            </a:extLst>
          </p:cNvPr>
          <p:cNvSpPr/>
          <p:nvPr/>
        </p:nvSpPr>
        <p:spPr>
          <a:xfrm>
            <a:off x="4917650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8" name="Scroll: Vertical 117">
            <a:extLst>
              <a:ext uri="{FF2B5EF4-FFF2-40B4-BE49-F238E27FC236}">
                <a16:creationId xmlns:a16="http://schemas.microsoft.com/office/drawing/2014/main" id="{40665732-B4E0-EF6D-98BC-45BFE3237DFE}"/>
              </a:ext>
            </a:extLst>
          </p:cNvPr>
          <p:cNvSpPr/>
          <p:nvPr/>
        </p:nvSpPr>
        <p:spPr>
          <a:xfrm>
            <a:off x="5643046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9" name="Scroll: Vertical 118">
            <a:extLst>
              <a:ext uri="{FF2B5EF4-FFF2-40B4-BE49-F238E27FC236}">
                <a16:creationId xmlns:a16="http://schemas.microsoft.com/office/drawing/2014/main" id="{C11E9EBE-D9BF-EFC3-9164-9B7643B0B792}"/>
              </a:ext>
            </a:extLst>
          </p:cNvPr>
          <p:cNvSpPr/>
          <p:nvPr/>
        </p:nvSpPr>
        <p:spPr>
          <a:xfrm>
            <a:off x="6438180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0" name="Scroll: Vertical 119">
            <a:extLst>
              <a:ext uri="{FF2B5EF4-FFF2-40B4-BE49-F238E27FC236}">
                <a16:creationId xmlns:a16="http://schemas.microsoft.com/office/drawing/2014/main" id="{1D279F88-710F-F09F-033F-DA5D211CB19F}"/>
              </a:ext>
            </a:extLst>
          </p:cNvPr>
          <p:cNvSpPr/>
          <p:nvPr/>
        </p:nvSpPr>
        <p:spPr>
          <a:xfrm>
            <a:off x="7257285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1" name="Scroll: Vertical 120">
            <a:extLst>
              <a:ext uri="{FF2B5EF4-FFF2-40B4-BE49-F238E27FC236}">
                <a16:creationId xmlns:a16="http://schemas.microsoft.com/office/drawing/2014/main" id="{C85974A9-A6E2-9874-0D01-14C9873F3F20}"/>
              </a:ext>
            </a:extLst>
          </p:cNvPr>
          <p:cNvSpPr/>
          <p:nvPr/>
        </p:nvSpPr>
        <p:spPr>
          <a:xfrm>
            <a:off x="4917650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2" name="Scroll: Vertical 121">
            <a:extLst>
              <a:ext uri="{FF2B5EF4-FFF2-40B4-BE49-F238E27FC236}">
                <a16:creationId xmlns:a16="http://schemas.microsoft.com/office/drawing/2014/main" id="{9B864C76-1CEA-3FFB-0294-B14E95850F8A}"/>
              </a:ext>
            </a:extLst>
          </p:cNvPr>
          <p:cNvSpPr/>
          <p:nvPr/>
        </p:nvSpPr>
        <p:spPr>
          <a:xfrm>
            <a:off x="5643046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3" name="Scroll: Vertical 122">
            <a:extLst>
              <a:ext uri="{FF2B5EF4-FFF2-40B4-BE49-F238E27FC236}">
                <a16:creationId xmlns:a16="http://schemas.microsoft.com/office/drawing/2014/main" id="{06E6252E-DDF1-4EC9-C3C3-47EB7AB134AC}"/>
              </a:ext>
            </a:extLst>
          </p:cNvPr>
          <p:cNvSpPr/>
          <p:nvPr/>
        </p:nvSpPr>
        <p:spPr>
          <a:xfrm>
            <a:off x="6438180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4" name="Scroll: Vertical 123">
            <a:extLst>
              <a:ext uri="{FF2B5EF4-FFF2-40B4-BE49-F238E27FC236}">
                <a16:creationId xmlns:a16="http://schemas.microsoft.com/office/drawing/2014/main" id="{B03FF55B-BFFF-0457-1B36-A510430C1318}"/>
              </a:ext>
            </a:extLst>
          </p:cNvPr>
          <p:cNvSpPr/>
          <p:nvPr/>
        </p:nvSpPr>
        <p:spPr>
          <a:xfrm>
            <a:off x="7257285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21D0BAE7-D212-9FF4-3A58-6B2046563B65}"/>
              </a:ext>
            </a:extLst>
          </p:cNvPr>
          <p:cNvSpPr/>
          <p:nvPr/>
        </p:nvSpPr>
        <p:spPr>
          <a:xfrm>
            <a:off x="8677997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D9CF7C2C-7F20-C14E-784C-ABEA7BF9EA30}"/>
              </a:ext>
            </a:extLst>
          </p:cNvPr>
          <p:cNvSpPr/>
          <p:nvPr/>
        </p:nvSpPr>
        <p:spPr>
          <a:xfrm>
            <a:off x="9458203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386E54E2-9940-E594-1ABA-8677C8CF7DB8}"/>
              </a:ext>
            </a:extLst>
          </p:cNvPr>
          <p:cNvSpPr/>
          <p:nvPr/>
        </p:nvSpPr>
        <p:spPr>
          <a:xfrm>
            <a:off x="10253337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0FDE5FCE-89C7-941C-F6C4-2146A9A36B8C}"/>
              </a:ext>
            </a:extLst>
          </p:cNvPr>
          <p:cNvSpPr/>
          <p:nvPr/>
        </p:nvSpPr>
        <p:spPr>
          <a:xfrm>
            <a:off x="11037244" y="1623523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BE085E97-4567-8361-5D6E-CB13FD34126D}"/>
              </a:ext>
            </a:extLst>
          </p:cNvPr>
          <p:cNvSpPr/>
          <p:nvPr/>
        </p:nvSpPr>
        <p:spPr>
          <a:xfrm>
            <a:off x="8677997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42B8D05C-514A-B7EB-7F4B-5E5743B9880C}"/>
              </a:ext>
            </a:extLst>
          </p:cNvPr>
          <p:cNvSpPr/>
          <p:nvPr/>
        </p:nvSpPr>
        <p:spPr>
          <a:xfrm>
            <a:off x="9458203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E2D40437-CA41-02A9-5BCE-CA79BADE1BD4}"/>
              </a:ext>
            </a:extLst>
          </p:cNvPr>
          <p:cNvSpPr/>
          <p:nvPr/>
        </p:nvSpPr>
        <p:spPr>
          <a:xfrm>
            <a:off x="10253337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38490286-A525-B973-572E-5B119640E1A0}"/>
              </a:ext>
            </a:extLst>
          </p:cNvPr>
          <p:cNvSpPr/>
          <p:nvPr/>
        </p:nvSpPr>
        <p:spPr>
          <a:xfrm>
            <a:off x="11037244" y="2581991"/>
            <a:ext cx="744921" cy="64217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1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11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133" name="Scroll: Vertical 132">
            <a:extLst>
              <a:ext uri="{FF2B5EF4-FFF2-40B4-BE49-F238E27FC236}">
                <a16:creationId xmlns:a16="http://schemas.microsoft.com/office/drawing/2014/main" id="{A85DDE68-D94A-31FC-A417-96E35D4F7164}"/>
              </a:ext>
            </a:extLst>
          </p:cNvPr>
          <p:cNvSpPr/>
          <p:nvPr/>
        </p:nvSpPr>
        <p:spPr>
          <a:xfrm>
            <a:off x="8787617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4" name="Scroll: Vertical 133">
            <a:extLst>
              <a:ext uri="{FF2B5EF4-FFF2-40B4-BE49-F238E27FC236}">
                <a16:creationId xmlns:a16="http://schemas.microsoft.com/office/drawing/2014/main" id="{51F6BA2C-DF11-1F60-F567-091BA1CEC4E8}"/>
              </a:ext>
            </a:extLst>
          </p:cNvPr>
          <p:cNvSpPr/>
          <p:nvPr/>
        </p:nvSpPr>
        <p:spPr>
          <a:xfrm>
            <a:off x="9513013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5" name="Scroll: Vertical 134">
            <a:extLst>
              <a:ext uri="{FF2B5EF4-FFF2-40B4-BE49-F238E27FC236}">
                <a16:creationId xmlns:a16="http://schemas.microsoft.com/office/drawing/2014/main" id="{347DA6A3-0505-5996-65B1-8089CE87F791}"/>
              </a:ext>
            </a:extLst>
          </p:cNvPr>
          <p:cNvSpPr/>
          <p:nvPr/>
        </p:nvSpPr>
        <p:spPr>
          <a:xfrm>
            <a:off x="10308147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6" name="Scroll: Vertical 135">
            <a:extLst>
              <a:ext uri="{FF2B5EF4-FFF2-40B4-BE49-F238E27FC236}">
                <a16:creationId xmlns:a16="http://schemas.microsoft.com/office/drawing/2014/main" id="{EA03FF85-9E16-CBEB-0798-6BEA6EE256DB}"/>
              </a:ext>
            </a:extLst>
          </p:cNvPr>
          <p:cNvSpPr/>
          <p:nvPr/>
        </p:nvSpPr>
        <p:spPr>
          <a:xfrm>
            <a:off x="11127252" y="2175964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7" name="Scroll: Vertical 136">
            <a:extLst>
              <a:ext uri="{FF2B5EF4-FFF2-40B4-BE49-F238E27FC236}">
                <a16:creationId xmlns:a16="http://schemas.microsoft.com/office/drawing/2014/main" id="{B2CEC9CE-57F9-E44C-1B87-F9BCD884CCC0}"/>
              </a:ext>
            </a:extLst>
          </p:cNvPr>
          <p:cNvSpPr/>
          <p:nvPr/>
        </p:nvSpPr>
        <p:spPr>
          <a:xfrm>
            <a:off x="8787617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8" name="Scroll: Vertical 137">
            <a:extLst>
              <a:ext uri="{FF2B5EF4-FFF2-40B4-BE49-F238E27FC236}">
                <a16:creationId xmlns:a16="http://schemas.microsoft.com/office/drawing/2014/main" id="{0F647751-7B7F-3AAB-4FD0-B5720AAE412D}"/>
              </a:ext>
            </a:extLst>
          </p:cNvPr>
          <p:cNvSpPr/>
          <p:nvPr/>
        </p:nvSpPr>
        <p:spPr>
          <a:xfrm>
            <a:off x="9513013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9" name="Scroll: Vertical 138">
            <a:extLst>
              <a:ext uri="{FF2B5EF4-FFF2-40B4-BE49-F238E27FC236}">
                <a16:creationId xmlns:a16="http://schemas.microsoft.com/office/drawing/2014/main" id="{71C54B85-8A0B-7CC8-927D-35EC712EB9C7}"/>
              </a:ext>
            </a:extLst>
          </p:cNvPr>
          <p:cNvSpPr/>
          <p:nvPr/>
        </p:nvSpPr>
        <p:spPr>
          <a:xfrm>
            <a:off x="10308147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0" name="Scroll: Vertical 139">
            <a:extLst>
              <a:ext uri="{FF2B5EF4-FFF2-40B4-BE49-F238E27FC236}">
                <a16:creationId xmlns:a16="http://schemas.microsoft.com/office/drawing/2014/main" id="{6303044B-8E68-5ED3-A57D-6F21F83C9A13}"/>
              </a:ext>
            </a:extLst>
          </p:cNvPr>
          <p:cNvSpPr/>
          <p:nvPr/>
        </p:nvSpPr>
        <p:spPr>
          <a:xfrm>
            <a:off x="11127252" y="3141537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1" name="Scroll: Vertical 140">
            <a:extLst>
              <a:ext uri="{FF2B5EF4-FFF2-40B4-BE49-F238E27FC236}">
                <a16:creationId xmlns:a16="http://schemas.microsoft.com/office/drawing/2014/main" id="{52A65958-CE20-A97C-01AD-541FD55ED865}"/>
              </a:ext>
            </a:extLst>
          </p:cNvPr>
          <p:cNvSpPr/>
          <p:nvPr/>
        </p:nvSpPr>
        <p:spPr>
          <a:xfrm>
            <a:off x="395560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2" name="Scroll: Vertical 141">
            <a:extLst>
              <a:ext uri="{FF2B5EF4-FFF2-40B4-BE49-F238E27FC236}">
                <a16:creationId xmlns:a16="http://schemas.microsoft.com/office/drawing/2014/main" id="{78D50716-41FD-C8D1-EA9A-9EE3540BD59C}"/>
              </a:ext>
            </a:extLst>
          </p:cNvPr>
          <p:cNvSpPr/>
          <p:nvPr/>
        </p:nvSpPr>
        <p:spPr>
          <a:xfrm>
            <a:off x="417736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3" name="Scroll: Vertical 142">
            <a:extLst>
              <a:ext uri="{FF2B5EF4-FFF2-40B4-BE49-F238E27FC236}">
                <a16:creationId xmlns:a16="http://schemas.microsoft.com/office/drawing/2014/main" id="{18EE5C40-4C3A-5FDA-642A-2800BDD6E057}"/>
              </a:ext>
            </a:extLst>
          </p:cNvPr>
          <p:cNvSpPr/>
          <p:nvPr/>
        </p:nvSpPr>
        <p:spPr>
          <a:xfrm>
            <a:off x="4398588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4" name="Scroll: Vertical 143">
            <a:extLst>
              <a:ext uri="{FF2B5EF4-FFF2-40B4-BE49-F238E27FC236}">
                <a16:creationId xmlns:a16="http://schemas.microsoft.com/office/drawing/2014/main" id="{F118D3D3-4223-2450-CEEC-673ADB7C2681}"/>
              </a:ext>
            </a:extLst>
          </p:cNvPr>
          <p:cNvSpPr/>
          <p:nvPr/>
        </p:nvSpPr>
        <p:spPr>
          <a:xfrm>
            <a:off x="4619811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5" name="Scroll: Vertical 144">
            <a:extLst>
              <a:ext uri="{FF2B5EF4-FFF2-40B4-BE49-F238E27FC236}">
                <a16:creationId xmlns:a16="http://schemas.microsoft.com/office/drawing/2014/main" id="{4AA0ECFD-49C3-ECBB-6F5A-FDB2068BA69E}"/>
              </a:ext>
            </a:extLst>
          </p:cNvPr>
          <p:cNvSpPr/>
          <p:nvPr/>
        </p:nvSpPr>
        <p:spPr>
          <a:xfrm>
            <a:off x="4841034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6" name="Scroll: Vertical 145">
            <a:extLst>
              <a:ext uri="{FF2B5EF4-FFF2-40B4-BE49-F238E27FC236}">
                <a16:creationId xmlns:a16="http://schemas.microsoft.com/office/drawing/2014/main" id="{B51F6360-AB90-BCD0-29D6-4F27B23A5FED}"/>
              </a:ext>
            </a:extLst>
          </p:cNvPr>
          <p:cNvSpPr/>
          <p:nvPr/>
        </p:nvSpPr>
        <p:spPr>
          <a:xfrm>
            <a:off x="5062794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7" name="Scroll: Vertical 146">
            <a:extLst>
              <a:ext uri="{FF2B5EF4-FFF2-40B4-BE49-F238E27FC236}">
                <a16:creationId xmlns:a16="http://schemas.microsoft.com/office/drawing/2014/main" id="{B4092BAA-8A01-8A8C-507B-7D5DD9A3BBCE}"/>
              </a:ext>
            </a:extLst>
          </p:cNvPr>
          <p:cNvSpPr/>
          <p:nvPr/>
        </p:nvSpPr>
        <p:spPr>
          <a:xfrm>
            <a:off x="5284017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8" name="Scroll: Vertical 147">
            <a:extLst>
              <a:ext uri="{FF2B5EF4-FFF2-40B4-BE49-F238E27FC236}">
                <a16:creationId xmlns:a16="http://schemas.microsoft.com/office/drawing/2014/main" id="{5B6796A0-CAD2-E27B-751E-53F1AA52D2AD}"/>
              </a:ext>
            </a:extLst>
          </p:cNvPr>
          <p:cNvSpPr/>
          <p:nvPr/>
        </p:nvSpPr>
        <p:spPr>
          <a:xfrm>
            <a:off x="550524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28B2F0D5-8B23-74F8-0056-2068250AAB8A}"/>
              </a:ext>
            </a:extLst>
          </p:cNvPr>
          <p:cNvSpPr/>
          <p:nvPr/>
        </p:nvSpPr>
        <p:spPr>
          <a:xfrm>
            <a:off x="3620874" y="5399558"/>
            <a:ext cx="5148554" cy="4957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0" name="Scroll: Vertical 149">
            <a:extLst>
              <a:ext uri="{FF2B5EF4-FFF2-40B4-BE49-F238E27FC236}">
                <a16:creationId xmlns:a16="http://schemas.microsoft.com/office/drawing/2014/main" id="{31F42F7B-427D-2AB3-FFDA-920BF4F93742}"/>
              </a:ext>
            </a:extLst>
          </p:cNvPr>
          <p:cNvSpPr/>
          <p:nvPr/>
        </p:nvSpPr>
        <p:spPr>
          <a:xfrm>
            <a:off x="667255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1" name="Scroll: Vertical 150">
            <a:extLst>
              <a:ext uri="{FF2B5EF4-FFF2-40B4-BE49-F238E27FC236}">
                <a16:creationId xmlns:a16="http://schemas.microsoft.com/office/drawing/2014/main" id="{D255D429-422B-4AB2-3AF8-B35BACF6534E}"/>
              </a:ext>
            </a:extLst>
          </p:cNvPr>
          <p:cNvSpPr/>
          <p:nvPr/>
        </p:nvSpPr>
        <p:spPr>
          <a:xfrm>
            <a:off x="6894310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2" name="Scroll: Vertical 151">
            <a:extLst>
              <a:ext uri="{FF2B5EF4-FFF2-40B4-BE49-F238E27FC236}">
                <a16:creationId xmlns:a16="http://schemas.microsoft.com/office/drawing/2014/main" id="{0573FC67-6E18-FED2-A2F2-7E35C294AC41}"/>
              </a:ext>
            </a:extLst>
          </p:cNvPr>
          <p:cNvSpPr/>
          <p:nvPr/>
        </p:nvSpPr>
        <p:spPr>
          <a:xfrm>
            <a:off x="7115533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3" name="Scroll: Vertical 152">
            <a:extLst>
              <a:ext uri="{FF2B5EF4-FFF2-40B4-BE49-F238E27FC236}">
                <a16:creationId xmlns:a16="http://schemas.microsoft.com/office/drawing/2014/main" id="{3B504943-13D1-25AA-D702-DE03EFD944D6}"/>
              </a:ext>
            </a:extLst>
          </p:cNvPr>
          <p:cNvSpPr/>
          <p:nvPr/>
        </p:nvSpPr>
        <p:spPr>
          <a:xfrm>
            <a:off x="7336756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4" name="Scroll: Vertical 153">
            <a:extLst>
              <a:ext uri="{FF2B5EF4-FFF2-40B4-BE49-F238E27FC236}">
                <a16:creationId xmlns:a16="http://schemas.microsoft.com/office/drawing/2014/main" id="{E8920587-76F9-3CD6-E452-C041D6A7AD35}"/>
              </a:ext>
            </a:extLst>
          </p:cNvPr>
          <p:cNvSpPr/>
          <p:nvPr/>
        </p:nvSpPr>
        <p:spPr>
          <a:xfrm>
            <a:off x="7557979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5" name="Scroll: Vertical 154">
            <a:extLst>
              <a:ext uri="{FF2B5EF4-FFF2-40B4-BE49-F238E27FC236}">
                <a16:creationId xmlns:a16="http://schemas.microsoft.com/office/drawing/2014/main" id="{A66E1EC6-B299-86B9-37D0-4E58A6C3B538}"/>
              </a:ext>
            </a:extLst>
          </p:cNvPr>
          <p:cNvSpPr/>
          <p:nvPr/>
        </p:nvSpPr>
        <p:spPr>
          <a:xfrm>
            <a:off x="7779739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6" name="Scroll: Vertical 155">
            <a:extLst>
              <a:ext uri="{FF2B5EF4-FFF2-40B4-BE49-F238E27FC236}">
                <a16:creationId xmlns:a16="http://schemas.microsoft.com/office/drawing/2014/main" id="{2074AB49-8F4E-0643-3B34-9AA739BB682B}"/>
              </a:ext>
            </a:extLst>
          </p:cNvPr>
          <p:cNvSpPr/>
          <p:nvPr/>
        </p:nvSpPr>
        <p:spPr>
          <a:xfrm>
            <a:off x="8000962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7" name="Scroll: Vertical 156">
            <a:extLst>
              <a:ext uri="{FF2B5EF4-FFF2-40B4-BE49-F238E27FC236}">
                <a16:creationId xmlns:a16="http://schemas.microsoft.com/office/drawing/2014/main" id="{EB4A203F-75D7-78CE-B703-D0A5EAF02608}"/>
              </a:ext>
            </a:extLst>
          </p:cNvPr>
          <p:cNvSpPr/>
          <p:nvPr/>
        </p:nvSpPr>
        <p:spPr>
          <a:xfrm>
            <a:off x="8222185" y="5589598"/>
            <a:ext cx="157980" cy="16525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F2E140-F3DE-932A-33E9-16C6C88B752D}"/>
              </a:ext>
            </a:extLst>
          </p:cNvPr>
          <p:cNvCxnSpPr>
            <a:stCxn id="149" idx="0"/>
            <a:endCxn id="149" idx="2"/>
          </p:cNvCxnSpPr>
          <p:nvPr/>
        </p:nvCxnSpPr>
        <p:spPr>
          <a:xfrm>
            <a:off x="6195151" y="5399558"/>
            <a:ext cx="0" cy="49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78A2D54-9C78-8325-D7A0-6156993051D5}"/>
              </a:ext>
            </a:extLst>
          </p:cNvPr>
          <p:cNvCxnSpPr>
            <a:cxnSpLocks/>
          </p:cNvCxnSpPr>
          <p:nvPr/>
        </p:nvCxnSpPr>
        <p:spPr>
          <a:xfrm flipV="1">
            <a:off x="7525932" y="3669909"/>
            <a:ext cx="200330" cy="167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B4CAB45-6CD8-E773-1756-2B1D567F80B6}"/>
              </a:ext>
            </a:extLst>
          </p:cNvPr>
          <p:cNvCxnSpPr>
            <a:cxnSpLocks/>
          </p:cNvCxnSpPr>
          <p:nvPr/>
        </p:nvCxnSpPr>
        <p:spPr>
          <a:xfrm flipH="1" flipV="1">
            <a:off x="3317850" y="3723833"/>
            <a:ext cx="303024" cy="192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A3A4D98-4F32-F339-8287-F7499453500F}"/>
              </a:ext>
            </a:extLst>
          </p:cNvPr>
          <p:cNvCxnSpPr>
            <a:cxnSpLocks/>
          </p:cNvCxnSpPr>
          <p:nvPr/>
        </p:nvCxnSpPr>
        <p:spPr>
          <a:xfrm flipH="1" flipV="1">
            <a:off x="5392408" y="3224164"/>
            <a:ext cx="1622740" cy="21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55F6917-6983-2BAB-CE31-E1D42C050731}"/>
              </a:ext>
            </a:extLst>
          </p:cNvPr>
          <p:cNvCxnSpPr>
            <a:cxnSpLocks/>
          </p:cNvCxnSpPr>
          <p:nvPr/>
        </p:nvCxnSpPr>
        <p:spPr>
          <a:xfrm flipH="1" flipV="1">
            <a:off x="6172614" y="3224164"/>
            <a:ext cx="852942" cy="21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F160417-5FF4-6C6C-2A51-D68318AD5506}"/>
              </a:ext>
            </a:extLst>
          </p:cNvPr>
          <p:cNvCxnSpPr>
            <a:cxnSpLocks/>
          </p:cNvCxnSpPr>
          <p:nvPr/>
        </p:nvCxnSpPr>
        <p:spPr>
          <a:xfrm flipH="1" flipV="1">
            <a:off x="6967748" y="3224164"/>
            <a:ext cx="76578" cy="216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91B8D70-3E8F-2FAE-B0C4-7F75D09D16C2}"/>
              </a:ext>
            </a:extLst>
          </p:cNvPr>
          <p:cNvCxnSpPr>
            <a:cxnSpLocks/>
          </p:cNvCxnSpPr>
          <p:nvPr/>
        </p:nvCxnSpPr>
        <p:spPr>
          <a:xfrm>
            <a:off x="3828125" y="2903078"/>
            <a:ext cx="1682678" cy="254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6B07176-4B33-1BD9-D5E9-B62E9C94AC74}"/>
              </a:ext>
            </a:extLst>
          </p:cNvPr>
          <p:cNvCxnSpPr>
            <a:cxnSpLocks/>
          </p:cNvCxnSpPr>
          <p:nvPr/>
        </p:nvCxnSpPr>
        <p:spPr>
          <a:xfrm>
            <a:off x="2877073" y="3224164"/>
            <a:ext cx="2552717" cy="218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213512-F1AC-6BD0-4614-40B041A97A49}"/>
              </a:ext>
            </a:extLst>
          </p:cNvPr>
          <p:cNvCxnSpPr>
            <a:cxnSpLocks/>
          </p:cNvCxnSpPr>
          <p:nvPr/>
        </p:nvCxnSpPr>
        <p:spPr>
          <a:xfrm>
            <a:off x="3828125" y="1944610"/>
            <a:ext cx="1753794" cy="34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DD96BF3-E1C3-92D5-169E-C7E2E3196F41}"/>
              </a:ext>
            </a:extLst>
          </p:cNvPr>
          <p:cNvCxnSpPr>
            <a:cxnSpLocks/>
          </p:cNvCxnSpPr>
          <p:nvPr/>
        </p:nvCxnSpPr>
        <p:spPr>
          <a:xfrm flipV="1">
            <a:off x="8769428" y="3660488"/>
            <a:ext cx="1397053" cy="198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5DEA06A9-6B50-2E4F-9C8F-5D9B52B176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2052" y="3948616"/>
            <a:ext cx="1986950" cy="14106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06BAB3C-94C0-3CE8-AD2F-A7B796482AEB}"/>
              </a:ext>
            </a:extLst>
          </p:cNvPr>
          <p:cNvSpPr txBox="1"/>
          <p:nvPr/>
        </p:nvSpPr>
        <p:spPr>
          <a:xfrm>
            <a:off x="7846857" y="382995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PUSH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4F15D5E-1819-8B2D-ECA0-E8D98CF55FEA}"/>
              </a:ext>
            </a:extLst>
          </p:cNvPr>
          <p:cNvSpPr txBox="1"/>
          <p:nvPr/>
        </p:nvSpPr>
        <p:spPr>
          <a:xfrm>
            <a:off x="3854199" y="3827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PULL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D5F6796-E846-9A40-3386-8BE86FDBC2FB}"/>
              </a:ext>
            </a:extLst>
          </p:cNvPr>
          <p:cNvSpPr txBox="1"/>
          <p:nvPr/>
        </p:nvSpPr>
        <p:spPr>
          <a:xfrm>
            <a:off x="5167550" y="5959104"/>
            <a:ext cx="211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Configuration</a:t>
            </a:r>
            <a:r>
              <a:rPr lang="es-419" dirty="0"/>
              <a:t> Server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0CF6E0B-4D88-CB04-9914-3A4DD9F59227}"/>
              </a:ext>
            </a:extLst>
          </p:cNvPr>
          <p:cNvSpPr/>
          <p:nvPr/>
        </p:nvSpPr>
        <p:spPr>
          <a:xfrm>
            <a:off x="5556383" y="6297578"/>
            <a:ext cx="1233443" cy="2783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ysClr val="windowText" lastClr="000000"/>
                </a:solidFill>
              </a:rPr>
              <a:t>Config</a:t>
            </a:r>
            <a:r>
              <a:rPr lang="es-419" sz="1000" dirty="0">
                <a:solidFill>
                  <a:sysClr val="windowText" lastClr="000000"/>
                </a:solidFill>
              </a:rPr>
              <a:t> Server</a:t>
            </a:r>
          </a:p>
        </p:txBody>
      </p:sp>
      <p:pic>
        <p:nvPicPr>
          <p:cNvPr id="173" name="Picture 2" descr="Padlock - Free security icons">
            <a:extLst>
              <a:ext uri="{FF2B5EF4-FFF2-40B4-BE49-F238E27FC236}">
                <a16:creationId xmlns:a16="http://schemas.microsoft.com/office/drawing/2014/main" id="{E417AC8B-207F-417D-027A-BB326A3E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6018" y="5950530"/>
            <a:ext cx="255157" cy="2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2" descr="Version Icons &amp; Symbols">
            <a:extLst>
              <a:ext uri="{FF2B5EF4-FFF2-40B4-BE49-F238E27FC236}">
                <a16:creationId xmlns:a16="http://schemas.microsoft.com/office/drawing/2014/main" id="{94B846C4-3712-2DC7-22A3-DB52E2D3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25" y="5963858"/>
            <a:ext cx="255156" cy="25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4" descr="Encryption - Free computer icons">
            <a:extLst>
              <a:ext uri="{FF2B5EF4-FFF2-40B4-BE49-F238E27FC236}">
                <a16:creationId xmlns:a16="http://schemas.microsoft.com/office/drawing/2014/main" id="{E098099C-8507-2D9E-ED7C-386FCE56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14" y="4409250"/>
            <a:ext cx="196599" cy="1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4" descr="Encryption - Free computer icons">
            <a:extLst>
              <a:ext uri="{FF2B5EF4-FFF2-40B4-BE49-F238E27FC236}">
                <a16:creationId xmlns:a16="http://schemas.microsoft.com/office/drawing/2014/main" id="{E616B524-85A9-1E30-E298-9245C549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58" y="4409250"/>
            <a:ext cx="196599" cy="1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4" descr="Encryption - Free computer icons">
            <a:extLst>
              <a:ext uri="{FF2B5EF4-FFF2-40B4-BE49-F238E27FC236}">
                <a16:creationId xmlns:a16="http://schemas.microsoft.com/office/drawing/2014/main" id="{89900D07-6736-05A5-C328-CD4068DF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22" y="4409250"/>
            <a:ext cx="196599" cy="1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Cylinder 177">
            <a:extLst>
              <a:ext uri="{FF2B5EF4-FFF2-40B4-BE49-F238E27FC236}">
                <a16:creationId xmlns:a16="http://schemas.microsoft.com/office/drawing/2014/main" id="{9D866456-B0B9-5A9A-DCA8-BCFB5F51C007}"/>
              </a:ext>
            </a:extLst>
          </p:cNvPr>
          <p:cNvSpPr/>
          <p:nvPr/>
        </p:nvSpPr>
        <p:spPr>
          <a:xfrm>
            <a:off x="9244725" y="5449132"/>
            <a:ext cx="720839" cy="7519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179" name="Cylinder 178">
            <a:extLst>
              <a:ext uri="{FF2B5EF4-FFF2-40B4-BE49-F238E27FC236}">
                <a16:creationId xmlns:a16="http://schemas.microsoft.com/office/drawing/2014/main" id="{0352E0BA-DF9A-4FAC-F3C1-66E89456E6A7}"/>
              </a:ext>
            </a:extLst>
          </p:cNvPr>
          <p:cNvSpPr/>
          <p:nvPr/>
        </p:nvSpPr>
        <p:spPr>
          <a:xfrm>
            <a:off x="10173464" y="5449132"/>
            <a:ext cx="720839" cy="7519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SVN</a:t>
            </a:r>
          </a:p>
        </p:txBody>
      </p:sp>
      <p:sp>
        <p:nvSpPr>
          <p:cNvPr id="180" name="Cylinder 179">
            <a:extLst>
              <a:ext uri="{FF2B5EF4-FFF2-40B4-BE49-F238E27FC236}">
                <a16:creationId xmlns:a16="http://schemas.microsoft.com/office/drawing/2014/main" id="{6D879E5A-CD08-9A3C-035A-B33C3E0CECD6}"/>
              </a:ext>
            </a:extLst>
          </p:cNvPr>
          <p:cNvSpPr/>
          <p:nvPr/>
        </p:nvSpPr>
        <p:spPr>
          <a:xfrm>
            <a:off x="11098162" y="5449132"/>
            <a:ext cx="720839" cy="75190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B9EE5D-03D4-3499-941B-4B2B435402C9}"/>
              </a:ext>
            </a:extLst>
          </p:cNvPr>
          <p:cNvCxnSpPr/>
          <p:nvPr/>
        </p:nvCxnSpPr>
        <p:spPr>
          <a:xfrm>
            <a:off x="8769428" y="5647438"/>
            <a:ext cx="475297" cy="1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7EE5F80-9CCD-9526-5B12-8488E9C08682}"/>
              </a:ext>
            </a:extLst>
          </p:cNvPr>
          <p:cNvSpPr txBox="1"/>
          <p:nvPr/>
        </p:nvSpPr>
        <p:spPr>
          <a:xfrm>
            <a:off x="558165" y="595910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NETFLIX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0B5B15F5-BD83-51A7-43C4-D5BE470953CA}"/>
              </a:ext>
            </a:extLst>
          </p:cNvPr>
          <p:cNvSpPr/>
          <p:nvPr/>
        </p:nvSpPr>
        <p:spPr>
          <a:xfrm>
            <a:off x="5932054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E5F3C9A-DEEB-53D6-EF03-97262F6F1AA4}"/>
              </a:ext>
            </a:extLst>
          </p:cNvPr>
          <p:cNvSpPr/>
          <p:nvPr/>
        </p:nvSpPr>
        <p:spPr>
          <a:xfrm>
            <a:off x="6789826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F548A890-6F58-66D9-2C0D-8173C31E1D81}"/>
              </a:ext>
            </a:extLst>
          </p:cNvPr>
          <p:cNvSpPr/>
          <p:nvPr/>
        </p:nvSpPr>
        <p:spPr>
          <a:xfrm>
            <a:off x="9070930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8D22ED1-9A64-14E2-2E0A-61B3B293892B}"/>
              </a:ext>
            </a:extLst>
          </p:cNvPr>
          <p:cNvSpPr/>
          <p:nvPr/>
        </p:nvSpPr>
        <p:spPr>
          <a:xfrm>
            <a:off x="9875880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363B2F7C-864E-AE5B-8F70-A9F27992689A}"/>
              </a:ext>
            </a:extLst>
          </p:cNvPr>
          <p:cNvSpPr/>
          <p:nvPr/>
        </p:nvSpPr>
        <p:spPr>
          <a:xfrm>
            <a:off x="3485141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EDB4D1C6-0EFA-3370-D3DB-A2DA95BB00CE}"/>
              </a:ext>
            </a:extLst>
          </p:cNvPr>
          <p:cNvSpPr/>
          <p:nvPr/>
        </p:nvSpPr>
        <p:spPr>
          <a:xfrm>
            <a:off x="2559699" y="2119019"/>
            <a:ext cx="379756" cy="27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Config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7008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023A26D-3B14-A5EF-D3EB-1FDDD0354728}"/>
              </a:ext>
            </a:extLst>
          </p:cNvPr>
          <p:cNvSpPr/>
          <p:nvPr/>
        </p:nvSpPr>
        <p:spPr>
          <a:xfrm>
            <a:off x="4529662" y="1754402"/>
            <a:ext cx="3600589" cy="346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53A6B2F-515C-E609-8F37-27136D1CA6ED}"/>
              </a:ext>
            </a:extLst>
          </p:cNvPr>
          <p:cNvSpPr/>
          <p:nvPr/>
        </p:nvSpPr>
        <p:spPr>
          <a:xfrm>
            <a:off x="4347847" y="1860055"/>
            <a:ext cx="3600589" cy="346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 dirty="0">
              <a:solidFill>
                <a:schemeClr val="tx1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D6A65D9-FA16-3AE2-4B55-620D3DA978C3}"/>
              </a:ext>
            </a:extLst>
          </p:cNvPr>
          <p:cNvSpPr/>
          <p:nvPr/>
        </p:nvSpPr>
        <p:spPr>
          <a:xfrm>
            <a:off x="2109443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13DC050-1EE8-0C41-646A-EF7C9189073C}"/>
              </a:ext>
            </a:extLst>
          </p:cNvPr>
          <p:cNvSpPr/>
          <p:nvPr/>
        </p:nvSpPr>
        <p:spPr>
          <a:xfrm>
            <a:off x="2655768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75D847C-2FE8-AAD7-AE6F-F6B2A07DF259}"/>
              </a:ext>
            </a:extLst>
          </p:cNvPr>
          <p:cNvSpPr/>
          <p:nvPr/>
        </p:nvSpPr>
        <p:spPr>
          <a:xfrm>
            <a:off x="3211637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EA05362-BF8C-C370-55AB-50DBACC81F85}"/>
              </a:ext>
            </a:extLst>
          </p:cNvPr>
          <p:cNvSpPr/>
          <p:nvPr/>
        </p:nvSpPr>
        <p:spPr>
          <a:xfrm>
            <a:off x="3764471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875E656-8018-3D0B-665C-4AB433A2A698}"/>
              </a:ext>
            </a:extLst>
          </p:cNvPr>
          <p:cNvSpPr/>
          <p:nvPr/>
        </p:nvSpPr>
        <p:spPr>
          <a:xfrm>
            <a:off x="2109443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318C05A-6C10-4EAA-4833-0C9EE2C2B299}"/>
              </a:ext>
            </a:extLst>
          </p:cNvPr>
          <p:cNvSpPr/>
          <p:nvPr/>
        </p:nvSpPr>
        <p:spPr>
          <a:xfrm>
            <a:off x="2655768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74E8788-1119-2F75-6377-F449B50B099D}"/>
              </a:ext>
            </a:extLst>
          </p:cNvPr>
          <p:cNvSpPr/>
          <p:nvPr/>
        </p:nvSpPr>
        <p:spPr>
          <a:xfrm>
            <a:off x="3211637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7C41462-8448-5030-FA59-A6DD34173D78}"/>
              </a:ext>
            </a:extLst>
          </p:cNvPr>
          <p:cNvSpPr/>
          <p:nvPr/>
        </p:nvSpPr>
        <p:spPr>
          <a:xfrm>
            <a:off x="3764471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27298B42-81E9-A554-8109-0EB59262ECD7}"/>
              </a:ext>
            </a:extLst>
          </p:cNvPr>
          <p:cNvSpPr/>
          <p:nvPr/>
        </p:nvSpPr>
        <p:spPr>
          <a:xfrm>
            <a:off x="2186105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C179206-5B3C-03BC-4E7B-00024427D9BA}"/>
              </a:ext>
            </a:extLst>
          </p:cNvPr>
          <p:cNvSpPr/>
          <p:nvPr/>
        </p:nvSpPr>
        <p:spPr>
          <a:xfrm>
            <a:off x="2694099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653A74B6-8EDE-E817-6400-CF2746BADDE8}"/>
              </a:ext>
            </a:extLst>
          </p:cNvPr>
          <p:cNvSpPr/>
          <p:nvPr/>
        </p:nvSpPr>
        <p:spPr>
          <a:xfrm>
            <a:off x="2186105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A3F63519-FFAC-CA26-92DF-C916BE30E7CC}"/>
              </a:ext>
            </a:extLst>
          </p:cNvPr>
          <p:cNvSpPr/>
          <p:nvPr/>
        </p:nvSpPr>
        <p:spPr>
          <a:xfrm>
            <a:off x="2694099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33EDA09C-2C08-B1FA-4AB0-B5CF5DCE2D94}"/>
              </a:ext>
            </a:extLst>
          </p:cNvPr>
          <p:cNvSpPr/>
          <p:nvPr/>
        </p:nvSpPr>
        <p:spPr>
          <a:xfrm>
            <a:off x="3249968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BF96D368-C8B0-407E-D6C7-C3CBB524E5F2}"/>
              </a:ext>
            </a:extLst>
          </p:cNvPr>
          <p:cNvSpPr/>
          <p:nvPr/>
        </p:nvSpPr>
        <p:spPr>
          <a:xfrm>
            <a:off x="3827418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F0ACCF-4041-D10A-F9DF-59FC61B36D57}"/>
              </a:ext>
            </a:extLst>
          </p:cNvPr>
          <p:cNvSpPr/>
          <p:nvPr/>
        </p:nvSpPr>
        <p:spPr>
          <a:xfrm>
            <a:off x="1916445" y="2890077"/>
            <a:ext cx="2474973" cy="1687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B17F7-B934-9CA3-D749-E807BA415F4F}"/>
              </a:ext>
            </a:extLst>
          </p:cNvPr>
          <p:cNvSpPr txBox="1"/>
          <p:nvPr/>
        </p:nvSpPr>
        <p:spPr>
          <a:xfrm>
            <a:off x="2069827" y="2631787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Dev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22384F2-2472-9274-47C5-87882982A369}"/>
              </a:ext>
            </a:extLst>
          </p:cNvPr>
          <p:cNvSpPr/>
          <p:nvPr/>
        </p:nvSpPr>
        <p:spPr>
          <a:xfrm>
            <a:off x="4970711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8155E6A1-8514-8EF6-6AC0-3E28D18796A0}"/>
              </a:ext>
            </a:extLst>
          </p:cNvPr>
          <p:cNvSpPr/>
          <p:nvPr/>
        </p:nvSpPr>
        <p:spPr>
          <a:xfrm>
            <a:off x="5516341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3CB918F-F8F3-2CB3-1C94-24354C12F33A}"/>
              </a:ext>
            </a:extLst>
          </p:cNvPr>
          <p:cNvSpPr/>
          <p:nvPr/>
        </p:nvSpPr>
        <p:spPr>
          <a:xfrm>
            <a:off x="6072409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9E43BC48-9EB0-1474-66D0-8938E1C39024}"/>
              </a:ext>
            </a:extLst>
          </p:cNvPr>
          <p:cNvSpPr/>
          <p:nvPr/>
        </p:nvSpPr>
        <p:spPr>
          <a:xfrm>
            <a:off x="6620627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53065A81-A1D6-69FC-7F83-C7AA31F4E4CA}"/>
              </a:ext>
            </a:extLst>
          </p:cNvPr>
          <p:cNvSpPr/>
          <p:nvPr/>
        </p:nvSpPr>
        <p:spPr>
          <a:xfrm>
            <a:off x="4970711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2059AE8-E8BF-4241-019C-B89CB9C12846}"/>
              </a:ext>
            </a:extLst>
          </p:cNvPr>
          <p:cNvSpPr/>
          <p:nvPr/>
        </p:nvSpPr>
        <p:spPr>
          <a:xfrm>
            <a:off x="5516341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5AE0C63C-240D-0B1D-B22B-08CEE83BB781}"/>
              </a:ext>
            </a:extLst>
          </p:cNvPr>
          <p:cNvSpPr/>
          <p:nvPr/>
        </p:nvSpPr>
        <p:spPr>
          <a:xfrm>
            <a:off x="6072409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5B96F612-17B6-04E8-3E3C-B96DAC6D2D31}"/>
              </a:ext>
            </a:extLst>
          </p:cNvPr>
          <p:cNvSpPr/>
          <p:nvPr/>
        </p:nvSpPr>
        <p:spPr>
          <a:xfrm>
            <a:off x="6620627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28" name="Scroll: Vertical 27">
            <a:extLst>
              <a:ext uri="{FF2B5EF4-FFF2-40B4-BE49-F238E27FC236}">
                <a16:creationId xmlns:a16="http://schemas.microsoft.com/office/drawing/2014/main" id="{65FD12B3-F2BF-574A-6E9B-C24BFD7872CF}"/>
              </a:ext>
            </a:extLst>
          </p:cNvPr>
          <p:cNvSpPr/>
          <p:nvPr/>
        </p:nvSpPr>
        <p:spPr>
          <a:xfrm>
            <a:off x="5047373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29" name="Scroll: Vertical 28">
            <a:extLst>
              <a:ext uri="{FF2B5EF4-FFF2-40B4-BE49-F238E27FC236}">
                <a16:creationId xmlns:a16="http://schemas.microsoft.com/office/drawing/2014/main" id="{76B95341-0BEB-C041-E9D3-B0D1591AD3FF}"/>
              </a:ext>
            </a:extLst>
          </p:cNvPr>
          <p:cNvSpPr/>
          <p:nvPr/>
        </p:nvSpPr>
        <p:spPr>
          <a:xfrm>
            <a:off x="5554672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30" name="Scroll: Vertical 29">
            <a:extLst>
              <a:ext uri="{FF2B5EF4-FFF2-40B4-BE49-F238E27FC236}">
                <a16:creationId xmlns:a16="http://schemas.microsoft.com/office/drawing/2014/main" id="{DC655622-2657-7782-A9E8-782DF9E69CBF}"/>
              </a:ext>
            </a:extLst>
          </p:cNvPr>
          <p:cNvSpPr/>
          <p:nvPr/>
        </p:nvSpPr>
        <p:spPr>
          <a:xfrm>
            <a:off x="6110740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CB7208B9-8656-3140-1872-F693278D6E18}"/>
              </a:ext>
            </a:extLst>
          </p:cNvPr>
          <p:cNvSpPr/>
          <p:nvPr/>
        </p:nvSpPr>
        <p:spPr>
          <a:xfrm>
            <a:off x="6683573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7742A412-54AE-3E5D-658C-E190A07E1841}"/>
              </a:ext>
            </a:extLst>
          </p:cNvPr>
          <p:cNvSpPr/>
          <p:nvPr/>
        </p:nvSpPr>
        <p:spPr>
          <a:xfrm>
            <a:off x="5047373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AB201EDA-1A78-79DF-FA26-5044C0D5CF4C}"/>
              </a:ext>
            </a:extLst>
          </p:cNvPr>
          <p:cNvSpPr/>
          <p:nvPr/>
        </p:nvSpPr>
        <p:spPr>
          <a:xfrm>
            <a:off x="5554672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D6D16BD5-F346-87FB-88A0-98FB9C752AFA}"/>
              </a:ext>
            </a:extLst>
          </p:cNvPr>
          <p:cNvSpPr/>
          <p:nvPr/>
        </p:nvSpPr>
        <p:spPr>
          <a:xfrm>
            <a:off x="6110740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CA38F2CC-B95D-CD78-B574-1F43CD514A92}"/>
              </a:ext>
            </a:extLst>
          </p:cNvPr>
          <p:cNvSpPr/>
          <p:nvPr/>
        </p:nvSpPr>
        <p:spPr>
          <a:xfrm>
            <a:off x="6683573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E8177D-26A3-B879-9FEF-B61B333250CC}"/>
              </a:ext>
            </a:extLst>
          </p:cNvPr>
          <p:cNvSpPr/>
          <p:nvPr/>
        </p:nvSpPr>
        <p:spPr>
          <a:xfrm>
            <a:off x="4777713" y="2890077"/>
            <a:ext cx="2467908" cy="1687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AF0D0-359E-2E17-83E6-5D9FA0AA0E25}"/>
              </a:ext>
            </a:extLst>
          </p:cNvPr>
          <p:cNvSpPr txBox="1"/>
          <p:nvPr/>
        </p:nvSpPr>
        <p:spPr>
          <a:xfrm>
            <a:off x="4931095" y="263178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Prod</a:t>
            </a:r>
            <a:endParaRPr lang="es-419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B6DBCC-1D65-0B6B-63D8-85F88E3E0CD8}"/>
              </a:ext>
            </a:extLst>
          </p:cNvPr>
          <p:cNvSpPr/>
          <p:nvPr/>
        </p:nvSpPr>
        <p:spPr>
          <a:xfrm>
            <a:off x="1708423" y="2631788"/>
            <a:ext cx="8475812" cy="274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1A4B1C-4286-32C0-61AA-38D70C7A4724}"/>
              </a:ext>
            </a:extLst>
          </p:cNvPr>
          <p:cNvCxnSpPr>
            <a:cxnSpLocks/>
          </p:cNvCxnSpPr>
          <p:nvPr/>
        </p:nvCxnSpPr>
        <p:spPr>
          <a:xfrm>
            <a:off x="4592608" y="2631788"/>
            <a:ext cx="0" cy="274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479BE4-9CCD-1089-39F7-65119C06F82E}"/>
              </a:ext>
            </a:extLst>
          </p:cNvPr>
          <p:cNvCxnSpPr>
            <a:cxnSpLocks/>
          </p:cNvCxnSpPr>
          <p:nvPr/>
        </p:nvCxnSpPr>
        <p:spPr>
          <a:xfrm>
            <a:off x="7368759" y="2631788"/>
            <a:ext cx="0" cy="274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 40">
            <a:extLst>
              <a:ext uri="{FF2B5EF4-FFF2-40B4-BE49-F238E27FC236}">
                <a16:creationId xmlns:a16="http://schemas.microsoft.com/office/drawing/2014/main" id="{F576C692-B6F4-2BFD-9960-3C37EE2FBE25}"/>
              </a:ext>
            </a:extLst>
          </p:cNvPr>
          <p:cNvSpPr/>
          <p:nvPr/>
        </p:nvSpPr>
        <p:spPr>
          <a:xfrm>
            <a:off x="7677134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6A062E86-4AF2-EBA5-0553-827789700D37}"/>
              </a:ext>
            </a:extLst>
          </p:cNvPr>
          <p:cNvSpPr/>
          <p:nvPr/>
        </p:nvSpPr>
        <p:spPr>
          <a:xfrm>
            <a:off x="8222763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7416E8BF-46C0-1FDE-7E3F-73EC24D75E07}"/>
              </a:ext>
            </a:extLst>
          </p:cNvPr>
          <p:cNvSpPr/>
          <p:nvPr/>
        </p:nvSpPr>
        <p:spPr>
          <a:xfrm>
            <a:off x="8778832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 C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FE37D6F9-76D4-1C1F-AC64-25F113CE5916}"/>
              </a:ext>
            </a:extLst>
          </p:cNvPr>
          <p:cNvSpPr/>
          <p:nvPr/>
        </p:nvSpPr>
        <p:spPr>
          <a:xfrm>
            <a:off x="9327049" y="31528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D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62A569F8-5CCD-E36E-4D11-050CD9230494}"/>
              </a:ext>
            </a:extLst>
          </p:cNvPr>
          <p:cNvSpPr/>
          <p:nvPr/>
        </p:nvSpPr>
        <p:spPr>
          <a:xfrm>
            <a:off x="7677134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A’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AD5B8353-3785-806F-730C-D9E0A5450BB4}"/>
              </a:ext>
            </a:extLst>
          </p:cNvPr>
          <p:cNvSpPr/>
          <p:nvPr/>
        </p:nvSpPr>
        <p:spPr>
          <a:xfrm>
            <a:off x="8222763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B’</a:t>
            </a:r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5C96E446-2DB4-1716-A3EC-7698399C2C18}"/>
              </a:ext>
            </a:extLst>
          </p:cNvPr>
          <p:cNvSpPr/>
          <p:nvPr/>
        </p:nvSpPr>
        <p:spPr>
          <a:xfrm>
            <a:off x="8778832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C’</a:t>
            </a:r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E3416E0-92BD-F0A0-4B33-2E771A175B64}"/>
              </a:ext>
            </a:extLst>
          </p:cNvPr>
          <p:cNvSpPr/>
          <p:nvPr/>
        </p:nvSpPr>
        <p:spPr>
          <a:xfrm>
            <a:off x="9327049" y="382313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D’</a:t>
            </a:r>
          </a:p>
        </p:txBody>
      </p:sp>
      <p:sp>
        <p:nvSpPr>
          <p:cNvPr id="49" name="Scroll: Vertical 48">
            <a:extLst>
              <a:ext uri="{FF2B5EF4-FFF2-40B4-BE49-F238E27FC236}">
                <a16:creationId xmlns:a16="http://schemas.microsoft.com/office/drawing/2014/main" id="{03B8184F-A4F2-4662-D7F8-7C2848D3A43E}"/>
              </a:ext>
            </a:extLst>
          </p:cNvPr>
          <p:cNvSpPr/>
          <p:nvPr/>
        </p:nvSpPr>
        <p:spPr>
          <a:xfrm>
            <a:off x="7753795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0" name="Scroll: Vertical 49">
            <a:extLst>
              <a:ext uri="{FF2B5EF4-FFF2-40B4-BE49-F238E27FC236}">
                <a16:creationId xmlns:a16="http://schemas.microsoft.com/office/drawing/2014/main" id="{3A63CB5D-1C8B-29B7-2716-E38454BB221F}"/>
              </a:ext>
            </a:extLst>
          </p:cNvPr>
          <p:cNvSpPr/>
          <p:nvPr/>
        </p:nvSpPr>
        <p:spPr>
          <a:xfrm>
            <a:off x="8261094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1" name="Scroll: Vertical 50">
            <a:extLst>
              <a:ext uri="{FF2B5EF4-FFF2-40B4-BE49-F238E27FC236}">
                <a16:creationId xmlns:a16="http://schemas.microsoft.com/office/drawing/2014/main" id="{52C74B0D-7D2E-C91C-4C04-1D1B27EA52EB}"/>
              </a:ext>
            </a:extLst>
          </p:cNvPr>
          <p:cNvSpPr/>
          <p:nvPr/>
        </p:nvSpPr>
        <p:spPr>
          <a:xfrm>
            <a:off x="8817162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9B8962F2-295E-A9AE-433F-5E630FEB80CA}"/>
              </a:ext>
            </a:extLst>
          </p:cNvPr>
          <p:cNvSpPr/>
          <p:nvPr/>
        </p:nvSpPr>
        <p:spPr>
          <a:xfrm>
            <a:off x="9389995" y="353918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3" name="Scroll: Vertical 52">
            <a:extLst>
              <a:ext uri="{FF2B5EF4-FFF2-40B4-BE49-F238E27FC236}">
                <a16:creationId xmlns:a16="http://schemas.microsoft.com/office/drawing/2014/main" id="{05E61369-CF26-7372-A4C7-BDFADE432FD1}"/>
              </a:ext>
            </a:extLst>
          </p:cNvPr>
          <p:cNvSpPr/>
          <p:nvPr/>
        </p:nvSpPr>
        <p:spPr>
          <a:xfrm>
            <a:off x="7753795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4" name="Scroll: Vertical 53">
            <a:extLst>
              <a:ext uri="{FF2B5EF4-FFF2-40B4-BE49-F238E27FC236}">
                <a16:creationId xmlns:a16="http://schemas.microsoft.com/office/drawing/2014/main" id="{34E85E61-120C-EC93-9DAA-79E71C9722A5}"/>
              </a:ext>
            </a:extLst>
          </p:cNvPr>
          <p:cNvSpPr/>
          <p:nvPr/>
        </p:nvSpPr>
        <p:spPr>
          <a:xfrm>
            <a:off x="8261094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5" name="Scroll: Vertical 54">
            <a:extLst>
              <a:ext uri="{FF2B5EF4-FFF2-40B4-BE49-F238E27FC236}">
                <a16:creationId xmlns:a16="http://schemas.microsoft.com/office/drawing/2014/main" id="{7573E3D6-56A3-21C7-F42D-7044FA316EB4}"/>
              </a:ext>
            </a:extLst>
          </p:cNvPr>
          <p:cNvSpPr/>
          <p:nvPr/>
        </p:nvSpPr>
        <p:spPr>
          <a:xfrm>
            <a:off x="8817162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A9D5D767-DA0C-23BF-8077-55701C974A2F}"/>
              </a:ext>
            </a:extLst>
          </p:cNvPr>
          <p:cNvSpPr/>
          <p:nvPr/>
        </p:nvSpPr>
        <p:spPr>
          <a:xfrm>
            <a:off x="9389995" y="4214447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BFA8FC-4EAC-3A8D-A67C-21608A185346}"/>
              </a:ext>
            </a:extLst>
          </p:cNvPr>
          <p:cNvSpPr/>
          <p:nvPr/>
        </p:nvSpPr>
        <p:spPr>
          <a:xfrm>
            <a:off x="7484135" y="2890077"/>
            <a:ext cx="2467908" cy="1687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EE434F-68F0-04F8-7123-72651612C471}"/>
              </a:ext>
            </a:extLst>
          </p:cNvPr>
          <p:cNvSpPr txBox="1"/>
          <p:nvPr/>
        </p:nvSpPr>
        <p:spPr>
          <a:xfrm>
            <a:off x="7637517" y="263178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Prod</a:t>
            </a:r>
            <a:endParaRPr lang="es-419" sz="11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953BFB3-3D77-449F-79FF-A6BB6F793A50}"/>
              </a:ext>
            </a:extLst>
          </p:cNvPr>
          <p:cNvSpPr/>
          <p:nvPr/>
        </p:nvSpPr>
        <p:spPr>
          <a:xfrm>
            <a:off x="5756786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Config</a:t>
            </a:r>
            <a:r>
              <a:rPr lang="es-419" sz="4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D83F4E9-93DE-83BE-706F-4969D607D5E0}"/>
              </a:ext>
            </a:extLst>
          </p:cNvPr>
          <p:cNvSpPr/>
          <p:nvPr/>
        </p:nvSpPr>
        <p:spPr>
          <a:xfrm>
            <a:off x="6356660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Config</a:t>
            </a:r>
            <a:r>
              <a:rPr lang="es-419" sz="4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5FB3E3D-6C9A-EB52-3F1F-D5A7F2F6C37D}"/>
              </a:ext>
            </a:extLst>
          </p:cNvPr>
          <p:cNvSpPr/>
          <p:nvPr/>
        </p:nvSpPr>
        <p:spPr>
          <a:xfrm>
            <a:off x="7951928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Config</a:t>
            </a:r>
            <a:r>
              <a:rPr lang="es-419" sz="4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B2CE82C-27B4-BC83-55E1-8CB2AE501242}"/>
              </a:ext>
            </a:extLst>
          </p:cNvPr>
          <p:cNvSpPr/>
          <p:nvPr/>
        </p:nvSpPr>
        <p:spPr>
          <a:xfrm>
            <a:off x="8514861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Config</a:t>
            </a:r>
            <a:r>
              <a:rPr lang="es-419" sz="4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C494D39-2DF2-5D33-1FCB-155CBD0F8D3D}"/>
              </a:ext>
            </a:extLst>
          </p:cNvPr>
          <p:cNvSpPr/>
          <p:nvPr/>
        </p:nvSpPr>
        <p:spPr>
          <a:xfrm>
            <a:off x="3727748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Config</a:t>
            </a:r>
            <a:r>
              <a:rPr lang="es-419" sz="4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6EAD3E1-9B53-D306-8F0C-E110E3E470EC}"/>
              </a:ext>
            </a:extLst>
          </p:cNvPr>
          <p:cNvSpPr/>
          <p:nvPr/>
        </p:nvSpPr>
        <p:spPr>
          <a:xfrm>
            <a:off x="3080550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Config</a:t>
            </a:r>
            <a:r>
              <a:rPr lang="es-419" sz="4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2F2D098-A53C-1D62-101C-7AFF3DC52F77}"/>
              </a:ext>
            </a:extLst>
          </p:cNvPr>
          <p:cNvSpPr/>
          <p:nvPr/>
        </p:nvSpPr>
        <p:spPr>
          <a:xfrm>
            <a:off x="7951928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Config</a:t>
            </a:r>
            <a:r>
              <a:rPr lang="es-419" sz="4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F696236-0260-089A-F53D-CB5A0124F67E}"/>
              </a:ext>
            </a:extLst>
          </p:cNvPr>
          <p:cNvSpPr/>
          <p:nvPr/>
        </p:nvSpPr>
        <p:spPr>
          <a:xfrm>
            <a:off x="8514861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Config</a:t>
            </a:r>
            <a:r>
              <a:rPr lang="es-419" sz="400" dirty="0">
                <a:solidFill>
                  <a:sysClr val="windowText" lastClr="000000"/>
                </a:solidFill>
              </a:rPr>
              <a:t> Client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74E66C3-35EE-7F29-F142-661DE31390CD}"/>
              </a:ext>
            </a:extLst>
          </p:cNvPr>
          <p:cNvSpPr/>
          <p:nvPr/>
        </p:nvSpPr>
        <p:spPr>
          <a:xfrm>
            <a:off x="4093293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>
                <a:solidFill>
                  <a:sysClr val="windowText" lastClr="000000"/>
                </a:solidFill>
              </a:rPr>
              <a:t>Discovery Client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02A3F64-D1D6-82AE-498B-EBDF328B58A6}"/>
              </a:ext>
            </a:extLst>
          </p:cNvPr>
          <p:cNvSpPr/>
          <p:nvPr/>
        </p:nvSpPr>
        <p:spPr>
          <a:xfrm>
            <a:off x="3425447" y="3499359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>
                <a:solidFill>
                  <a:sysClr val="windowText" lastClr="000000"/>
                </a:solidFill>
              </a:rPr>
              <a:t>Discovery Client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975CDEC-92A9-8099-B7D5-B477C3CFE625}"/>
              </a:ext>
            </a:extLst>
          </p:cNvPr>
          <p:cNvSpPr/>
          <p:nvPr/>
        </p:nvSpPr>
        <p:spPr>
          <a:xfrm>
            <a:off x="3425447" y="3027583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Agent</a:t>
            </a:r>
            <a:endParaRPr lang="es-419" sz="4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400" dirty="0">
                <a:solidFill>
                  <a:sysClr val="windowText" lastClr="000000"/>
                </a:solidFill>
              </a:rPr>
              <a:t>SM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2154EDE-64E1-D3E2-DF76-482C95E31FD1}"/>
              </a:ext>
            </a:extLst>
          </p:cNvPr>
          <p:cNvSpPr/>
          <p:nvPr/>
        </p:nvSpPr>
        <p:spPr>
          <a:xfrm>
            <a:off x="2870762" y="3027583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Agent</a:t>
            </a:r>
            <a:endParaRPr lang="es-419" sz="4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400" dirty="0">
                <a:solidFill>
                  <a:sysClr val="windowText" lastClr="000000"/>
                </a:solidFill>
              </a:rPr>
              <a:t>SM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54653C4-99AC-A2A2-52AD-03E2E95396C1}"/>
              </a:ext>
            </a:extLst>
          </p:cNvPr>
          <p:cNvSpPr/>
          <p:nvPr/>
        </p:nvSpPr>
        <p:spPr>
          <a:xfrm>
            <a:off x="2375896" y="3027583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Agent</a:t>
            </a:r>
            <a:endParaRPr lang="es-419" sz="4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400" dirty="0">
                <a:solidFill>
                  <a:sysClr val="windowText" lastClr="000000"/>
                </a:solidFill>
              </a:rPr>
              <a:t>SM</a:t>
            </a:r>
          </a:p>
        </p:txBody>
      </p:sp>
      <p:pic>
        <p:nvPicPr>
          <p:cNvPr id="72" name="Picture 71" descr="Circuit Breaker Icon Images – Browse 8,435 Stock Photos, Vectors, and Video  | Adobe Stock">
            <a:extLst>
              <a:ext uri="{FF2B5EF4-FFF2-40B4-BE49-F238E27FC236}">
                <a16:creationId xmlns:a16="http://schemas.microsoft.com/office/drawing/2014/main" id="{5CC8F305-10DB-D75A-0F92-5669FF5CA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1" t="20731" r="33660" b="20405"/>
          <a:stretch/>
        </p:blipFill>
        <p:spPr bwMode="auto">
          <a:xfrm>
            <a:off x="2192475" y="3045716"/>
            <a:ext cx="118116" cy="2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Circuit Breaker Icon Images – Browse 8,435 Stock Photos, Vectors, and Video  | Adobe Stock">
            <a:extLst>
              <a:ext uri="{FF2B5EF4-FFF2-40B4-BE49-F238E27FC236}">
                <a16:creationId xmlns:a16="http://schemas.microsoft.com/office/drawing/2014/main" id="{7B708C7A-B1C0-2A23-C294-01C89673C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1" t="20731" r="33660" b="20405"/>
          <a:stretch/>
        </p:blipFill>
        <p:spPr bwMode="auto">
          <a:xfrm>
            <a:off x="5071654" y="3045716"/>
            <a:ext cx="118116" cy="2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Circuit Breaker Icon Images – Browse 8,435 Stock Photos, Vectors, and Video  | Adobe Stock">
            <a:extLst>
              <a:ext uri="{FF2B5EF4-FFF2-40B4-BE49-F238E27FC236}">
                <a16:creationId xmlns:a16="http://schemas.microsoft.com/office/drawing/2014/main" id="{305CA914-D8E0-EE7B-15ED-9672B3F7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1" t="20731" r="33660" b="20405"/>
          <a:stretch/>
        </p:blipFill>
        <p:spPr bwMode="auto">
          <a:xfrm>
            <a:off x="7771058" y="3045716"/>
            <a:ext cx="118116" cy="2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80E328E-4AD8-12F7-8CD2-D127F56E999D}"/>
              </a:ext>
            </a:extLst>
          </p:cNvPr>
          <p:cNvSpPr/>
          <p:nvPr/>
        </p:nvSpPr>
        <p:spPr>
          <a:xfrm>
            <a:off x="7975697" y="3027583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Agent</a:t>
            </a:r>
            <a:endParaRPr lang="es-419" sz="4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400" dirty="0">
                <a:solidFill>
                  <a:sysClr val="windowText" lastClr="000000"/>
                </a:solidFill>
              </a:rPr>
              <a:t>SM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B5FA0F3-FFB3-5E44-FC8A-0D1BB7E84A59}"/>
              </a:ext>
            </a:extLst>
          </p:cNvPr>
          <p:cNvSpPr/>
          <p:nvPr/>
        </p:nvSpPr>
        <p:spPr>
          <a:xfrm>
            <a:off x="8518147" y="3027583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Agent</a:t>
            </a:r>
            <a:endParaRPr lang="es-419" sz="4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400" dirty="0">
                <a:solidFill>
                  <a:sysClr val="windowText" lastClr="000000"/>
                </a:solidFill>
              </a:rPr>
              <a:t>SM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12AC502-AEA6-6971-DBED-11A7ED5F2774}"/>
              </a:ext>
            </a:extLst>
          </p:cNvPr>
          <p:cNvSpPr/>
          <p:nvPr/>
        </p:nvSpPr>
        <p:spPr>
          <a:xfrm>
            <a:off x="9558945" y="3027583"/>
            <a:ext cx="265578" cy="190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400" dirty="0" err="1">
                <a:solidFill>
                  <a:sysClr val="windowText" lastClr="000000"/>
                </a:solidFill>
              </a:rPr>
              <a:t>Agent</a:t>
            </a:r>
            <a:endParaRPr lang="es-419" sz="4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400" dirty="0">
                <a:solidFill>
                  <a:sysClr val="windowText" lastClr="000000"/>
                </a:solidFill>
              </a:rPr>
              <a:t>SM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97598E9-D30A-F1B5-CBE9-F544A567237D}"/>
              </a:ext>
            </a:extLst>
          </p:cNvPr>
          <p:cNvSpPr/>
          <p:nvPr/>
        </p:nvSpPr>
        <p:spPr>
          <a:xfrm>
            <a:off x="4509525" y="5574887"/>
            <a:ext cx="3600589" cy="346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6EDF46D-FF22-B1FF-8AA6-D5EEB4CC5729}"/>
              </a:ext>
            </a:extLst>
          </p:cNvPr>
          <p:cNvSpPr/>
          <p:nvPr/>
        </p:nvSpPr>
        <p:spPr>
          <a:xfrm>
            <a:off x="4303659" y="5702906"/>
            <a:ext cx="3600589" cy="346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03332EC-F544-2C6E-9B04-E140B675B49B}"/>
              </a:ext>
            </a:extLst>
          </p:cNvPr>
          <p:cNvSpPr/>
          <p:nvPr/>
        </p:nvSpPr>
        <p:spPr>
          <a:xfrm>
            <a:off x="4140485" y="5793571"/>
            <a:ext cx="3600589" cy="346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1" name="Scroll: Vertical 80">
            <a:extLst>
              <a:ext uri="{FF2B5EF4-FFF2-40B4-BE49-F238E27FC236}">
                <a16:creationId xmlns:a16="http://schemas.microsoft.com/office/drawing/2014/main" id="{F42E0F9B-2D65-0FD1-597B-C68857AD4B1A}"/>
              </a:ext>
            </a:extLst>
          </p:cNvPr>
          <p:cNvSpPr/>
          <p:nvPr/>
        </p:nvSpPr>
        <p:spPr>
          <a:xfrm>
            <a:off x="4374576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2" name="Scroll: Vertical 81">
            <a:extLst>
              <a:ext uri="{FF2B5EF4-FFF2-40B4-BE49-F238E27FC236}">
                <a16:creationId xmlns:a16="http://schemas.microsoft.com/office/drawing/2014/main" id="{F129A8B0-816A-6B9C-1943-72147693430B}"/>
              </a:ext>
            </a:extLst>
          </p:cNvPr>
          <p:cNvSpPr/>
          <p:nvPr/>
        </p:nvSpPr>
        <p:spPr>
          <a:xfrm>
            <a:off x="4529662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3" name="Scroll: Vertical 82">
            <a:extLst>
              <a:ext uri="{FF2B5EF4-FFF2-40B4-BE49-F238E27FC236}">
                <a16:creationId xmlns:a16="http://schemas.microsoft.com/office/drawing/2014/main" id="{7C58D015-4243-D146-7C09-ABE8497C77BA}"/>
              </a:ext>
            </a:extLst>
          </p:cNvPr>
          <p:cNvSpPr/>
          <p:nvPr/>
        </p:nvSpPr>
        <p:spPr>
          <a:xfrm>
            <a:off x="4684372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4" name="Scroll: Vertical 83">
            <a:extLst>
              <a:ext uri="{FF2B5EF4-FFF2-40B4-BE49-F238E27FC236}">
                <a16:creationId xmlns:a16="http://schemas.microsoft.com/office/drawing/2014/main" id="{F2080762-0C32-5769-E2B4-1EA4CA6F5936}"/>
              </a:ext>
            </a:extLst>
          </p:cNvPr>
          <p:cNvSpPr/>
          <p:nvPr/>
        </p:nvSpPr>
        <p:spPr>
          <a:xfrm>
            <a:off x="4839082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5" name="Scroll: Vertical 84">
            <a:extLst>
              <a:ext uri="{FF2B5EF4-FFF2-40B4-BE49-F238E27FC236}">
                <a16:creationId xmlns:a16="http://schemas.microsoft.com/office/drawing/2014/main" id="{D30E2C1E-1E90-7C45-013A-CCFFD010E7BE}"/>
              </a:ext>
            </a:extLst>
          </p:cNvPr>
          <p:cNvSpPr/>
          <p:nvPr/>
        </p:nvSpPr>
        <p:spPr>
          <a:xfrm>
            <a:off x="4993792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6" name="Scroll: Vertical 85">
            <a:extLst>
              <a:ext uri="{FF2B5EF4-FFF2-40B4-BE49-F238E27FC236}">
                <a16:creationId xmlns:a16="http://schemas.microsoft.com/office/drawing/2014/main" id="{A9FF1562-FC3A-D7A9-0803-10D49AD6ADAE}"/>
              </a:ext>
            </a:extLst>
          </p:cNvPr>
          <p:cNvSpPr/>
          <p:nvPr/>
        </p:nvSpPr>
        <p:spPr>
          <a:xfrm>
            <a:off x="5148878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7" name="Scroll: Vertical 86">
            <a:extLst>
              <a:ext uri="{FF2B5EF4-FFF2-40B4-BE49-F238E27FC236}">
                <a16:creationId xmlns:a16="http://schemas.microsoft.com/office/drawing/2014/main" id="{770BF31C-BAC7-092F-DD2E-D3622E6F79B8}"/>
              </a:ext>
            </a:extLst>
          </p:cNvPr>
          <p:cNvSpPr/>
          <p:nvPr/>
        </p:nvSpPr>
        <p:spPr>
          <a:xfrm>
            <a:off x="5303588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8" name="Scroll: Vertical 87">
            <a:extLst>
              <a:ext uri="{FF2B5EF4-FFF2-40B4-BE49-F238E27FC236}">
                <a16:creationId xmlns:a16="http://schemas.microsoft.com/office/drawing/2014/main" id="{6481E64A-0473-6DE6-DEF5-CC651B218A5A}"/>
              </a:ext>
            </a:extLst>
          </p:cNvPr>
          <p:cNvSpPr/>
          <p:nvPr/>
        </p:nvSpPr>
        <p:spPr>
          <a:xfrm>
            <a:off x="5458298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89" name="Scroll: Vertical 88">
            <a:extLst>
              <a:ext uri="{FF2B5EF4-FFF2-40B4-BE49-F238E27FC236}">
                <a16:creationId xmlns:a16="http://schemas.microsoft.com/office/drawing/2014/main" id="{D81A77A3-0F63-631D-B712-EAE2F2592FEB}"/>
              </a:ext>
            </a:extLst>
          </p:cNvPr>
          <p:cNvSpPr/>
          <p:nvPr/>
        </p:nvSpPr>
        <p:spPr>
          <a:xfrm>
            <a:off x="6274645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90" name="Scroll: Vertical 89">
            <a:extLst>
              <a:ext uri="{FF2B5EF4-FFF2-40B4-BE49-F238E27FC236}">
                <a16:creationId xmlns:a16="http://schemas.microsoft.com/office/drawing/2014/main" id="{04577008-8785-ED44-05A3-8E1281B9B7C9}"/>
              </a:ext>
            </a:extLst>
          </p:cNvPr>
          <p:cNvSpPr/>
          <p:nvPr/>
        </p:nvSpPr>
        <p:spPr>
          <a:xfrm>
            <a:off x="6429730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91" name="Scroll: Vertical 90">
            <a:extLst>
              <a:ext uri="{FF2B5EF4-FFF2-40B4-BE49-F238E27FC236}">
                <a16:creationId xmlns:a16="http://schemas.microsoft.com/office/drawing/2014/main" id="{720740AC-C805-9126-CAAB-E9E2B3B76B0E}"/>
              </a:ext>
            </a:extLst>
          </p:cNvPr>
          <p:cNvSpPr/>
          <p:nvPr/>
        </p:nvSpPr>
        <p:spPr>
          <a:xfrm>
            <a:off x="6584440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92" name="Scroll: Vertical 91">
            <a:extLst>
              <a:ext uri="{FF2B5EF4-FFF2-40B4-BE49-F238E27FC236}">
                <a16:creationId xmlns:a16="http://schemas.microsoft.com/office/drawing/2014/main" id="{667A6662-1F1E-FD9F-34BD-11B5AFF413F5}"/>
              </a:ext>
            </a:extLst>
          </p:cNvPr>
          <p:cNvSpPr/>
          <p:nvPr/>
        </p:nvSpPr>
        <p:spPr>
          <a:xfrm>
            <a:off x="6739150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93" name="Scroll: Vertical 92">
            <a:extLst>
              <a:ext uri="{FF2B5EF4-FFF2-40B4-BE49-F238E27FC236}">
                <a16:creationId xmlns:a16="http://schemas.microsoft.com/office/drawing/2014/main" id="{D26FDC01-937A-812E-7C18-28F87824AE16}"/>
              </a:ext>
            </a:extLst>
          </p:cNvPr>
          <p:cNvSpPr/>
          <p:nvPr/>
        </p:nvSpPr>
        <p:spPr>
          <a:xfrm>
            <a:off x="6893861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94" name="Scroll: Vertical 93">
            <a:extLst>
              <a:ext uri="{FF2B5EF4-FFF2-40B4-BE49-F238E27FC236}">
                <a16:creationId xmlns:a16="http://schemas.microsoft.com/office/drawing/2014/main" id="{03450BFC-AAFE-51F2-A6D5-BE7E24C50152}"/>
              </a:ext>
            </a:extLst>
          </p:cNvPr>
          <p:cNvSpPr/>
          <p:nvPr/>
        </p:nvSpPr>
        <p:spPr>
          <a:xfrm>
            <a:off x="7048946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95" name="Scroll: Vertical 94">
            <a:extLst>
              <a:ext uri="{FF2B5EF4-FFF2-40B4-BE49-F238E27FC236}">
                <a16:creationId xmlns:a16="http://schemas.microsoft.com/office/drawing/2014/main" id="{E8BED86A-2F5F-3207-4660-EC54BF0053D3}"/>
              </a:ext>
            </a:extLst>
          </p:cNvPr>
          <p:cNvSpPr/>
          <p:nvPr/>
        </p:nvSpPr>
        <p:spPr>
          <a:xfrm>
            <a:off x="7203656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96" name="Scroll: Vertical 95">
            <a:extLst>
              <a:ext uri="{FF2B5EF4-FFF2-40B4-BE49-F238E27FC236}">
                <a16:creationId xmlns:a16="http://schemas.microsoft.com/office/drawing/2014/main" id="{9F093FA3-9A63-D764-4183-B5710762C428}"/>
              </a:ext>
            </a:extLst>
          </p:cNvPr>
          <p:cNvSpPr/>
          <p:nvPr/>
        </p:nvSpPr>
        <p:spPr>
          <a:xfrm>
            <a:off x="7358366" y="5926473"/>
            <a:ext cx="110482" cy="115568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>
              <a:solidFill>
                <a:schemeClr val="tx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0AFBC0-1BE3-470E-588C-2B37ED3D425D}"/>
              </a:ext>
            </a:extLst>
          </p:cNvPr>
          <p:cNvCxnSpPr>
            <a:stCxn id="80" idx="0"/>
            <a:endCxn id="80" idx="2"/>
          </p:cNvCxnSpPr>
          <p:nvPr/>
        </p:nvCxnSpPr>
        <p:spPr>
          <a:xfrm>
            <a:off x="5940780" y="5793571"/>
            <a:ext cx="0" cy="34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E56070D-9AEF-65DD-C2F7-587657F409CF}"/>
              </a:ext>
            </a:extLst>
          </p:cNvPr>
          <p:cNvSpPr txBox="1"/>
          <p:nvPr/>
        </p:nvSpPr>
        <p:spPr>
          <a:xfrm>
            <a:off x="5222138" y="6184884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Configuration</a:t>
            </a:r>
            <a:r>
              <a:rPr lang="es-419" sz="1100" dirty="0"/>
              <a:t> Server</a:t>
            </a:r>
          </a:p>
        </p:txBody>
      </p:sp>
      <p:pic>
        <p:nvPicPr>
          <p:cNvPr id="99" name="Picture 2" descr="Padlock - Free security icons">
            <a:extLst>
              <a:ext uri="{FF2B5EF4-FFF2-40B4-BE49-F238E27FC236}">
                <a16:creationId xmlns:a16="http://schemas.microsoft.com/office/drawing/2014/main" id="{21CD3481-F4F5-6363-C8E9-DF0E03D0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5166" y="6178887"/>
            <a:ext cx="178441" cy="17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Version Icons &amp; Symbols">
            <a:extLst>
              <a:ext uri="{FF2B5EF4-FFF2-40B4-BE49-F238E27FC236}">
                <a16:creationId xmlns:a16="http://schemas.microsoft.com/office/drawing/2014/main" id="{FEC28A42-2513-5058-5949-4D7942EB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35" y="6188209"/>
            <a:ext cx="178440" cy="17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07C023-C267-AA95-096B-CCD0F50DF9D1}"/>
              </a:ext>
            </a:extLst>
          </p:cNvPr>
          <p:cNvSpPr/>
          <p:nvPr/>
        </p:nvSpPr>
        <p:spPr>
          <a:xfrm>
            <a:off x="5494064" y="6421593"/>
            <a:ext cx="862596" cy="194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600" dirty="0" err="1">
                <a:solidFill>
                  <a:sysClr val="windowText" lastClr="000000"/>
                </a:solidFill>
              </a:rPr>
              <a:t>Config</a:t>
            </a:r>
            <a:r>
              <a:rPr lang="es-419" sz="600" dirty="0">
                <a:solidFill>
                  <a:sysClr val="windowText" lastClr="000000"/>
                </a:solidFill>
              </a:rPr>
              <a:t> Server</a:t>
            </a:r>
          </a:p>
        </p:txBody>
      </p:sp>
      <p:sp>
        <p:nvSpPr>
          <p:cNvPr id="102" name="Cylinder 101">
            <a:extLst>
              <a:ext uri="{FF2B5EF4-FFF2-40B4-BE49-F238E27FC236}">
                <a16:creationId xmlns:a16="http://schemas.microsoft.com/office/drawing/2014/main" id="{32ACCE6F-819E-3844-8E8E-518A51CFA7BC}"/>
              </a:ext>
            </a:extLst>
          </p:cNvPr>
          <p:cNvSpPr/>
          <p:nvPr/>
        </p:nvSpPr>
        <p:spPr>
          <a:xfrm>
            <a:off x="8073469" y="5828240"/>
            <a:ext cx="504111" cy="52583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F249BDB6-BB97-4A3C-6D62-524C43D1ED1B}"/>
              </a:ext>
            </a:extLst>
          </p:cNvPr>
          <p:cNvSpPr/>
          <p:nvPr/>
        </p:nvSpPr>
        <p:spPr>
          <a:xfrm>
            <a:off x="8722974" y="5828240"/>
            <a:ext cx="504111" cy="52583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</a:rPr>
              <a:t>SVN</a:t>
            </a:r>
          </a:p>
        </p:txBody>
      </p:sp>
      <p:sp>
        <p:nvSpPr>
          <p:cNvPr id="104" name="Cylinder 103">
            <a:extLst>
              <a:ext uri="{FF2B5EF4-FFF2-40B4-BE49-F238E27FC236}">
                <a16:creationId xmlns:a16="http://schemas.microsoft.com/office/drawing/2014/main" id="{10809F2A-C315-02F3-5068-579EF9F9DDE9}"/>
              </a:ext>
            </a:extLst>
          </p:cNvPr>
          <p:cNvSpPr/>
          <p:nvPr/>
        </p:nvSpPr>
        <p:spPr>
          <a:xfrm>
            <a:off x="9369651" y="5828240"/>
            <a:ext cx="504111" cy="52583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330E2D-12CC-04F3-2B19-08630D2EB9AA}"/>
              </a:ext>
            </a:extLst>
          </p:cNvPr>
          <p:cNvCxnSpPr>
            <a:stCxn id="80" idx="3"/>
            <a:endCxn id="102" idx="2"/>
          </p:cNvCxnSpPr>
          <p:nvPr/>
        </p:nvCxnSpPr>
        <p:spPr>
          <a:xfrm>
            <a:off x="7741074" y="5966923"/>
            <a:ext cx="332394" cy="12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D310F9C-1B52-2460-1C1D-A68803E426B1}"/>
              </a:ext>
            </a:extLst>
          </p:cNvPr>
          <p:cNvSpPr txBox="1"/>
          <p:nvPr/>
        </p:nvSpPr>
        <p:spPr>
          <a:xfrm>
            <a:off x="4748827" y="469588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PUSH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16CAEC-C2E0-75CE-5145-C59B9E2F7B3B}"/>
              </a:ext>
            </a:extLst>
          </p:cNvPr>
          <p:cNvSpPr txBox="1"/>
          <p:nvPr/>
        </p:nvSpPr>
        <p:spPr>
          <a:xfrm>
            <a:off x="4303659" y="4694459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PULL</a:t>
            </a:r>
          </a:p>
        </p:txBody>
      </p:sp>
      <p:pic>
        <p:nvPicPr>
          <p:cNvPr id="108" name="Picture 4" descr="Encryption - Free computer icons">
            <a:extLst>
              <a:ext uri="{FF2B5EF4-FFF2-40B4-BE49-F238E27FC236}">
                <a16:creationId xmlns:a16="http://schemas.microsoft.com/office/drawing/2014/main" id="{C5732E5F-7ACF-54C2-9B47-99E9A3E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660" y="5101009"/>
            <a:ext cx="137490" cy="1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Encryption - Free computer icons">
            <a:extLst>
              <a:ext uri="{FF2B5EF4-FFF2-40B4-BE49-F238E27FC236}">
                <a16:creationId xmlns:a16="http://schemas.microsoft.com/office/drawing/2014/main" id="{F0286B2E-304A-4183-0501-4B2B8909C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95" y="5101009"/>
            <a:ext cx="137490" cy="1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Encryption - Free computer icons">
            <a:extLst>
              <a:ext uri="{FF2B5EF4-FFF2-40B4-BE49-F238E27FC236}">
                <a16:creationId xmlns:a16="http://schemas.microsoft.com/office/drawing/2014/main" id="{70F6A667-D697-3196-6061-9E50460C9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83" y="5101009"/>
            <a:ext cx="137490" cy="1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27E1D06-3F43-C638-A6AB-4125459AC1C1}"/>
              </a:ext>
            </a:extLst>
          </p:cNvPr>
          <p:cNvCxnSpPr>
            <a:cxnSpLocks/>
          </p:cNvCxnSpPr>
          <p:nvPr/>
        </p:nvCxnSpPr>
        <p:spPr>
          <a:xfrm flipV="1">
            <a:off x="6871448" y="4583959"/>
            <a:ext cx="140099" cy="117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01A14F5-881C-7737-9321-5A3D29CAC2CA}"/>
              </a:ext>
            </a:extLst>
          </p:cNvPr>
          <p:cNvCxnSpPr>
            <a:cxnSpLocks/>
          </p:cNvCxnSpPr>
          <p:nvPr/>
        </p:nvCxnSpPr>
        <p:spPr>
          <a:xfrm flipH="1" flipV="1">
            <a:off x="3928569" y="4621670"/>
            <a:ext cx="211916" cy="134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EB44D659-40CC-CD58-ABC2-09E60A15B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2432" y="4778870"/>
            <a:ext cx="1389554" cy="9865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D040E86-5FB4-07A0-488A-F34524C7510C}"/>
              </a:ext>
            </a:extLst>
          </p:cNvPr>
          <p:cNvCxnSpPr>
            <a:cxnSpLocks/>
          </p:cNvCxnSpPr>
          <p:nvPr/>
        </p:nvCxnSpPr>
        <p:spPr>
          <a:xfrm flipH="1" flipV="1">
            <a:off x="5379390" y="4272231"/>
            <a:ext cx="1134846" cy="152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3F44513-8782-8BFD-1CA5-07CC923D4253}"/>
              </a:ext>
            </a:extLst>
          </p:cNvPr>
          <p:cNvCxnSpPr>
            <a:cxnSpLocks/>
          </p:cNvCxnSpPr>
          <p:nvPr/>
        </p:nvCxnSpPr>
        <p:spPr>
          <a:xfrm flipH="1" flipV="1">
            <a:off x="5925020" y="4272231"/>
            <a:ext cx="596497" cy="152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F43A588-44D8-6CD3-FB84-D34D0D26D536}"/>
              </a:ext>
            </a:extLst>
          </p:cNvPr>
          <p:cNvCxnSpPr>
            <a:cxnSpLocks/>
          </p:cNvCxnSpPr>
          <p:nvPr/>
        </p:nvCxnSpPr>
        <p:spPr>
          <a:xfrm flipH="1" flipV="1">
            <a:off x="6481088" y="4272231"/>
            <a:ext cx="53554" cy="151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752B464-79B5-E56F-EBFC-2A90AB3BE4DA}"/>
              </a:ext>
            </a:extLst>
          </p:cNvPr>
          <p:cNvCxnSpPr>
            <a:cxnSpLocks/>
          </p:cNvCxnSpPr>
          <p:nvPr/>
        </p:nvCxnSpPr>
        <p:spPr>
          <a:xfrm flipV="1">
            <a:off x="7741074" y="4577370"/>
            <a:ext cx="977014" cy="138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93E5CFE-9CBA-DF16-FF37-42D36A137531}"/>
              </a:ext>
            </a:extLst>
          </p:cNvPr>
          <p:cNvSpPr txBox="1"/>
          <p:nvPr/>
        </p:nvSpPr>
        <p:spPr>
          <a:xfrm>
            <a:off x="1998611" y="6184884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NETFLIX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377412-7DED-E518-5DCC-6EB2331FAD3B}"/>
              </a:ext>
            </a:extLst>
          </p:cNvPr>
          <p:cNvCxnSpPr>
            <a:cxnSpLocks/>
          </p:cNvCxnSpPr>
          <p:nvPr/>
        </p:nvCxnSpPr>
        <p:spPr>
          <a:xfrm>
            <a:off x="3620316" y="4272231"/>
            <a:ext cx="1785217" cy="152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3CDBFF7-AB07-E057-E902-51257028D413}"/>
              </a:ext>
            </a:extLst>
          </p:cNvPr>
          <p:cNvSpPr txBox="1"/>
          <p:nvPr/>
        </p:nvSpPr>
        <p:spPr>
          <a:xfrm>
            <a:off x="3118353" y="2394968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Azure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C35661-6C26-8137-49C7-0F64DC69BBB5}"/>
              </a:ext>
            </a:extLst>
          </p:cNvPr>
          <p:cNvSpPr txBox="1"/>
          <p:nvPr/>
        </p:nvSpPr>
        <p:spPr>
          <a:xfrm>
            <a:off x="5665338" y="239496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AWS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D5510D-FA60-CB9F-0D4F-678EB625D948}"/>
              </a:ext>
            </a:extLst>
          </p:cNvPr>
          <p:cNvSpPr txBox="1"/>
          <p:nvPr/>
        </p:nvSpPr>
        <p:spPr>
          <a:xfrm>
            <a:off x="7939031" y="2394968"/>
            <a:ext cx="1521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Openshift</a:t>
            </a:r>
            <a:r>
              <a:rPr lang="es-419" sz="1100" dirty="0"/>
              <a:t> / </a:t>
            </a:r>
            <a:r>
              <a:rPr lang="es-419" sz="1100" dirty="0" err="1"/>
              <a:t>Kubernetes</a:t>
            </a:r>
            <a:endParaRPr lang="es-419" sz="1100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44023DB-C73E-1DF8-22C4-A71CC42E60E7}"/>
              </a:ext>
            </a:extLst>
          </p:cNvPr>
          <p:cNvSpPr/>
          <p:nvPr/>
        </p:nvSpPr>
        <p:spPr>
          <a:xfrm>
            <a:off x="4158074" y="1943266"/>
            <a:ext cx="3600589" cy="346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</a:rPr>
              <a:t>Discovery Server</a:t>
            </a:r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46849462-2D44-9731-E2AA-17B986111EC8}"/>
              </a:ext>
            </a:extLst>
          </p:cNvPr>
          <p:cNvSpPr/>
          <p:nvPr/>
        </p:nvSpPr>
        <p:spPr>
          <a:xfrm>
            <a:off x="2588375" y="1843694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Client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B2F9B9-87E2-FA81-7FFC-A5838F0678EA}"/>
              </a:ext>
            </a:extLst>
          </p:cNvPr>
          <p:cNvCxnSpPr>
            <a:cxnSpLocks/>
          </p:cNvCxnSpPr>
          <p:nvPr/>
        </p:nvCxnSpPr>
        <p:spPr>
          <a:xfrm flipV="1">
            <a:off x="2508685" y="2264543"/>
            <a:ext cx="1836034" cy="7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B422D6A-A170-026A-129E-F6F8CF337EC7}"/>
              </a:ext>
            </a:extLst>
          </p:cNvPr>
          <p:cNvCxnSpPr>
            <a:cxnSpLocks/>
          </p:cNvCxnSpPr>
          <p:nvPr/>
        </p:nvCxnSpPr>
        <p:spPr>
          <a:xfrm flipH="1" flipV="1">
            <a:off x="7060259" y="2296558"/>
            <a:ext cx="1657830" cy="5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BF206B1-BD8C-306C-F3A5-67EB7A250CAE}"/>
              </a:ext>
            </a:extLst>
          </p:cNvPr>
          <p:cNvCxnSpPr>
            <a:cxnSpLocks/>
          </p:cNvCxnSpPr>
          <p:nvPr/>
        </p:nvCxnSpPr>
        <p:spPr>
          <a:xfrm flipV="1">
            <a:off x="2508685" y="2264543"/>
            <a:ext cx="1836034" cy="7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7F0CF81-64D8-BFF1-0478-C01360DB7C8D}"/>
              </a:ext>
            </a:extLst>
          </p:cNvPr>
          <p:cNvCxnSpPr>
            <a:cxnSpLocks/>
          </p:cNvCxnSpPr>
          <p:nvPr/>
        </p:nvCxnSpPr>
        <p:spPr>
          <a:xfrm flipH="1" flipV="1">
            <a:off x="5958369" y="2289970"/>
            <a:ext cx="522719" cy="86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C747FAD-5EC7-EDF4-F3C9-B4E2F07A4A99}"/>
              </a:ext>
            </a:extLst>
          </p:cNvPr>
          <p:cNvCxnSpPr>
            <a:cxnSpLocks/>
          </p:cNvCxnSpPr>
          <p:nvPr/>
        </p:nvCxnSpPr>
        <p:spPr>
          <a:xfrm>
            <a:off x="3109328" y="2068243"/>
            <a:ext cx="1048746" cy="4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38E4C6EA-1E19-0DF1-87D8-5BF2E0F327B8}"/>
              </a:ext>
            </a:extLst>
          </p:cNvPr>
          <p:cNvCxnSpPr/>
          <p:nvPr/>
        </p:nvCxnSpPr>
        <p:spPr>
          <a:xfrm rot="10800000" flipV="1">
            <a:off x="2109444" y="2068243"/>
            <a:ext cx="478931" cy="1979440"/>
          </a:xfrm>
          <a:prstGeom prst="curvedConnector3">
            <a:avLst>
              <a:gd name="adj1" fmla="val 143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2" descr="Cell Phone Icon Vector Art, Icons, and Graphics for Free Download">
            <a:extLst>
              <a:ext uri="{FF2B5EF4-FFF2-40B4-BE49-F238E27FC236}">
                <a16:creationId xmlns:a16="http://schemas.microsoft.com/office/drawing/2014/main" id="{EEFE1465-6717-3DEF-971F-28D4BA0A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212" y="70054"/>
            <a:ext cx="742688" cy="7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Desktop - Free computer icons">
            <a:extLst>
              <a:ext uri="{FF2B5EF4-FFF2-40B4-BE49-F238E27FC236}">
                <a16:creationId xmlns:a16="http://schemas.microsoft.com/office/drawing/2014/main" id="{B2026873-3EDD-1D15-03EE-CDE64926C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580" y="133570"/>
            <a:ext cx="526706" cy="52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5CF0209E-CC4C-BE85-8677-79035CFB9A36}"/>
              </a:ext>
            </a:extLst>
          </p:cNvPr>
          <p:cNvSpPr/>
          <p:nvPr/>
        </p:nvSpPr>
        <p:spPr>
          <a:xfrm>
            <a:off x="1708424" y="1040378"/>
            <a:ext cx="8475812" cy="346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</a:rPr>
              <a:t>Middleware (API Gateway, Proxy, </a:t>
            </a:r>
            <a:r>
              <a:rPr lang="es-419" sz="1100" dirty="0" err="1">
                <a:solidFill>
                  <a:schemeClr val="tx1"/>
                </a:solidFill>
              </a:rPr>
              <a:t>Router</a:t>
            </a:r>
            <a:r>
              <a:rPr lang="es-419" sz="1100" dirty="0">
                <a:solidFill>
                  <a:schemeClr val="tx1"/>
                </a:solidFill>
              </a:rPr>
              <a:t>, </a:t>
            </a:r>
            <a:r>
              <a:rPr lang="es-419" sz="1100" dirty="0" err="1">
                <a:solidFill>
                  <a:schemeClr val="tx1"/>
                </a:solidFill>
              </a:rPr>
              <a:t>Balancer</a:t>
            </a:r>
            <a:r>
              <a:rPr lang="es-419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8420C15-F788-777A-7F47-E584EEA441E3}"/>
              </a:ext>
            </a:extLst>
          </p:cNvPr>
          <p:cNvCxnSpPr/>
          <p:nvPr/>
        </p:nvCxnSpPr>
        <p:spPr>
          <a:xfrm flipH="1" flipV="1">
            <a:off x="5946330" y="1387082"/>
            <a:ext cx="12039" cy="5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1BBF2AC-7669-0DE1-9682-C39CAB761DD5}"/>
              </a:ext>
            </a:extLst>
          </p:cNvPr>
          <p:cNvCxnSpPr>
            <a:cxnSpLocks/>
          </p:cNvCxnSpPr>
          <p:nvPr/>
        </p:nvCxnSpPr>
        <p:spPr>
          <a:xfrm>
            <a:off x="8840933" y="660276"/>
            <a:ext cx="0" cy="3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F8288B8-9A22-B405-5E5E-E9DA9F16184C}"/>
              </a:ext>
            </a:extLst>
          </p:cNvPr>
          <p:cNvCxnSpPr>
            <a:cxnSpLocks/>
          </p:cNvCxnSpPr>
          <p:nvPr/>
        </p:nvCxnSpPr>
        <p:spPr>
          <a:xfrm>
            <a:off x="3566556" y="778598"/>
            <a:ext cx="0" cy="26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1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CDBBFA-B680-754D-2C14-364220481D6B}"/>
              </a:ext>
            </a:extLst>
          </p:cNvPr>
          <p:cNvSpPr/>
          <p:nvPr/>
        </p:nvSpPr>
        <p:spPr>
          <a:xfrm>
            <a:off x="2638475" y="1243060"/>
            <a:ext cx="8475812" cy="4371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1131BAA0-964A-0374-1CF4-DCC4E6486525}"/>
              </a:ext>
            </a:extLst>
          </p:cNvPr>
          <p:cNvSpPr/>
          <p:nvPr/>
        </p:nvSpPr>
        <p:spPr>
          <a:xfrm>
            <a:off x="5330929" y="1573422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C5C3BCE-9317-FA53-CC71-E5F51DD3E3F5}"/>
              </a:ext>
            </a:extLst>
          </p:cNvPr>
          <p:cNvSpPr/>
          <p:nvPr/>
        </p:nvSpPr>
        <p:spPr>
          <a:xfrm>
            <a:off x="5330929" y="2128331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0D96FFE-7B6D-DDCE-1B89-0857E5C06A22}"/>
              </a:ext>
            </a:extLst>
          </p:cNvPr>
          <p:cNvSpPr/>
          <p:nvPr/>
        </p:nvSpPr>
        <p:spPr>
          <a:xfrm>
            <a:off x="5330929" y="2683240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22ACC0-5B2D-3A82-83F5-47E22E130F4D}"/>
              </a:ext>
            </a:extLst>
          </p:cNvPr>
          <p:cNvSpPr/>
          <p:nvPr/>
        </p:nvSpPr>
        <p:spPr>
          <a:xfrm rot="16200000">
            <a:off x="3997081" y="2200392"/>
            <a:ext cx="1088181" cy="28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Balancer</a:t>
            </a:r>
            <a:endParaRPr lang="es-419" sz="11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C2162-54B5-9440-D743-3D966FC28F18}"/>
              </a:ext>
            </a:extLst>
          </p:cNvPr>
          <p:cNvCxnSpPr>
            <a:stCxn id="8" idx="2"/>
            <a:endCxn id="5" idx="3"/>
          </p:cNvCxnSpPr>
          <p:nvPr/>
        </p:nvCxnSpPr>
        <p:spPr>
          <a:xfrm flipV="1">
            <a:off x="4682840" y="1797971"/>
            <a:ext cx="648089" cy="544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5FF164-EB1C-B716-FF95-3C1E2CCFC1E1}"/>
              </a:ext>
            </a:extLst>
          </p:cNvPr>
          <p:cNvCxnSpPr>
            <a:stCxn id="8" idx="2"/>
            <a:endCxn id="6" idx="3"/>
          </p:cNvCxnSpPr>
          <p:nvPr/>
        </p:nvCxnSpPr>
        <p:spPr>
          <a:xfrm>
            <a:off x="4682840" y="2342060"/>
            <a:ext cx="648089" cy="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068426-531F-7E42-E025-EEB12B7C980D}"/>
              </a:ext>
            </a:extLst>
          </p:cNvPr>
          <p:cNvCxnSpPr>
            <a:stCxn id="8" idx="2"/>
            <a:endCxn id="7" idx="3"/>
          </p:cNvCxnSpPr>
          <p:nvPr/>
        </p:nvCxnSpPr>
        <p:spPr>
          <a:xfrm>
            <a:off x="4682840" y="2342060"/>
            <a:ext cx="648089" cy="56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A8107-CDBC-6CDC-4415-CD7627A4D9F0}"/>
              </a:ext>
            </a:extLst>
          </p:cNvPr>
          <p:cNvSpPr/>
          <p:nvPr/>
        </p:nvSpPr>
        <p:spPr>
          <a:xfrm>
            <a:off x="1308038" y="2049494"/>
            <a:ext cx="955683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D05F569A-E6D1-BF73-D065-EAF4DB92E8E1}"/>
              </a:ext>
            </a:extLst>
          </p:cNvPr>
          <p:cNvSpPr/>
          <p:nvPr/>
        </p:nvSpPr>
        <p:spPr>
          <a:xfrm>
            <a:off x="1308038" y="2683240"/>
            <a:ext cx="955683" cy="226336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537CB0-D1DB-80A2-4B8B-B09A03C6AF64}"/>
              </a:ext>
            </a:extLst>
          </p:cNvPr>
          <p:cNvCxnSpPr>
            <a:stCxn id="15" idx="3"/>
            <a:endCxn id="8" idx="0"/>
          </p:cNvCxnSpPr>
          <p:nvPr/>
        </p:nvCxnSpPr>
        <p:spPr>
          <a:xfrm>
            <a:off x="2263721" y="2339205"/>
            <a:ext cx="2135783" cy="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xagon 19">
            <a:extLst>
              <a:ext uri="{FF2B5EF4-FFF2-40B4-BE49-F238E27FC236}">
                <a16:creationId xmlns:a16="http://schemas.microsoft.com/office/drawing/2014/main" id="{C3F35523-8D82-1497-9551-34737D939930}"/>
              </a:ext>
            </a:extLst>
          </p:cNvPr>
          <p:cNvSpPr/>
          <p:nvPr/>
        </p:nvSpPr>
        <p:spPr>
          <a:xfrm>
            <a:off x="5330929" y="3501115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E2B4B16-DC3B-887A-ECFF-D70AE9228619}"/>
              </a:ext>
            </a:extLst>
          </p:cNvPr>
          <p:cNvSpPr/>
          <p:nvPr/>
        </p:nvSpPr>
        <p:spPr>
          <a:xfrm>
            <a:off x="5330929" y="4108929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07F98C1-C056-5FF9-743D-CDB23FFFD5A3}"/>
              </a:ext>
            </a:extLst>
          </p:cNvPr>
          <p:cNvSpPr/>
          <p:nvPr/>
        </p:nvSpPr>
        <p:spPr>
          <a:xfrm>
            <a:off x="5330929" y="4748951"/>
            <a:ext cx="520953" cy="44909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Service</a:t>
            </a:r>
            <a:r>
              <a:rPr lang="es-419" sz="800" dirty="0">
                <a:solidFill>
                  <a:sysClr val="windowText" lastClr="000000"/>
                </a:solidFill>
              </a:rPr>
              <a:t> 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F421EB-B808-0D14-980F-748446CD170E}"/>
              </a:ext>
            </a:extLst>
          </p:cNvPr>
          <p:cNvSpPr/>
          <p:nvPr/>
        </p:nvSpPr>
        <p:spPr>
          <a:xfrm rot="16200000">
            <a:off x="3997082" y="4191808"/>
            <a:ext cx="1088181" cy="28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Balancer</a:t>
            </a:r>
            <a:endParaRPr lang="es-419" sz="11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662A30-F7C1-FEA2-E4F8-FAAA6577D703}"/>
              </a:ext>
            </a:extLst>
          </p:cNvPr>
          <p:cNvCxnSpPr>
            <a:stCxn id="27" idx="2"/>
            <a:endCxn id="20" idx="3"/>
          </p:cNvCxnSpPr>
          <p:nvPr/>
        </p:nvCxnSpPr>
        <p:spPr>
          <a:xfrm flipV="1">
            <a:off x="4682841" y="3725664"/>
            <a:ext cx="648088" cy="60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AB106F-7CA6-4D23-01FC-D22A5008BCCB}"/>
              </a:ext>
            </a:extLst>
          </p:cNvPr>
          <p:cNvCxnSpPr>
            <a:stCxn id="27" idx="2"/>
            <a:endCxn id="21" idx="3"/>
          </p:cNvCxnSpPr>
          <p:nvPr/>
        </p:nvCxnSpPr>
        <p:spPr>
          <a:xfrm>
            <a:off x="4682841" y="4333476"/>
            <a:ext cx="64808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825B86-B7B2-449E-9C93-FA5D7DE47283}"/>
              </a:ext>
            </a:extLst>
          </p:cNvPr>
          <p:cNvCxnSpPr>
            <a:stCxn id="27" idx="2"/>
            <a:endCxn id="22" idx="3"/>
          </p:cNvCxnSpPr>
          <p:nvPr/>
        </p:nvCxnSpPr>
        <p:spPr>
          <a:xfrm>
            <a:off x="4682841" y="4333476"/>
            <a:ext cx="648088" cy="64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7BDB322-91AF-CD72-B542-C543864C1FC0}"/>
              </a:ext>
            </a:extLst>
          </p:cNvPr>
          <p:cNvCxnSpPr>
            <a:stCxn id="5" idx="4"/>
            <a:endCxn id="27" idx="0"/>
          </p:cNvCxnSpPr>
          <p:nvPr/>
        </p:nvCxnSpPr>
        <p:spPr>
          <a:xfrm rot="16200000" flipH="1" flipV="1">
            <a:off x="3541327" y="2431600"/>
            <a:ext cx="2760054" cy="1043698"/>
          </a:xfrm>
          <a:prstGeom prst="curvedConnector4">
            <a:avLst>
              <a:gd name="adj1" fmla="val -8282"/>
              <a:gd name="adj2" fmla="val 235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12E6B9E-35E2-3135-DD1A-7A2A05DFC974}"/>
              </a:ext>
            </a:extLst>
          </p:cNvPr>
          <p:cNvCxnSpPr>
            <a:stCxn id="6" idx="3"/>
            <a:endCxn id="27" idx="0"/>
          </p:cNvCxnSpPr>
          <p:nvPr/>
        </p:nvCxnSpPr>
        <p:spPr>
          <a:xfrm rot="10800000" flipV="1">
            <a:off x="4399505" y="2352880"/>
            <a:ext cx="931424" cy="1980596"/>
          </a:xfrm>
          <a:prstGeom prst="curvedConnector3">
            <a:avLst>
              <a:gd name="adj1" fmla="val 207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2A3A12B-D541-555E-5B6A-5D659152809F}"/>
              </a:ext>
            </a:extLst>
          </p:cNvPr>
          <p:cNvCxnSpPr>
            <a:stCxn id="7" idx="3"/>
            <a:endCxn id="27" idx="0"/>
          </p:cNvCxnSpPr>
          <p:nvPr/>
        </p:nvCxnSpPr>
        <p:spPr>
          <a:xfrm rot="10800000" flipV="1">
            <a:off x="4399505" y="2907788"/>
            <a:ext cx="931424" cy="1425687"/>
          </a:xfrm>
          <a:prstGeom prst="curvedConnector3">
            <a:avLst>
              <a:gd name="adj1" fmla="val 173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DFABF1-3860-C6A4-CF7C-F452F9DD849C}"/>
              </a:ext>
            </a:extLst>
          </p:cNvPr>
          <p:cNvSpPr txBox="1"/>
          <p:nvPr/>
        </p:nvSpPr>
        <p:spPr>
          <a:xfrm>
            <a:off x="2638475" y="956204"/>
            <a:ext cx="1521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Openshift</a:t>
            </a:r>
            <a:r>
              <a:rPr lang="es-419" sz="1100" dirty="0"/>
              <a:t> / </a:t>
            </a:r>
            <a:r>
              <a:rPr lang="es-419" sz="1100" dirty="0" err="1"/>
              <a:t>Kubernetes</a:t>
            </a:r>
            <a:endParaRPr lang="es-419" sz="1100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FE7FE4D8-FBF5-19A9-F73C-DA334214B1F6}"/>
              </a:ext>
            </a:extLst>
          </p:cNvPr>
          <p:cNvSpPr/>
          <p:nvPr/>
        </p:nvSpPr>
        <p:spPr>
          <a:xfrm>
            <a:off x="4056202" y="1388063"/>
            <a:ext cx="2214547" cy="190909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4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5FA6B-2AE5-8DA6-2D5E-27A744AE1AE3}"/>
              </a:ext>
            </a:extLst>
          </p:cNvPr>
          <p:cNvSpPr/>
          <p:nvPr/>
        </p:nvSpPr>
        <p:spPr>
          <a:xfrm>
            <a:off x="851026" y="3005751"/>
            <a:ext cx="955683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3C6E722-29CC-42C8-54AA-13BCB5648E76}"/>
              </a:ext>
            </a:extLst>
          </p:cNvPr>
          <p:cNvSpPr/>
          <p:nvPr/>
        </p:nvSpPr>
        <p:spPr>
          <a:xfrm>
            <a:off x="851026" y="3639497"/>
            <a:ext cx="955683" cy="226336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87D0C-8D23-A081-4377-0A61DDEEF38C}"/>
              </a:ext>
            </a:extLst>
          </p:cNvPr>
          <p:cNvSpPr/>
          <p:nvPr/>
        </p:nvSpPr>
        <p:spPr>
          <a:xfrm>
            <a:off x="2725093" y="1131682"/>
            <a:ext cx="6485921" cy="39065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800FE-A4D6-8AE8-D3C1-854B48582953}"/>
              </a:ext>
            </a:extLst>
          </p:cNvPr>
          <p:cNvSpPr txBox="1"/>
          <p:nvPr/>
        </p:nvSpPr>
        <p:spPr>
          <a:xfrm>
            <a:off x="2677808" y="7242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4DF7C43-07E8-0DE5-0D85-7832D2B87408}"/>
              </a:ext>
            </a:extLst>
          </p:cNvPr>
          <p:cNvSpPr/>
          <p:nvPr/>
        </p:nvSpPr>
        <p:spPr>
          <a:xfrm>
            <a:off x="7866392" y="2879003"/>
            <a:ext cx="955683" cy="8238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2C4B08-F427-9C04-77F7-A1E180BF23DB}"/>
              </a:ext>
            </a:extLst>
          </p:cNvPr>
          <p:cNvSpPr/>
          <p:nvPr/>
        </p:nvSpPr>
        <p:spPr>
          <a:xfrm>
            <a:off x="5769698" y="2493242"/>
            <a:ext cx="351364" cy="1597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</a:t>
            </a:r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072F3-0D96-3536-5A68-0AC759D4FD79}"/>
              </a:ext>
            </a:extLst>
          </p:cNvPr>
          <p:cNvCxnSpPr>
            <a:cxnSpLocks/>
          </p:cNvCxnSpPr>
          <p:nvPr/>
        </p:nvCxnSpPr>
        <p:spPr>
          <a:xfrm flipH="1">
            <a:off x="6121062" y="3290936"/>
            <a:ext cx="1745330" cy="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983FDA-677C-4E26-DDAD-33DC10A2B05F}"/>
              </a:ext>
            </a:extLst>
          </p:cNvPr>
          <p:cNvSpPr txBox="1"/>
          <p:nvPr/>
        </p:nvSpPr>
        <p:spPr>
          <a:xfrm>
            <a:off x="6682787" y="3039228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s-419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AA8AD40-E0D9-CFCE-E29A-15A00C43E85F}"/>
              </a:ext>
            </a:extLst>
          </p:cNvPr>
          <p:cNvSpPr/>
          <p:nvPr/>
        </p:nvSpPr>
        <p:spPr>
          <a:xfrm>
            <a:off x="3268301" y="2879003"/>
            <a:ext cx="955683" cy="82386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MVC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1DA63A10-7389-832B-DA59-6BBAFD5FBC7E}"/>
              </a:ext>
            </a:extLst>
          </p:cNvPr>
          <p:cNvSpPr/>
          <p:nvPr/>
        </p:nvSpPr>
        <p:spPr>
          <a:xfrm>
            <a:off x="5685252" y="2362657"/>
            <a:ext cx="168891" cy="18559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102E7-D751-1289-7174-812FD21E8565}"/>
              </a:ext>
            </a:extLst>
          </p:cNvPr>
          <p:cNvCxnSpPr>
            <a:cxnSpLocks/>
          </p:cNvCxnSpPr>
          <p:nvPr/>
        </p:nvCxnSpPr>
        <p:spPr>
          <a:xfrm>
            <a:off x="4223984" y="3290936"/>
            <a:ext cx="1545714" cy="125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8D8476-8E51-EC04-FFDF-8C832C1311B5}"/>
              </a:ext>
            </a:extLst>
          </p:cNvPr>
          <p:cNvSpPr txBox="1"/>
          <p:nvPr/>
        </p:nvSpPr>
        <p:spPr>
          <a:xfrm>
            <a:off x="4185403" y="2924972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A3AD5826-FBFC-071B-BEC2-6B4B5E47ACC4}"/>
              </a:ext>
            </a:extLst>
          </p:cNvPr>
          <p:cNvSpPr/>
          <p:nvPr/>
        </p:nvSpPr>
        <p:spPr>
          <a:xfrm>
            <a:off x="4034579" y="2946431"/>
            <a:ext cx="168891" cy="18559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E849C38-250D-9924-2603-64063D847126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 flipV="1">
            <a:off x="4652475" y="1829207"/>
            <a:ext cx="583774" cy="1650673"/>
          </a:xfrm>
          <a:prstGeom prst="curvedConnector3">
            <a:avLst>
              <a:gd name="adj1" fmla="val -3915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FCD546-42AC-AE80-5081-E3E8A2204675}"/>
              </a:ext>
            </a:extLst>
          </p:cNvPr>
          <p:cNvSpPr txBox="1"/>
          <p:nvPr/>
        </p:nvSpPr>
        <p:spPr>
          <a:xfrm>
            <a:off x="4666154" y="219500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es-419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4854C-B407-402B-3DA6-120467851465}"/>
              </a:ext>
            </a:extLst>
          </p:cNvPr>
          <p:cNvSpPr txBox="1"/>
          <p:nvPr/>
        </p:nvSpPr>
        <p:spPr>
          <a:xfrm>
            <a:off x="7019081" y="4318812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IP A  Port 8889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A0696-B55B-397D-9237-11B4D356C185}"/>
              </a:ext>
            </a:extLst>
          </p:cNvPr>
          <p:cNvSpPr txBox="1"/>
          <p:nvPr/>
        </p:nvSpPr>
        <p:spPr>
          <a:xfrm>
            <a:off x="5300014" y="4440567"/>
            <a:ext cx="1140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1 Port 8889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2BB1990-201D-F798-4C80-1F69742525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5188" y="1675698"/>
            <a:ext cx="12700" cy="4054340"/>
          </a:xfrm>
          <a:prstGeom prst="curvedConnector3">
            <a:avLst>
              <a:gd name="adj1" fmla="val 5863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665B7055-BC44-DA0D-A525-BDDD52D35364}"/>
              </a:ext>
            </a:extLst>
          </p:cNvPr>
          <p:cNvSpPr/>
          <p:nvPr/>
        </p:nvSpPr>
        <p:spPr>
          <a:xfrm>
            <a:off x="10833454" y="3093103"/>
            <a:ext cx="179102" cy="190124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8013F590-D083-4E3F-1D5F-B28216EFB995}"/>
              </a:ext>
            </a:extLst>
          </p:cNvPr>
          <p:cNvSpPr/>
          <p:nvPr/>
        </p:nvSpPr>
        <p:spPr>
          <a:xfrm>
            <a:off x="10728356" y="2815629"/>
            <a:ext cx="851025" cy="935196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5B4F6-918A-0BC1-C2A3-4389FEEAD736}"/>
              </a:ext>
            </a:extLst>
          </p:cNvPr>
          <p:cNvCxnSpPr/>
          <p:nvPr/>
        </p:nvCxnSpPr>
        <p:spPr>
          <a:xfrm flipV="1">
            <a:off x="8822075" y="3283227"/>
            <a:ext cx="1906281" cy="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DAC34A-6967-C45E-1D15-38DAB38FEC09}"/>
              </a:ext>
            </a:extLst>
          </p:cNvPr>
          <p:cNvSpPr txBox="1"/>
          <p:nvPr/>
        </p:nvSpPr>
        <p:spPr>
          <a:xfrm>
            <a:off x="5802518" y="2253660"/>
            <a:ext cx="1745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microservices.configserver.eureka</a:t>
            </a:r>
            <a:endParaRPr lang="es-419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87DB8-8EC9-8369-A0A7-68064A61486C}"/>
              </a:ext>
            </a:extLst>
          </p:cNvPr>
          <p:cNvSpPr txBox="1"/>
          <p:nvPr/>
        </p:nvSpPr>
        <p:spPr>
          <a:xfrm>
            <a:off x="7386954" y="2525866"/>
            <a:ext cx="1745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microservices.configserver.server</a:t>
            </a:r>
            <a:endParaRPr lang="es-419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D9E91-6657-DA43-EBBC-ECD4B0C51ED2}"/>
              </a:ext>
            </a:extLst>
          </p:cNvPr>
          <p:cNvSpPr txBox="1"/>
          <p:nvPr/>
        </p:nvSpPr>
        <p:spPr>
          <a:xfrm>
            <a:off x="3105323" y="3792979"/>
            <a:ext cx="18870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microservices.configserver.client.mvc</a:t>
            </a:r>
            <a:endParaRPr lang="es-419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E5A5620-4D17-3096-426F-C489DC9836C4}"/>
              </a:ext>
            </a:extLst>
          </p:cNvPr>
          <p:cNvSpPr/>
          <p:nvPr/>
        </p:nvSpPr>
        <p:spPr>
          <a:xfrm>
            <a:off x="10833454" y="4051871"/>
            <a:ext cx="1066340" cy="300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</p:txBody>
      </p:sp>
      <p:sp>
        <p:nvSpPr>
          <p:cNvPr id="29" name="Scroll: Vertical 28">
            <a:extLst>
              <a:ext uri="{FF2B5EF4-FFF2-40B4-BE49-F238E27FC236}">
                <a16:creationId xmlns:a16="http://schemas.microsoft.com/office/drawing/2014/main" id="{A2E9E4BA-6104-1D71-E00D-B44C723B9BF6}"/>
              </a:ext>
            </a:extLst>
          </p:cNvPr>
          <p:cNvSpPr/>
          <p:nvPr/>
        </p:nvSpPr>
        <p:spPr>
          <a:xfrm>
            <a:off x="9259368" y="4972141"/>
            <a:ext cx="179102" cy="190124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6339AB-EE39-F204-F178-000BFC54C670}"/>
              </a:ext>
            </a:extLst>
          </p:cNvPr>
          <p:cNvSpPr txBox="1"/>
          <p:nvPr/>
        </p:nvSpPr>
        <p:spPr>
          <a:xfrm>
            <a:off x="7786742" y="4775466"/>
            <a:ext cx="2254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ConfigServer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-Client/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endParaRPr lang="es-419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D19FF-2960-B11A-2C82-77B7AA9309BE}"/>
              </a:ext>
            </a:extLst>
          </p:cNvPr>
          <p:cNvSpPr txBox="1"/>
          <p:nvPr/>
        </p:nvSpPr>
        <p:spPr>
          <a:xfrm>
            <a:off x="9211014" y="53777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4C746E57-CB4A-7D37-D93D-9E9D85CC22C0}"/>
              </a:ext>
            </a:extLst>
          </p:cNvPr>
          <p:cNvSpPr/>
          <p:nvPr/>
        </p:nvSpPr>
        <p:spPr>
          <a:xfrm>
            <a:off x="9259368" y="5621728"/>
            <a:ext cx="179102" cy="190124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88CAA7-ABDD-4CBB-FFC5-5EE36E0E06DD}"/>
              </a:ext>
            </a:extLst>
          </p:cNvPr>
          <p:cNvSpPr txBox="1"/>
          <p:nvPr/>
        </p:nvSpPr>
        <p:spPr>
          <a:xfrm>
            <a:off x="8039799" y="5874210"/>
            <a:ext cx="2688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s-419" sz="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ConfigServer</a:t>
            </a:r>
            <a:r>
              <a:rPr lang="es-419" sz="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-Client-</a:t>
            </a:r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es-419" sz="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419" sz="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s-419" sz="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2AD56AD2-8053-4EFD-0CDF-3BDCCC212E9A}"/>
              </a:ext>
            </a:extLst>
          </p:cNvPr>
          <p:cNvSpPr/>
          <p:nvPr/>
        </p:nvSpPr>
        <p:spPr>
          <a:xfrm>
            <a:off x="11136161" y="4968079"/>
            <a:ext cx="179102" cy="190124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275813-E0D4-642E-53D6-2866A27B7FD1}"/>
              </a:ext>
            </a:extLst>
          </p:cNvPr>
          <p:cNvSpPr txBox="1"/>
          <p:nvPr/>
        </p:nvSpPr>
        <p:spPr>
          <a:xfrm>
            <a:off x="9512607" y="5250769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s-419" sz="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ConfigServer</a:t>
            </a:r>
            <a:r>
              <a:rPr lang="es-419" sz="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-Client-</a:t>
            </a:r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es-419" sz="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419" sz="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s-419" sz="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18F70A-8FA4-C5D5-44F0-C984A6C8F945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8913814" y="4352455"/>
            <a:ext cx="2452810" cy="42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6331-2B94-1532-75C8-CFECBB6E657C}"/>
              </a:ext>
            </a:extLst>
          </p:cNvPr>
          <p:cNvCxnSpPr>
            <a:stCxn id="28" idx="2"/>
          </p:cNvCxnSpPr>
          <p:nvPr/>
        </p:nvCxnSpPr>
        <p:spPr>
          <a:xfrm flipH="1">
            <a:off x="11170709" y="4352455"/>
            <a:ext cx="195915" cy="3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87A300-CC4C-0C93-C023-75C4A881E2B8}"/>
              </a:ext>
            </a:extLst>
          </p:cNvPr>
          <p:cNvSpPr txBox="1"/>
          <p:nvPr/>
        </p:nvSpPr>
        <p:spPr>
          <a:xfrm>
            <a:off x="10129398" y="4693890"/>
            <a:ext cx="2082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ConfigServer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-Client/default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6376E8-38BD-A71A-DD6B-3D8533135E53}"/>
              </a:ext>
            </a:extLst>
          </p:cNvPr>
          <p:cNvCxnSpPr/>
          <p:nvPr/>
        </p:nvCxnSpPr>
        <p:spPr>
          <a:xfrm flipV="1">
            <a:off x="1806709" y="3290936"/>
            <a:ext cx="1461592" cy="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0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E78B678C-2C02-9513-DF19-4FBF9AA25D98}"/>
              </a:ext>
            </a:extLst>
          </p:cNvPr>
          <p:cNvSpPr/>
          <p:nvPr/>
        </p:nvSpPr>
        <p:spPr>
          <a:xfrm>
            <a:off x="7502851" y="2785629"/>
            <a:ext cx="955683" cy="8238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6DB9C15-A078-D343-2376-24BCFCE3C89C}"/>
              </a:ext>
            </a:extLst>
          </p:cNvPr>
          <p:cNvSpPr/>
          <p:nvPr/>
        </p:nvSpPr>
        <p:spPr>
          <a:xfrm>
            <a:off x="7394215" y="2833729"/>
            <a:ext cx="955683" cy="8238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DD5CC80-FD68-873B-4EAA-4272AC07314B}"/>
              </a:ext>
            </a:extLst>
          </p:cNvPr>
          <p:cNvSpPr/>
          <p:nvPr/>
        </p:nvSpPr>
        <p:spPr>
          <a:xfrm>
            <a:off x="7306484" y="2879003"/>
            <a:ext cx="955683" cy="8238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882F9-784B-58EA-7BBA-5E9A458DE4DF}"/>
              </a:ext>
            </a:extLst>
          </p:cNvPr>
          <p:cNvSpPr txBox="1"/>
          <p:nvPr/>
        </p:nvSpPr>
        <p:spPr>
          <a:xfrm>
            <a:off x="7448593" y="3834618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IP A  Port 80</a:t>
            </a:r>
          </a:p>
          <a:p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IP B  Port 8081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965B467B-87FE-BC38-15C4-370490B3AD6F}"/>
              </a:ext>
            </a:extLst>
          </p:cNvPr>
          <p:cNvSpPr/>
          <p:nvPr/>
        </p:nvSpPr>
        <p:spPr>
          <a:xfrm>
            <a:off x="3268301" y="2879003"/>
            <a:ext cx="955683" cy="82386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8BEB9E4-BC0A-48C1-7FFC-4753F24BC91D}"/>
              </a:ext>
            </a:extLst>
          </p:cNvPr>
          <p:cNvSpPr/>
          <p:nvPr/>
        </p:nvSpPr>
        <p:spPr>
          <a:xfrm>
            <a:off x="3268301" y="1135978"/>
            <a:ext cx="955683" cy="82386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982EB5F5-2B6F-2DEA-FAA3-6937C04F1B89}"/>
              </a:ext>
            </a:extLst>
          </p:cNvPr>
          <p:cNvSpPr/>
          <p:nvPr/>
        </p:nvSpPr>
        <p:spPr>
          <a:xfrm>
            <a:off x="4024368" y="1040916"/>
            <a:ext cx="179102" cy="190124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F59DD2C-0896-AF32-73C6-7001217DDBE9}"/>
              </a:ext>
            </a:extLst>
          </p:cNvPr>
          <p:cNvSpPr/>
          <p:nvPr/>
        </p:nvSpPr>
        <p:spPr>
          <a:xfrm>
            <a:off x="8691326" y="2879003"/>
            <a:ext cx="955683" cy="82386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8D6B0D8-AD77-5F19-2066-6648A75B1143}"/>
              </a:ext>
            </a:extLst>
          </p:cNvPr>
          <p:cNvCxnSpPr/>
          <p:nvPr/>
        </p:nvCxnSpPr>
        <p:spPr>
          <a:xfrm>
            <a:off x="4223984" y="1547911"/>
            <a:ext cx="4673308" cy="1331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4A088B-AE38-3F7A-6FB0-F2D617D8628B}"/>
              </a:ext>
            </a:extLst>
          </p:cNvPr>
          <p:cNvSpPr/>
          <p:nvPr/>
        </p:nvSpPr>
        <p:spPr>
          <a:xfrm>
            <a:off x="5769698" y="2480650"/>
            <a:ext cx="351364" cy="15979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 </a:t>
            </a:r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F6D750-6D93-C205-AD85-7A568D53CD60}"/>
              </a:ext>
            </a:extLst>
          </p:cNvPr>
          <p:cNvCxnSpPr>
            <a:cxnSpLocks/>
          </p:cNvCxnSpPr>
          <p:nvPr/>
        </p:nvCxnSpPr>
        <p:spPr>
          <a:xfrm flipH="1" flipV="1">
            <a:off x="6121062" y="3279601"/>
            <a:ext cx="1185422" cy="1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E8EA3D-497D-D344-257D-4BF4C03237C3}"/>
              </a:ext>
            </a:extLst>
          </p:cNvPr>
          <p:cNvSpPr txBox="1"/>
          <p:nvPr/>
        </p:nvSpPr>
        <p:spPr>
          <a:xfrm>
            <a:off x="6253631" y="3001224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s-419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4989F1-E2D8-76A6-06F4-35F5D0D71A47}"/>
              </a:ext>
            </a:extLst>
          </p:cNvPr>
          <p:cNvCxnSpPr>
            <a:cxnSpLocks/>
          </p:cNvCxnSpPr>
          <p:nvPr/>
        </p:nvCxnSpPr>
        <p:spPr>
          <a:xfrm flipV="1">
            <a:off x="4223984" y="3279601"/>
            <a:ext cx="1545714" cy="113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1285CE-FD23-822A-0747-B10087ED6941}"/>
              </a:ext>
            </a:extLst>
          </p:cNvPr>
          <p:cNvSpPr txBox="1"/>
          <p:nvPr/>
        </p:nvSpPr>
        <p:spPr>
          <a:xfrm>
            <a:off x="3351070" y="2647231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6B7C7054-F7AE-B6A4-475B-BC524112A27B}"/>
              </a:ext>
            </a:extLst>
          </p:cNvPr>
          <p:cNvSpPr/>
          <p:nvPr/>
        </p:nvSpPr>
        <p:spPr>
          <a:xfrm>
            <a:off x="4034579" y="2946431"/>
            <a:ext cx="168891" cy="18559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1847CD9-FE3B-EDC6-27CE-9E4F3E7E373E}"/>
              </a:ext>
            </a:extLst>
          </p:cNvPr>
          <p:cNvSpPr/>
          <p:nvPr/>
        </p:nvSpPr>
        <p:spPr>
          <a:xfrm>
            <a:off x="5685252" y="2362657"/>
            <a:ext cx="168891" cy="18559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D0DDA49-90F9-628A-514B-B9A09DE916F0}"/>
              </a:ext>
            </a:extLst>
          </p:cNvPr>
          <p:cNvCxnSpPr>
            <a:cxnSpLocks/>
            <a:stCxn id="19" idx="1"/>
          </p:cNvCxnSpPr>
          <p:nvPr/>
        </p:nvCxnSpPr>
        <p:spPr>
          <a:xfrm rot="16200000" flipH="1" flipV="1">
            <a:off x="4652475" y="1829207"/>
            <a:ext cx="583774" cy="1650673"/>
          </a:xfrm>
          <a:prstGeom prst="curvedConnector3">
            <a:avLst>
              <a:gd name="adj1" fmla="val -3915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EBB408-2F10-7649-4F22-B85AA99355C5}"/>
              </a:ext>
            </a:extLst>
          </p:cNvPr>
          <p:cNvSpPr txBox="1"/>
          <p:nvPr/>
        </p:nvSpPr>
        <p:spPr>
          <a:xfrm>
            <a:off x="4666154" y="219500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es-419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12059E73-DBA2-529F-39F3-6C128843927A}"/>
              </a:ext>
            </a:extLst>
          </p:cNvPr>
          <p:cNvSpPr/>
          <p:nvPr/>
        </p:nvSpPr>
        <p:spPr>
          <a:xfrm>
            <a:off x="10833454" y="3093103"/>
            <a:ext cx="179102" cy="190124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CAAA13C-4F30-B0BB-BC18-AF6BB096A2EA}"/>
              </a:ext>
            </a:extLst>
          </p:cNvPr>
          <p:cNvSpPr/>
          <p:nvPr/>
        </p:nvSpPr>
        <p:spPr>
          <a:xfrm>
            <a:off x="10728356" y="2815629"/>
            <a:ext cx="851025" cy="935196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C9B6B-F7EA-3B86-843E-0BE5AF1C600F}"/>
              </a:ext>
            </a:extLst>
          </p:cNvPr>
          <p:cNvSpPr txBox="1"/>
          <p:nvPr/>
        </p:nvSpPr>
        <p:spPr>
          <a:xfrm>
            <a:off x="10970831" y="37092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1D3E28-3350-1F62-DC85-E1066A4804D9}"/>
              </a:ext>
            </a:extLst>
          </p:cNvPr>
          <p:cNvCxnSpPr/>
          <p:nvPr/>
        </p:nvCxnSpPr>
        <p:spPr>
          <a:xfrm flipV="1">
            <a:off x="9647009" y="3283227"/>
            <a:ext cx="1081347" cy="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8">
            <a:extLst>
              <a:ext uri="{FF2B5EF4-FFF2-40B4-BE49-F238E27FC236}">
                <a16:creationId xmlns:a16="http://schemas.microsoft.com/office/drawing/2014/main" id="{BF78427A-427A-42B8-60CD-548FE3404C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2368" y="-1337534"/>
            <a:ext cx="2052187" cy="6809086"/>
          </a:xfrm>
          <a:prstGeom prst="bentConnector3">
            <a:avLst>
              <a:gd name="adj1" fmla="val -1113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2D759B-C6F6-0013-7351-34781538B7E9}"/>
              </a:ext>
            </a:extLst>
          </p:cNvPr>
          <p:cNvSpPr txBox="1"/>
          <p:nvPr/>
        </p:nvSpPr>
        <p:spPr>
          <a:xfrm>
            <a:off x="9689511" y="58102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es-419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7C564B9-1F3E-6AF1-01E5-06BDA1369A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77977" y="2165301"/>
            <a:ext cx="77608" cy="2997526"/>
          </a:xfrm>
          <a:prstGeom prst="curvedConnector3">
            <a:avLst>
              <a:gd name="adj1" fmla="val -947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6DD7525-7E97-1FE2-FB72-EE9282318D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77977" y="2165301"/>
            <a:ext cx="77608" cy="2997526"/>
          </a:xfrm>
          <a:prstGeom prst="curvedConnector3">
            <a:avLst>
              <a:gd name="adj1" fmla="val -1997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BA794D-F746-332B-009F-190C466D1418}"/>
              </a:ext>
            </a:extLst>
          </p:cNvPr>
          <p:cNvSpPr txBox="1"/>
          <p:nvPr/>
        </p:nvSpPr>
        <p:spPr>
          <a:xfrm>
            <a:off x="5679398" y="5202367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2 Port 8082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16068-F4E9-A9BD-2B76-A516F3A1DD45}"/>
              </a:ext>
            </a:extLst>
          </p:cNvPr>
          <p:cNvSpPr txBox="1"/>
          <p:nvPr/>
        </p:nvSpPr>
        <p:spPr>
          <a:xfrm>
            <a:off x="5300014" y="4440567"/>
            <a:ext cx="1140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1 Port 8081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32BED-BBCF-4847-5E32-84E37395337E}"/>
              </a:ext>
            </a:extLst>
          </p:cNvPr>
          <p:cNvSpPr/>
          <p:nvPr/>
        </p:nvSpPr>
        <p:spPr>
          <a:xfrm>
            <a:off x="2725093" y="581025"/>
            <a:ext cx="7432204" cy="37640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FE10DB-0A02-2381-3B2F-67BC4E41A405}"/>
              </a:ext>
            </a:extLst>
          </p:cNvPr>
          <p:cNvSpPr/>
          <p:nvPr/>
        </p:nvSpPr>
        <p:spPr>
          <a:xfrm>
            <a:off x="851026" y="3005751"/>
            <a:ext cx="955683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BDFBFF-C2C2-6D4D-147E-E95A6B081F4F}"/>
              </a:ext>
            </a:extLst>
          </p:cNvPr>
          <p:cNvCxnSpPr>
            <a:stCxn id="33" idx="3"/>
          </p:cNvCxnSpPr>
          <p:nvPr/>
        </p:nvCxnSpPr>
        <p:spPr>
          <a:xfrm flipV="1">
            <a:off x="1806709" y="3290936"/>
            <a:ext cx="1461592" cy="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34D3-BDAD-6213-700E-ACDF1C9BED34}"/>
              </a:ext>
            </a:extLst>
          </p:cNvPr>
          <p:cNvCxnSpPr>
            <a:stCxn id="33" idx="0"/>
          </p:cNvCxnSpPr>
          <p:nvPr/>
        </p:nvCxnSpPr>
        <p:spPr>
          <a:xfrm rot="5400000" flipH="1" flipV="1">
            <a:off x="1569664" y="1307115"/>
            <a:ext cx="1457840" cy="1939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9FD22C-391D-EA68-8E61-19D064910F78}"/>
              </a:ext>
            </a:extLst>
          </p:cNvPr>
          <p:cNvSpPr txBox="1"/>
          <p:nvPr/>
        </p:nvSpPr>
        <p:spPr>
          <a:xfrm>
            <a:off x="2677808" y="15440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299E358-FB2D-7D00-2CD2-5658BA397AC0}"/>
              </a:ext>
            </a:extLst>
          </p:cNvPr>
          <p:cNvSpPr/>
          <p:nvPr/>
        </p:nvSpPr>
        <p:spPr>
          <a:xfrm>
            <a:off x="5402599" y="937013"/>
            <a:ext cx="565306" cy="487333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7BD963-8EF9-F5DE-C171-5EAB88208758}"/>
              </a:ext>
            </a:extLst>
          </p:cNvPr>
          <p:cNvSpPr txBox="1"/>
          <p:nvPr/>
        </p:nvSpPr>
        <p:spPr>
          <a:xfrm>
            <a:off x="6040073" y="1020001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endParaRPr lang="es-419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CA3022D-5057-7228-9DDC-46522D294254}"/>
              </a:ext>
            </a:extLst>
          </p:cNvPr>
          <p:cNvSpPr/>
          <p:nvPr/>
        </p:nvSpPr>
        <p:spPr>
          <a:xfrm>
            <a:off x="6891319" y="2833736"/>
            <a:ext cx="248449" cy="791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CF5DC47-94DE-FCBD-9521-C201DD22B4FB}"/>
              </a:ext>
            </a:extLst>
          </p:cNvPr>
          <p:cNvSpPr/>
          <p:nvPr/>
        </p:nvSpPr>
        <p:spPr>
          <a:xfrm rot="5400000">
            <a:off x="4017679" y="3601514"/>
            <a:ext cx="248449" cy="791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6E081C-4000-D7C3-9819-548602C38618}"/>
              </a:ext>
            </a:extLst>
          </p:cNvPr>
          <p:cNvSpPr/>
          <p:nvPr/>
        </p:nvSpPr>
        <p:spPr>
          <a:xfrm>
            <a:off x="6891319" y="2833736"/>
            <a:ext cx="248449" cy="791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6D7FF08-2763-D6B2-99B3-AB6B6F9AD1AB}"/>
              </a:ext>
            </a:extLst>
          </p:cNvPr>
          <p:cNvSpPr/>
          <p:nvPr/>
        </p:nvSpPr>
        <p:spPr>
          <a:xfrm rot="5400000">
            <a:off x="4017679" y="3601514"/>
            <a:ext cx="248449" cy="791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ABBBFF-8D00-E9C7-7603-B4E30FED5C13}"/>
              </a:ext>
            </a:extLst>
          </p:cNvPr>
          <p:cNvCxnSpPr>
            <a:endCxn id="41" idx="0"/>
          </p:cNvCxnSpPr>
          <p:nvPr/>
        </p:nvCxnSpPr>
        <p:spPr>
          <a:xfrm>
            <a:off x="5846072" y="1424346"/>
            <a:ext cx="1169472" cy="140939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5E723B-66FA-FD03-CA08-29DC9AF45849}"/>
              </a:ext>
            </a:extLst>
          </p:cNvPr>
          <p:cNvCxnSpPr>
            <a:endCxn id="42" idx="1"/>
          </p:cNvCxnSpPr>
          <p:nvPr/>
        </p:nvCxnSpPr>
        <p:spPr>
          <a:xfrm flipH="1">
            <a:off x="4141904" y="1424346"/>
            <a:ext cx="1382528" cy="244870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FEB9EC3B-7C36-86C8-F9BE-F85CAF6EC0CE}"/>
              </a:ext>
            </a:extLst>
          </p:cNvPr>
          <p:cNvSpPr/>
          <p:nvPr/>
        </p:nvSpPr>
        <p:spPr>
          <a:xfrm>
            <a:off x="9259368" y="4972141"/>
            <a:ext cx="179102" cy="190124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006E6-DB6B-0769-A57C-D26AF10E97B9}"/>
              </a:ext>
            </a:extLst>
          </p:cNvPr>
          <p:cNvSpPr txBox="1"/>
          <p:nvPr/>
        </p:nvSpPr>
        <p:spPr>
          <a:xfrm>
            <a:off x="8514395" y="5162265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419" sz="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419" sz="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prod.</a:t>
            </a:r>
            <a:r>
              <a:rPr lang="es-419" sz="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s-419" sz="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F4FD51-5430-2E42-4013-DF7FE4AB6A91}"/>
              </a:ext>
            </a:extLst>
          </p:cNvPr>
          <p:cNvSpPr txBox="1"/>
          <p:nvPr/>
        </p:nvSpPr>
        <p:spPr>
          <a:xfrm>
            <a:off x="8811940" y="4622028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-app/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  <a:endParaRPr lang="es-419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5E3BC3-7830-0FB1-58E5-C7E62E3FFDA9}"/>
              </a:ext>
            </a:extLst>
          </p:cNvPr>
          <p:cNvSpPr txBox="1"/>
          <p:nvPr/>
        </p:nvSpPr>
        <p:spPr>
          <a:xfrm>
            <a:off x="9211014" y="53777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9" name="Scroll: Vertical 48">
            <a:extLst>
              <a:ext uri="{FF2B5EF4-FFF2-40B4-BE49-F238E27FC236}">
                <a16:creationId xmlns:a16="http://schemas.microsoft.com/office/drawing/2014/main" id="{BDF1343B-ACAE-82E0-5343-9D2A9D97A043}"/>
              </a:ext>
            </a:extLst>
          </p:cNvPr>
          <p:cNvSpPr/>
          <p:nvPr/>
        </p:nvSpPr>
        <p:spPr>
          <a:xfrm>
            <a:off x="9259368" y="5621728"/>
            <a:ext cx="179102" cy="190124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30A78-FB0A-439B-2C17-630DE46BC12F}"/>
              </a:ext>
            </a:extLst>
          </p:cNvPr>
          <p:cNvSpPr txBox="1"/>
          <p:nvPr/>
        </p:nvSpPr>
        <p:spPr>
          <a:xfrm>
            <a:off x="8581835" y="5811852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config-client-app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419" sz="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s-419" sz="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BB957F-5C7F-B5ED-D84E-1AB4C5121AB3}"/>
              </a:ext>
            </a:extLst>
          </p:cNvPr>
          <p:cNvSpPr txBox="1"/>
          <p:nvPr/>
        </p:nvSpPr>
        <p:spPr>
          <a:xfrm>
            <a:off x="10618674" y="4622028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-app/default</a:t>
            </a:r>
          </a:p>
        </p:txBody>
      </p:sp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1AC35414-4992-1119-C386-9C284761BBAF}"/>
              </a:ext>
            </a:extLst>
          </p:cNvPr>
          <p:cNvSpPr/>
          <p:nvPr/>
        </p:nvSpPr>
        <p:spPr>
          <a:xfrm>
            <a:off x="11136161" y="4968079"/>
            <a:ext cx="179102" cy="190124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5A2C2B-F935-884E-233E-A6F2F438AE69}"/>
              </a:ext>
            </a:extLst>
          </p:cNvPr>
          <p:cNvSpPr txBox="1"/>
          <p:nvPr/>
        </p:nvSpPr>
        <p:spPr>
          <a:xfrm>
            <a:off x="10458628" y="5158203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config-client-app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419" sz="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es-419" sz="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013116-122F-F0FE-28E3-45AFD7B471D4}"/>
              </a:ext>
            </a:extLst>
          </p:cNvPr>
          <p:cNvCxnSpPr>
            <a:endCxn id="47" idx="0"/>
          </p:cNvCxnSpPr>
          <p:nvPr/>
        </p:nvCxnSpPr>
        <p:spPr>
          <a:xfrm flipH="1">
            <a:off x="9400403" y="4352455"/>
            <a:ext cx="1966221" cy="26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2987DB-10C5-6CAF-C82A-15663EB674D1}"/>
              </a:ext>
            </a:extLst>
          </p:cNvPr>
          <p:cNvCxnSpPr>
            <a:endCxn id="51" idx="0"/>
          </p:cNvCxnSpPr>
          <p:nvPr/>
        </p:nvCxnSpPr>
        <p:spPr>
          <a:xfrm flipH="1">
            <a:off x="11259234" y="4352455"/>
            <a:ext cx="107390" cy="26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8E3B2EE-A519-D8C4-BBE9-ABB352E037C0}"/>
              </a:ext>
            </a:extLst>
          </p:cNvPr>
          <p:cNvSpPr/>
          <p:nvPr/>
        </p:nvSpPr>
        <p:spPr>
          <a:xfrm>
            <a:off x="10833454" y="4051871"/>
            <a:ext cx="1066340" cy="300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419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s-419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9D69C23-CF72-251C-9F41-B75EA415B497}"/>
              </a:ext>
            </a:extLst>
          </p:cNvPr>
          <p:cNvSpPr/>
          <p:nvPr/>
        </p:nvSpPr>
        <p:spPr>
          <a:xfrm>
            <a:off x="7233157" y="3088134"/>
            <a:ext cx="248449" cy="38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81EE427-CFDF-F2DE-D107-FE4CE4C02BAA}"/>
              </a:ext>
            </a:extLst>
          </p:cNvPr>
          <p:cNvSpPr/>
          <p:nvPr/>
        </p:nvSpPr>
        <p:spPr>
          <a:xfrm rot="5400000">
            <a:off x="3639346" y="3333834"/>
            <a:ext cx="248449" cy="382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s-419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41D54195-E0E7-EE22-D6A3-82CAD7F680B9}"/>
              </a:ext>
            </a:extLst>
          </p:cNvPr>
          <p:cNvSpPr/>
          <p:nvPr/>
        </p:nvSpPr>
        <p:spPr>
          <a:xfrm>
            <a:off x="851026" y="3639497"/>
            <a:ext cx="955683" cy="226336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C7B506-2B38-370E-A681-3BAEBC77DB3A}"/>
              </a:ext>
            </a:extLst>
          </p:cNvPr>
          <p:cNvSpPr txBox="1"/>
          <p:nvPr/>
        </p:nvSpPr>
        <p:spPr>
          <a:xfrm>
            <a:off x="3498778" y="4107438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Black Box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D0F9C0-BD65-596A-A741-DAB178808F17}"/>
              </a:ext>
            </a:extLst>
          </p:cNvPr>
          <p:cNvSpPr txBox="1"/>
          <p:nvPr/>
        </p:nvSpPr>
        <p:spPr>
          <a:xfrm>
            <a:off x="2973327" y="3454817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White Box</a:t>
            </a:r>
          </a:p>
        </p:txBody>
      </p:sp>
    </p:spTree>
    <p:extLst>
      <p:ext uri="{BB962C8B-B14F-4D97-AF65-F5344CB8AC3E}">
        <p14:creationId xmlns:p14="http://schemas.microsoft.com/office/powerpoint/2010/main" val="32477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C7E1DE38-D991-EA2A-A884-57D748EEAEE7}"/>
              </a:ext>
            </a:extLst>
          </p:cNvPr>
          <p:cNvSpPr/>
          <p:nvPr/>
        </p:nvSpPr>
        <p:spPr>
          <a:xfrm>
            <a:off x="8954214" y="1928389"/>
            <a:ext cx="955683" cy="82386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4BE938C-3D86-72FC-F1A9-83211835F3CA}"/>
              </a:ext>
            </a:extLst>
          </p:cNvPr>
          <p:cNvSpPr/>
          <p:nvPr/>
        </p:nvSpPr>
        <p:spPr>
          <a:xfrm>
            <a:off x="4916031" y="1928389"/>
            <a:ext cx="955683" cy="82386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MVC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1DDCA9-E476-DAF5-FDD7-5345C24B1622}"/>
              </a:ext>
            </a:extLst>
          </p:cNvPr>
          <p:cNvSpPr/>
          <p:nvPr/>
        </p:nvSpPr>
        <p:spPr>
          <a:xfrm>
            <a:off x="2498756" y="2055137"/>
            <a:ext cx="955683" cy="57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AD1A0C2-E02C-A40B-D5E1-B807A320370D}"/>
              </a:ext>
            </a:extLst>
          </p:cNvPr>
          <p:cNvSpPr/>
          <p:nvPr/>
        </p:nvSpPr>
        <p:spPr>
          <a:xfrm>
            <a:off x="2498756" y="2688883"/>
            <a:ext cx="955683" cy="226336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2073F2-E4F4-4AB1-629F-DA2DF0B0D22D}"/>
              </a:ext>
            </a:extLst>
          </p:cNvPr>
          <p:cNvCxnSpPr/>
          <p:nvPr/>
        </p:nvCxnSpPr>
        <p:spPr>
          <a:xfrm flipV="1">
            <a:off x="3454439" y="2340322"/>
            <a:ext cx="1461592" cy="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62C310-F635-AD95-3502-843948478C31}"/>
              </a:ext>
            </a:extLst>
          </p:cNvPr>
          <p:cNvCxnSpPr>
            <a:cxnSpLocks/>
          </p:cNvCxnSpPr>
          <p:nvPr/>
        </p:nvCxnSpPr>
        <p:spPr>
          <a:xfrm>
            <a:off x="5871714" y="2340322"/>
            <a:ext cx="308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A4421-404B-5A64-597F-D1504FEDFD1B}"/>
              </a:ext>
            </a:extLst>
          </p:cNvPr>
          <p:cNvSpPr/>
          <p:nvPr/>
        </p:nvSpPr>
        <p:spPr>
          <a:xfrm>
            <a:off x="5885995" y="1928389"/>
            <a:ext cx="248449" cy="791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EB468E-C670-5C6F-8CE5-8E9163A9D972}"/>
              </a:ext>
            </a:extLst>
          </p:cNvPr>
          <p:cNvCxnSpPr/>
          <p:nvPr/>
        </p:nvCxnSpPr>
        <p:spPr>
          <a:xfrm flipH="1">
            <a:off x="6373097" y="1928389"/>
            <a:ext cx="1312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60BDA-A8B5-88E8-4367-BB1554B682AA}"/>
              </a:ext>
            </a:extLst>
          </p:cNvPr>
          <p:cNvSpPr txBox="1"/>
          <p:nvPr/>
        </p:nvSpPr>
        <p:spPr>
          <a:xfrm>
            <a:off x="6377623" y="1634697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OK (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RunSync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92EDA4-4E9E-DFB9-1E41-7A35BF69515B}"/>
              </a:ext>
            </a:extLst>
          </p:cNvPr>
          <p:cNvCxnSpPr/>
          <p:nvPr/>
        </p:nvCxnSpPr>
        <p:spPr>
          <a:xfrm flipH="1">
            <a:off x="6373097" y="2789108"/>
            <a:ext cx="1312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F8DCDD-E825-111C-0046-DF063E5306E2}"/>
              </a:ext>
            </a:extLst>
          </p:cNvPr>
          <p:cNvSpPr txBox="1"/>
          <p:nvPr/>
        </p:nvSpPr>
        <p:spPr>
          <a:xfrm>
            <a:off x="6373097" y="2499804"/>
            <a:ext cx="2483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NOT OK (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RunFallbackAsync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CirtcitbreakerActive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7C0F86F0-7576-C7D9-9B3B-DD4DCAD84EDD}"/>
              </a:ext>
            </a:extLst>
          </p:cNvPr>
          <p:cNvSpPr/>
          <p:nvPr/>
        </p:nvSpPr>
        <p:spPr>
          <a:xfrm>
            <a:off x="4916031" y="3376944"/>
            <a:ext cx="955683" cy="82386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s-419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3C0A254-D1A0-9CC3-2583-628700651B49}"/>
              </a:ext>
            </a:extLst>
          </p:cNvPr>
          <p:cNvCxnSpPr>
            <a:endCxn id="15" idx="0"/>
          </p:cNvCxnSpPr>
          <p:nvPr/>
        </p:nvCxnSpPr>
        <p:spPr>
          <a:xfrm flipH="1">
            <a:off x="5871714" y="2324151"/>
            <a:ext cx="262730" cy="1464726"/>
          </a:xfrm>
          <a:prstGeom prst="curvedConnector3">
            <a:avLst>
              <a:gd name="adj1" fmla="val -87009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D3D706-8869-405A-559D-F06438FC87B1}"/>
              </a:ext>
            </a:extLst>
          </p:cNvPr>
          <p:cNvCxnSpPr>
            <a:cxnSpLocks/>
          </p:cNvCxnSpPr>
          <p:nvPr/>
        </p:nvCxnSpPr>
        <p:spPr>
          <a:xfrm>
            <a:off x="3454439" y="2344848"/>
            <a:ext cx="1461592" cy="144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1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437</Words>
  <Application>Microsoft Office PowerPoint</Application>
  <PresentationFormat>Widescreen</PresentationFormat>
  <Paragraphs>205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6</cp:revision>
  <dcterms:created xsi:type="dcterms:W3CDTF">2024-02-03T16:34:22Z</dcterms:created>
  <dcterms:modified xsi:type="dcterms:W3CDTF">2024-08-31T18:26:28Z</dcterms:modified>
</cp:coreProperties>
</file>