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k Arostegui Cunza" userId="d89b6af450cec8f7" providerId="LiveId" clId="{B05A9F9F-8E0C-4107-8639-676B922D5B94}"/>
    <pc:docChg chg="custSel delSld modSld">
      <pc:chgData name="Erick Arostegui Cunza" userId="d89b6af450cec8f7" providerId="LiveId" clId="{B05A9F9F-8E0C-4107-8639-676B922D5B94}" dt="2024-05-25T14:11:02.068" v="1" actId="478"/>
      <pc:docMkLst>
        <pc:docMk/>
      </pc:docMkLst>
      <pc:sldChg chg="delSp modSp mod">
        <pc:chgData name="Erick Arostegui Cunza" userId="d89b6af450cec8f7" providerId="LiveId" clId="{B05A9F9F-8E0C-4107-8639-676B922D5B94}" dt="2024-05-25T14:11:02.068" v="1" actId="478"/>
        <pc:sldMkLst>
          <pc:docMk/>
          <pc:sldMk cId="1229494989" sldId="256"/>
        </pc:sldMkLst>
        <pc:spChg chg="del">
          <ac:chgData name="Erick Arostegui Cunza" userId="d89b6af450cec8f7" providerId="LiveId" clId="{B05A9F9F-8E0C-4107-8639-676B922D5B94}" dt="2024-05-25T14:11:02.068" v="1" actId="478"/>
          <ac:spMkLst>
            <pc:docMk/>
            <pc:sldMk cId="1229494989" sldId="256"/>
            <ac:spMk id="4" creationId="{5ABBC6A9-55C5-6710-113C-07CF241ACDD4}"/>
          </ac:spMkLst>
        </pc:spChg>
        <pc:spChg chg="del">
          <ac:chgData name="Erick Arostegui Cunza" userId="d89b6af450cec8f7" providerId="LiveId" clId="{B05A9F9F-8E0C-4107-8639-676B922D5B94}" dt="2024-05-25T14:11:02.068" v="1" actId="478"/>
          <ac:spMkLst>
            <pc:docMk/>
            <pc:sldMk cId="1229494989" sldId="256"/>
            <ac:spMk id="5" creationId="{5804ECBD-A847-4A1E-A776-B0BD58CDAFDE}"/>
          </ac:spMkLst>
        </pc:spChg>
        <pc:spChg chg="del">
          <ac:chgData name="Erick Arostegui Cunza" userId="d89b6af450cec8f7" providerId="LiveId" clId="{B05A9F9F-8E0C-4107-8639-676B922D5B94}" dt="2024-05-25T14:11:02.068" v="1" actId="478"/>
          <ac:spMkLst>
            <pc:docMk/>
            <pc:sldMk cId="1229494989" sldId="256"/>
            <ac:spMk id="6" creationId="{8AB17887-B763-1CE9-8D13-F63AA6960776}"/>
          </ac:spMkLst>
        </pc:spChg>
        <pc:spChg chg="del">
          <ac:chgData name="Erick Arostegui Cunza" userId="d89b6af450cec8f7" providerId="LiveId" clId="{B05A9F9F-8E0C-4107-8639-676B922D5B94}" dt="2024-05-25T14:11:02.068" v="1" actId="478"/>
          <ac:spMkLst>
            <pc:docMk/>
            <pc:sldMk cId="1229494989" sldId="256"/>
            <ac:spMk id="7" creationId="{6FE54A5C-8F59-71E2-3CC9-2DB9B81D47C9}"/>
          </ac:spMkLst>
        </pc:spChg>
        <pc:spChg chg="del">
          <ac:chgData name="Erick Arostegui Cunza" userId="d89b6af450cec8f7" providerId="LiveId" clId="{B05A9F9F-8E0C-4107-8639-676B922D5B94}" dt="2024-05-25T14:11:02.068" v="1" actId="478"/>
          <ac:spMkLst>
            <pc:docMk/>
            <pc:sldMk cId="1229494989" sldId="256"/>
            <ac:spMk id="8" creationId="{03FF654F-7F34-FB90-5663-3754058D62B0}"/>
          </ac:spMkLst>
        </pc:spChg>
        <pc:spChg chg="del">
          <ac:chgData name="Erick Arostegui Cunza" userId="d89b6af450cec8f7" providerId="LiveId" clId="{B05A9F9F-8E0C-4107-8639-676B922D5B94}" dt="2024-05-25T14:11:02.068" v="1" actId="478"/>
          <ac:spMkLst>
            <pc:docMk/>
            <pc:sldMk cId="1229494989" sldId="256"/>
            <ac:spMk id="11" creationId="{EBBDF80D-591F-1BD2-822B-5C7BD9F57EFE}"/>
          </ac:spMkLst>
        </pc:spChg>
        <pc:spChg chg="del">
          <ac:chgData name="Erick Arostegui Cunza" userId="d89b6af450cec8f7" providerId="LiveId" clId="{B05A9F9F-8E0C-4107-8639-676B922D5B94}" dt="2024-05-25T14:11:02.068" v="1" actId="478"/>
          <ac:spMkLst>
            <pc:docMk/>
            <pc:sldMk cId="1229494989" sldId="256"/>
            <ac:spMk id="12" creationId="{08D1904C-0FB6-7916-AD44-2B9720CC747C}"/>
          </ac:spMkLst>
        </pc:spChg>
        <pc:spChg chg="del">
          <ac:chgData name="Erick Arostegui Cunza" userId="d89b6af450cec8f7" providerId="LiveId" clId="{B05A9F9F-8E0C-4107-8639-676B922D5B94}" dt="2024-05-25T14:11:02.068" v="1" actId="478"/>
          <ac:spMkLst>
            <pc:docMk/>
            <pc:sldMk cId="1229494989" sldId="256"/>
            <ac:spMk id="13" creationId="{5AF0C8F1-319D-5A47-A3A6-8C8F90D50CB4}"/>
          </ac:spMkLst>
        </pc:spChg>
        <pc:spChg chg="del">
          <ac:chgData name="Erick Arostegui Cunza" userId="d89b6af450cec8f7" providerId="LiveId" clId="{B05A9F9F-8E0C-4107-8639-676B922D5B94}" dt="2024-05-25T14:11:02.068" v="1" actId="478"/>
          <ac:spMkLst>
            <pc:docMk/>
            <pc:sldMk cId="1229494989" sldId="256"/>
            <ac:spMk id="14" creationId="{48F71672-2CF2-AE61-D2FE-E1B713D77427}"/>
          </ac:spMkLst>
        </pc:spChg>
        <pc:spChg chg="del">
          <ac:chgData name="Erick Arostegui Cunza" userId="d89b6af450cec8f7" providerId="LiveId" clId="{B05A9F9F-8E0C-4107-8639-676B922D5B94}" dt="2024-05-25T14:11:02.068" v="1" actId="478"/>
          <ac:spMkLst>
            <pc:docMk/>
            <pc:sldMk cId="1229494989" sldId="256"/>
            <ac:spMk id="24" creationId="{EC448E77-B590-EE24-B3F4-6C7625611291}"/>
          </ac:spMkLst>
        </pc:spChg>
        <pc:spChg chg="del">
          <ac:chgData name="Erick Arostegui Cunza" userId="d89b6af450cec8f7" providerId="LiveId" clId="{B05A9F9F-8E0C-4107-8639-676B922D5B94}" dt="2024-05-25T14:11:02.068" v="1" actId="478"/>
          <ac:spMkLst>
            <pc:docMk/>
            <pc:sldMk cId="1229494989" sldId="256"/>
            <ac:spMk id="29" creationId="{128FCEBC-AF00-7311-61AF-255AD9CDFFCF}"/>
          </ac:spMkLst>
        </pc:spChg>
        <pc:spChg chg="del">
          <ac:chgData name="Erick Arostegui Cunza" userId="d89b6af450cec8f7" providerId="LiveId" clId="{B05A9F9F-8E0C-4107-8639-676B922D5B94}" dt="2024-05-25T14:11:02.068" v="1" actId="478"/>
          <ac:spMkLst>
            <pc:docMk/>
            <pc:sldMk cId="1229494989" sldId="256"/>
            <ac:spMk id="30" creationId="{266DC15C-F853-6952-5E33-2F22C66DD7D7}"/>
          </ac:spMkLst>
        </pc:spChg>
        <pc:spChg chg="del">
          <ac:chgData name="Erick Arostegui Cunza" userId="d89b6af450cec8f7" providerId="LiveId" clId="{B05A9F9F-8E0C-4107-8639-676B922D5B94}" dt="2024-05-25T14:11:02.068" v="1" actId="478"/>
          <ac:spMkLst>
            <pc:docMk/>
            <pc:sldMk cId="1229494989" sldId="256"/>
            <ac:spMk id="38" creationId="{73D9BFBE-B4FF-1E15-D63C-764FCB82B985}"/>
          </ac:spMkLst>
        </pc:spChg>
        <pc:spChg chg="del">
          <ac:chgData name="Erick Arostegui Cunza" userId="d89b6af450cec8f7" providerId="LiveId" clId="{B05A9F9F-8E0C-4107-8639-676B922D5B94}" dt="2024-05-25T14:11:02.068" v="1" actId="478"/>
          <ac:spMkLst>
            <pc:docMk/>
            <pc:sldMk cId="1229494989" sldId="256"/>
            <ac:spMk id="39" creationId="{A2C9521F-2AD0-8A28-8D1C-C9998D881618}"/>
          </ac:spMkLst>
        </pc:spChg>
        <pc:spChg chg="del">
          <ac:chgData name="Erick Arostegui Cunza" userId="d89b6af450cec8f7" providerId="LiveId" clId="{B05A9F9F-8E0C-4107-8639-676B922D5B94}" dt="2024-05-25T14:11:02.068" v="1" actId="478"/>
          <ac:spMkLst>
            <pc:docMk/>
            <pc:sldMk cId="1229494989" sldId="256"/>
            <ac:spMk id="40" creationId="{90DCC438-38CA-09D0-00C2-178A87CE9921}"/>
          </ac:spMkLst>
        </pc:spChg>
        <pc:spChg chg="del">
          <ac:chgData name="Erick Arostegui Cunza" userId="d89b6af450cec8f7" providerId="LiveId" clId="{B05A9F9F-8E0C-4107-8639-676B922D5B94}" dt="2024-05-25T14:11:02.068" v="1" actId="478"/>
          <ac:spMkLst>
            <pc:docMk/>
            <pc:sldMk cId="1229494989" sldId="256"/>
            <ac:spMk id="41" creationId="{1BAE7499-0407-74C0-9DD0-7C3985D577EA}"/>
          </ac:spMkLst>
        </pc:spChg>
        <pc:spChg chg="del">
          <ac:chgData name="Erick Arostegui Cunza" userId="d89b6af450cec8f7" providerId="LiveId" clId="{B05A9F9F-8E0C-4107-8639-676B922D5B94}" dt="2024-05-25T14:11:02.068" v="1" actId="478"/>
          <ac:spMkLst>
            <pc:docMk/>
            <pc:sldMk cId="1229494989" sldId="256"/>
            <ac:spMk id="46" creationId="{EBEC3CD0-1D96-F57D-B116-7FDE24FC0BD8}"/>
          </ac:spMkLst>
        </pc:spChg>
        <pc:spChg chg="del">
          <ac:chgData name="Erick Arostegui Cunza" userId="d89b6af450cec8f7" providerId="LiveId" clId="{B05A9F9F-8E0C-4107-8639-676B922D5B94}" dt="2024-05-25T14:11:02.068" v="1" actId="478"/>
          <ac:spMkLst>
            <pc:docMk/>
            <pc:sldMk cId="1229494989" sldId="256"/>
            <ac:spMk id="47" creationId="{BDA7A726-5A47-457C-6CCF-5B150B09FB2A}"/>
          </ac:spMkLst>
        </pc:spChg>
        <pc:spChg chg="del">
          <ac:chgData name="Erick Arostegui Cunza" userId="d89b6af450cec8f7" providerId="LiveId" clId="{B05A9F9F-8E0C-4107-8639-676B922D5B94}" dt="2024-05-25T14:11:02.068" v="1" actId="478"/>
          <ac:spMkLst>
            <pc:docMk/>
            <pc:sldMk cId="1229494989" sldId="256"/>
            <ac:spMk id="53" creationId="{551ABEDA-B664-3C91-57E3-A7758C37D807}"/>
          </ac:spMkLst>
        </pc:spChg>
        <pc:spChg chg="del">
          <ac:chgData name="Erick Arostegui Cunza" userId="d89b6af450cec8f7" providerId="LiveId" clId="{B05A9F9F-8E0C-4107-8639-676B922D5B94}" dt="2024-05-25T14:11:02.068" v="1" actId="478"/>
          <ac:spMkLst>
            <pc:docMk/>
            <pc:sldMk cId="1229494989" sldId="256"/>
            <ac:spMk id="54" creationId="{F0BF166C-31BB-0D41-7FA4-144DCA92CA3C}"/>
          </ac:spMkLst>
        </pc:spChg>
        <pc:spChg chg="del">
          <ac:chgData name="Erick Arostegui Cunza" userId="d89b6af450cec8f7" providerId="LiveId" clId="{B05A9F9F-8E0C-4107-8639-676B922D5B94}" dt="2024-05-25T14:11:02.068" v="1" actId="478"/>
          <ac:spMkLst>
            <pc:docMk/>
            <pc:sldMk cId="1229494989" sldId="256"/>
            <ac:spMk id="55" creationId="{FDB9F19E-E267-327D-87AE-2DDB72916B30}"/>
          </ac:spMkLst>
        </pc:spChg>
        <pc:spChg chg="del">
          <ac:chgData name="Erick Arostegui Cunza" userId="d89b6af450cec8f7" providerId="LiveId" clId="{B05A9F9F-8E0C-4107-8639-676B922D5B94}" dt="2024-05-25T14:11:02.068" v="1" actId="478"/>
          <ac:spMkLst>
            <pc:docMk/>
            <pc:sldMk cId="1229494989" sldId="256"/>
            <ac:spMk id="100" creationId="{4D7BDFC3-BBDF-847A-5C8F-F6CECBF816B4}"/>
          </ac:spMkLst>
        </pc:spChg>
        <pc:spChg chg="del">
          <ac:chgData name="Erick Arostegui Cunza" userId="d89b6af450cec8f7" providerId="LiveId" clId="{B05A9F9F-8E0C-4107-8639-676B922D5B94}" dt="2024-05-25T14:11:02.068" v="1" actId="478"/>
          <ac:spMkLst>
            <pc:docMk/>
            <pc:sldMk cId="1229494989" sldId="256"/>
            <ac:spMk id="101" creationId="{E607C4FC-AA1B-1618-4A15-40C81E4C36F2}"/>
          </ac:spMkLst>
        </pc:spChg>
        <pc:spChg chg="del">
          <ac:chgData name="Erick Arostegui Cunza" userId="d89b6af450cec8f7" providerId="LiveId" clId="{B05A9F9F-8E0C-4107-8639-676B922D5B94}" dt="2024-05-25T14:11:02.068" v="1" actId="478"/>
          <ac:spMkLst>
            <pc:docMk/>
            <pc:sldMk cId="1229494989" sldId="256"/>
            <ac:spMk id="102" creationId="{DC581723-19CE-B1A4-EEFF-1B5F5EBDE16B}"/>
          </ac:spMkLst>
        </pc:spChg>
        <pc:spChg chg="del">
          <ac:chgData name="Erick Arostegui Cunza" userId="d89b6af450cec8f7" providerId="LiveId" clId="{B05A9F9F-8E0C-4107-8639-676B922D5B94}" dt="2024-05-25T14:11:02.068" v="1" actId="478"/>
          <ac:spMkLst>
            <pc:docMk/>
            <pc:sldMk cId="1229494989" sldId="256"/>
            <ac:spMk id="103" creationId="{9F35B500-1552-38ED-FAD5-F8DF82E3E816}"/>
          </ac:spMkLst>
        </pc:spChg>
        <pc:spChg chg="del">
          <ac:chgData name="Erick Arostegui Cunza" userId="d89b6af450cec8f7" providerId="LiveId" clId="{B05A9F9F-8E0C-4107-8639-676B922D5B94}" dt="2024-05-25T14:11:02.068" v="1" actId="478"/>
          <ac:spMkLst>
            <pc:docMk/>
            <pc:sldMk cId="1229494989" sldId="256"/>
            <ac:spMk id="104" creationId="{4B2B08CB-A55B-F451-451D-64EFE560740C}"/>
          </ac:spMkLst>
        </pc:spChg>
        <pc:spChg chg="del">
          <ac:chgData name="Erick Arostegui Cunza" userId="d89b6af450cec8f7" providerId="LiveId" clId="{B05A9F9F-8E0C-4107-8639-676B922D5B94}" dt="2024-05-25T14:11:02.068" v="1" actId="478"/>
          <ac:spMkLst>
            <pc:docMk/>
            <pc:sldMk cId="1229494989" sldId="256"/>
            <ac:spMk id="105" creationId="{B47DD3C2-D76D-3976-4625-999FF25EA540}"/>
          </ac:spMkLst>
        </pc:spChg>
        <pc:spChg chg="del">
          <ac:chgData name="Erick Arostegui Cunza" userId="d89b6af450cec8f7" providerId="LiveId" clId="{B05A9F9F-8E0C-4107-8639-676B922D5B94}" dt="2024-05-25T14:11:02.068" v="1" actId="478"/>
          <ac:spMkLst>
            <pc:docMk/>
            <pc:sldMk cId="1229494989" sldId="256"/>
            <ac:spMk id="113" creationId="{AA639B36-FE62-1971-1130-EAFA20141820}"/>
          </ac:spMkLst>
        </pc:spChg>
        <pc:spChg chg="del">
          <ac:chgData name="Erick Arostegui Cunza" userId="d89b6af450cec8f7" providerId="LiveId" clId="{B05A9F9F-8E0C-4107-8639-676B922D5B94}" dt="2024-05-25T14:11:02.068" v="1" actId="478"/>
          <ac:spMkLst>
            <pc:docMk/>
            <pc:sldMk cId="1229494989" sldId="256"/>
            <ac:spMk id="114" creationId="{853576E9-8471-4C84-0506-D419DB6C5892}"/>
          </ac:spMkLst>
        </pc:spChg>
        <pc:spChg chg="del">
          <ac:chgData name="Erick Arostegui Cunza" userId="d89b6af450cec8f7" providerId="LiveId" clId="{B05A9F9F-8E0C-4107-8639-676B922D5B94}" dt="2024-05-25T14:11:02.068" v="1" actId="478"/>
          <ac:spMkLst>
            <pc:docMk/>
            <pc:sldMk cId="1229494989" sldId="256"/>
            <ac:spMk id="117" creationId="{507AEA20-9ABE-8952-6ED2-27883F33FD79}"/>
          </ac:spMkLst>
        </pc:spChg>
        <pc:spChg chg="del">
          <ac:chgData name="Erick Arostegui Cunza" userId="d89b6af450cec8f7" providerId="LiveId" clId="{B05A9F9F-8E0C-4107-8639-676B922D5B94}" dt="2024-05-25T14:11:02.068" v="1" actId="478"/>
          <ac:spMkLst>
            <pc:docMk/>
            <pc:sldMk cId="1229494989" sldId="256"/>
            <ac:spMk id="119" creationId="{2DD577A7-F4F8-B688-D6AD-D30E2C2B28AB}"/>
          </ac:spMkLst>
        </pc:spChg>
        <pc:spChg chg="del">
          <ac:chgData name="Erick Arostegui Cunza" userId="d89b6af450cec8f7" providerId="LiveId" clId="{B05A9F9F-8E0C-4107-8639-676B922D5B94}" dt="2024-05-25T14:11:02.068" v="1" actId="478"/>
          <ac:spMkLst>
            <pc:docMk/>
            <pc:sldMk cId="1229494989" sldId="256"/>
            <ac:spMk id="120" creationId="{FF740189-406A-2C7B-A76E-CE379C386F7F}"/>
          </ac:spMkLst>
        </pc:spChg>
        <pc:spChg chg="del">
          <ac:chgData name="Erick Arostegui Cunza" userId="d89b6af450cec8f7" providerId="LiveId" clId="{B05A9F9F-8E0C-4107-8639-676B922D5B94}" dt="2024-05-25T14:11:02.068" v="1" actId="478"/>
          <ac:spMkLst>
            <pc:docMk/>
            <pc:sldMk cId="1229494989" sldId="256"/>
            <ac:spMk id="122" creationId="{9A99FCBF-87CB-06FE-45C3-B1F91DF8DD66}"/>
          </ac:spMkLst>
        </pc:spChg>
        <pc:grpChg chg="del">
          <ac:chgData name="Erick Arostegui Cunza" userId="d89b6af450cec8f7" providerId="LiveId" clId="{B05A9F9F-8E0C-4107-8639-676B922D5B94}" dt="2024-05-25T14:11:02.068" v="1" actId="478"/>
          <ac:grpSpMkLst>
            <pc:docMk/>
            <pc:sldMk cId="1229494989" sldId="256"/>
            <ac:grpSpMk id="99" creationId="{3F4C5F0D-B810-6350-F37E-78E61FA9E10B}"/>
          </ac:grpSpMkLst>
        </pc:grpChg>
        <pc:cxnChg chg="del mod">
          <ac:chgData name="Erick Arostegui Cunza" userId="d89b6af450cec8f7" providerId="LiveId" clId="{B05A9F9F-8E0C-4107-8639-676B922D5B94}" dt="2024-05-25T14:11:02.068" v="1" actId="478"/>
          <ac:cxnSpMkLst>
            <pc:docMk/>
            <pc:sldMk cId="1229494989" sldId="256"/>
            <ac:cxnSpMk id="16" creationId="{BA4284E1-5A2B-DE53-F4B3-02BC0AE6BAD4}"/>
          </ac:cxnSpMkLst>
        </pc:cxnChg>
        <pc:cxnChg chg="del mod">
          <ac:chgData name="Erick Arostegui Cunza" userId="d89b6af450cec8f7" providerId="LiveId" clId="{B05A9F9F-8E0C-4107-8639-676B922D5B94}" dt="2024-05-25T14:11:02.068" v="1" actId="478"/>
          <ac:cxnSpMkLst>
            <pc:docMk/>
            <pc:sldMk cId="1229494989" sldId="256"/>
            <ac:cxnSpMk id="17" creationId="{CD4C1234-076D-3200-1336-469B1B22D490}"/>
          </ac:cxnSpMkLst>
        </pc:cxnChg>
        <pc:cxnChg chg="del mod">
          <ac:chgData name="Erick Arostegui Cunza" userId="d89b6af450cec8f7" providerId="LiveId" clId="{B05A9F9F-8E0C-4107-8639-676B922D5B94}" dt="2024-05-25T14:11:02.068" v="1" actId="478"/>
          <ac:cxnSpMkLst>
            <pc:docMk/>
            <pc:sldMk cId="1229494989" sldId="256"/>
            <ac:cxnSpMk id="20" creationId="{5178CF06-4531-1986-510F-200ADDAC34CC}"/>
          </ac:cxnSpMkLst>
        </pc:cxnChg>
        <pc:cxnChg chg="del mod">
          <ac:chgData name="Erick Arostegui Cunza" userId="d89b6af450cec8f7" providerId="LiveId" clId="{B05A9F9F-8E0C-4107-8639-676B922D5B94}" dt="2024-05-25T14:11:02.068" v="1" actId="478"/>
          <ac:cxnSpMkLst>
            <pc:docMk/>
            <pc:sldMk cId="1229494989" sldId="256"/>
            <ac:cxnSpMk id="26" creationId="{1F4431F7-3BE1-1CE9-3CC5-B49ED0958F7D}"/>
          </ac:cxnSpMkLst>
        </pc:cxnChg>
        <pc:cxnChg chg="del mod">
          <ac:chgData name="Erick Arostegui Cunza" userId="d89b6af450cec8f7" providerId="LiveId" clId="{B05A9F9F-8E0C-4107-8639-676B922D5B94}" dt="2024-05-25T14:11:02.068" v="1" actId="478"/>
          <ac:cxnSpMkLst>
            <pc:docMk/>
            <pc:sldMk cId="1229494989" sldId="256"/>
            <ac:cxnSpMk id="34" creationId="{C66043D4-456B-FAF2-959A-6102393C8039}"/>
          </ac:cxnSpMkLst>
        </pc:cxnChg>
        <pc:cxnChg chg="del mod">
          <ac:chgData name="Erick Arostegui Cunza" userId="d89b6af450cec8f7" providerId="LiveId" clId="{B05A9F9F-8E0C-4107-8639-676B922D5B94}" dt="2024-05-25T14:11:02.068" v="1" actId="478"/>
          <ac:cxnSpMkLst>
            <pc:docMk/>
            <pc:sldMk cId="1229494989" sldId="256"/>
            <ac:cxnSpMk id="36" creationId="{A946B9BF-821D-0588-E41E-C92AEF61BC8D}"/>
          </ac:cxnSpMkLst>
        </pc:cxnChg>
        <pc:cxnChg chg="del mod">
          <ac:chgData name="Erick Arostegui Cunza" userId="d89b6af450cec8f7" providerId="LiveId" clId="{B05A9F9F-8E0C-4107-8639-676B922D5B94}" dt="2024-05-25T14:11:02.068" v="1" actId="478"/>
          <ac:cxnSpMkLst>
            <pc:docMk/>
            <pc:sldMk cId="1229494989" sldId="256"/>
            <ac:cxnSpMk id="43" creationId="{2BA011F2-AB3C-A538-17E5-0172312A74CD}"/>
          </ac:cxnSpMkLst>
        </pc:cxnChg>
        <pc:cxnChg chg="del mod">
          <ac:chgData name="Erick Arostegui Cunza" userId="d89b6af450cec8f7" providerId="LiveId" clId="{B05A9F9F-8E0C-4107-8639-676B922D5B94}" dt="2024-05-25T14:11:02.068" v="1" actId="478"/>
          <ac:cxnSpMkLst>
            <pc:docMk/>
            <pc:sldMk cId="1229494989" sldId="256"/>
            <ac:cxnSpMk id="45" creationId="{7C887AB5-A0AC-9C18-8EA9-F1D113931E13}"/>
          </ac:cxnSpMkLst>
        </pc:cxnChg>
        <pc:cxnChg chg="del mod">
          <ac:chgData name="Erick Arostegui Cunza" userId="d89b6af450cec8f7" providerId="LiveId" clId="{B05A9F9F-8E0C-4107-8639-676B922D5B94}" dt="2024-05-25T14:11:02.068" v="1" actId="478"/>
          <ac:cxnSpMkLst>
            <pc:docMk/>
            <pc:sldMk cId="1229494989" sldId="256"/>
            <ac:cxnSpMk id="56" creationId="{D0979CF0-5A8F-5580-3A3C-ABE4CDA9DB00}"/>
          </ac:cxnSpMkLst>
        </pc:cxnChg>
        <pc:cxnChg chg="del mod">
          <ac:chgData name="Erick Arostegui Cunza" userId="d89b6af450cec8f7" providerId="LiveId" clId="{B05A9F9F-8E0C-4107-8639-676B922D5B94}" dt="2024-05-25T14:11:02.068" v="1" actId="478"/>
          <ac:cxnSpMkLst>
            <pc:docMk/>
            <pc:sldMk cId="1229494989" sldId="256"/>
            <ac:cxnSpMk id="107" creationId="{D18B2070-2FB5-1306-0D7A-12297D63A5B9}"/>
          </ac:cxnSpMkLst>
        </pc:cxnChg>
        <pc:cxnChg chg="del mod">
          <ac:chgData name="Erick Arostegui Cunza" userId="d89b6af450cec8f7" providerId="LiveId" clId="{B05A9F9F-8E0C-4107-8639-676B922D5B94}" dt="2024-05-25T14:11:02.068" v="1" actId="478"/>
          <ac:cxnSpMkLst>
            <pc:docMk/>
            <pc:sldMk cId="1229494989" sldId="256"/>
            <ac:cxnSpMk id="109" creationId="{C2D1501D-BE53-D71B-4E11-350013CA1913}"/>
          </ac:cxnSpMkLst>
        </pc:cxnChg>
        <pc:cxnChg chg="del mod">
          <ac:chgData name="Erick Arostegui Cunza" userId="d89b6af450cec8f7" providerId="LiveId" clId="{B05A9F9F-8E0C-4107-8639-676B922D5B94}" dt="2024-05-25T14:11:02.068" v="1" actId="478"/>
          <ac:cxnSpMkLst>
            <pc:docMk/>
            <pc:sldMk cId="1229494989" sldId="256"/>
            <ac:cxnSpMk id="111" creationId="{8A863882-A6B9-88DA-9B56-B877D58E32A3}"/>
          </ac:cxnSpMkLst>
        </pc:cxnChg>
        <pc:cxnChg chg="del mod">
          <ac:chgData name="Erick Arostegui Cunza" userId="d89b6af450cec8f7" providerId="LiveId" clId="{B05A9F9F-8E0C-4107-8639-676B922D5B94}" dt="2024-05-25T14:11:02.068" v="1" actId="478"/>
          <ac:cxnSpMkLst>
            <pc:docMk/>
            <pc:sldMk cId="1229494989" sldId="256"/>
            <ac:cxnSpMk id="116" creationId="{09AC8E92-5154-EBEC-58AA-B6FE22F7802C}"/>
          </ac:cxnSpMkLst>
        </pc:cxnChg>
        <pc:cxnChg chg="del mod">
          <ac:chgData name="Erick Arostegui Cunza" userId="d89b6af450cec8f7" providerId="LiveId" clId="{B05A9F9F-8E0C-4107-8639-676B922D5B94}" dt="2024-05-25T14:11:02.068" v="1" actId="478"/>
          <ac:cxnSpMkLst>
            <pc:docMk/>
            <pc:sldMk cId="1229494989" sldId="256"/>
            <ac:cxnSpMk id="121" creationId="{6ED1600E-A5F4-2361-50A5-CB3FA22DBBDA}"/>
          </ac:cxnSpMkLst>
        </pc:cxnChg>
      </pc:sldChg>
      <pc:sldChg chg="del">
        <pc:chgData name="Erick Arostegui Cunza" userId="d89b6af450cec8f7" providerId="LiveId" clId="{B05A9F9F-8E0C-4107-8639-676B922D5B94}" dt="2024-05-25T14:10:59.109" v="0" actId="47"/>
        <pc:sldMkLst>
          <pc:docMk/>
          <pc:sldMk cId="2286415779" sldId="257"/>
        </pc:sldMkLst>
      </pc:sldChg>
      <pc:sldChg chg="del">
        <pc:chgData name="Erick Arostegui Cunza" userId="d89b6af450cec8f7" providerId="LiveId" clId="{B05A9F9F-8E0C-4107-8639-676B922D5B94}" dt="2024-05-25T14:10:59.109" v="0" actId="47"/>
        <pc:sldMkLst>
          <pc:docMk/>
          <pc:sldMk cId="3239911488" sldId="259"/>
        </pc:sldMkLst>
      </pc:sldChg>
      <pc:sldChg chg="del">
        <pc:chgData name="Erick Arostegui Cunza" userId="d89b6af450cec8f7" providerId="LiveId" clId="{B05A9F9F-8E0C-4107-8639-676B922D5B94}" dt="2024-05-25T14:10:59.109" v="0" actId="47"/>
        <pc:sldMkLst>
          <pc:docMk/>
          <pc:sldMk cId="4029051542" sldId="260"/>
        </pc:sldMkLst>
      </pc:sldChg>
      <pc:sldChg chg="del">
        <pc:chgData name="Erick Arostegui Cunza" userId="d89b6af450cec8f7" providerId="LiveId" clId="{B05A9F9F-8E0C-4107-8639-676B922D5B94}" dt="2024-05-25T14:10:59.109" v="0" actId="47"/>
        <pc:sldMkLst>
          <pc:docMk/>
          <pc:sldMk cId="1397265110" sldId="26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00D26D-0DAB-4EC7-997F-A1280F53B17B}" type="datetimeFigureOut">
              <a:rPr lang="es-419" smtClean="0"/>
              <a:t>7/9/2024</a:t>
            </a:fld>
            <a:endParaRPr lang="es-419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809B4-4651-45FB-99D2-1DF59C1BBEFE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69500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E100C-D207-9606-D122-DB5AFC7D9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566EA5-43EE-C060-037B-E8BFCC51B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A89BC-3BF1-34CF-87CD-3374FED0C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DB8B0-B949-499A-9335-DB89A7E86127}" type="datetimeFigureOut">
              <a:rPr lang="es-419" smtClean="0"/>
              <a:t>7/9/2024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C60EE-8228-7535-8E4D-B6BD5B3CF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7AC9A-501E-AE06-AFB2-3EB2169D6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150B-F52D-4A59-B996-3B84383C068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47315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BB120-1331-7637-4055-AB38FE659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91C94A-7772-1C4F-A2D4-C59FD7FE6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7B14F-EF37-8018-F997-98D383D2D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DB8B0-B949-499A-9335-DB89A7E86127}" type="datetimeFigureOut">
              <a:rPr lang="es-419" smtClean="0"/>
              <a:t>7/9/2024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AE434-135E-73DC-D22E-7451079DA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87E37-D49A-79BE-8BC6-EBCFEE996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150B-F52D-4A59-B996-3B84383C068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1010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20DC57-EC85-D07C-02D4-6EAE3361FE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27297D-FE37-FD2E-EABB-C70C01EBF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F21D6-1B2D-6F3F-DD37-F32ECE7FD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DB8B0-B949-499A-9335-DB89A7E86127}" type="datetimeFigureOut">
              <a:rPr lang="es-419" smtClean="0"/>
              <a:t>7/9/2024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B330C-B020-633B-39C9-AE81C24D2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BB65D-EEDF-EF97-9BB3-1D1CE8378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150B-F52D-4A59-B996-3B84383C068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529383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4CDAE-70CB-02EC-27CF-7FEAADE96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F05FC-4FE5-8674-6772-BA8841F24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6D514-8C44-4DED-BD6D-6683BB798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DB8B0-B949-499A-9335-DB89A7E86127}" type="datetimeFigureOut">
              <a:rPr lang="es-419" smtClean="0"/>
              <a:t>7/9/2024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182C3-40E0-FF4A-B910-4F71049A1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C0E3C-B3E7-2965-F60C-572A4C967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150B-F52D-4A59-B996-3B84383C068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44212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63649-BB27-11F9-FD44-B3D24163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73803-ACA8-F884-2BD3-D3EF80EF7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2B0DD-5A03-76ED-FBFF-37CE8A163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DB8B0-B949-499A-9335-DB89A7E86127}" type="datetimeFigureOut">
              <a:rPr lang="es-419" smtClean="0"/>
              <a:t>7/9/2024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2AAC9-5F14-8F33-BADB-F8F6A014D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4DA56-CC13-13A7-4BA6-320580FEE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150B-F52D-4A59-B996-3B84383C068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1454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72091-0F83-DF18-5E9D-C547949E4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4696E-EF1E-2C11-C770-6DFD905B1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E60B07-DBF1-71FA-7FDF-7FD7FE594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14584-27A1-0260-6044-BC6CEBEE4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DB8B0-B949-499A-9335-DB89A7E86127}" type="datetimeFigureOut">
              <a:rPr lang="es-419" smtClean="0"/>
              <a:t>7/9/2024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A9D51-F89C-C563-78F0-0C3099BAB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8B246-D4F5-8DF9-EFF3-183F7D7CD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150B-F52D-4A59-B996-3B84383C068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59716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72DA-C9D2-7B35-DE94-FFC2C9D5E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DC6DF-14ED-F514-5B91-7F6628B39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54F6F7-5314-821F-6D29-05CF76237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173055-A3F2-F38C-D33B-28EF291302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A16EF2-70D6-798A-FEF9-8FEAAAEE0C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74F744-EAA3-2D49-FAE3-81866527D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DB8B0-B949-499A-9335-DB89A7E86127}" type="datetimeFigureOut">
              <a:rPr lang="es-419" smtClean="0"/>
              <a:t>7/9/2024</a:t>
            </a:fld>
            <a:endParaRPr lang="es-419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C4A1A7-57CB-80E8-A1B8-967FFC392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B4CC84-7CD8-BB97-1A59-E4738D9D1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150B-F52D-4A59-B996-3B84383C068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44173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4B7C7-55AC-3FE7-AF8E-EEDDAB7F2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F38701-E43B-3547-3ACD-503DC8C13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DB8B0-B949-499A-9335-DB89A7E86127}" type="datetimeFigureOut">
              <a:rPr lang="es-419" smtClean="0"/>
              <a:t>7/9/2024</a:t>
            </a:fld>
            <a:endParaRPr lang="es-419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EFC34-6D8B-E987-359E-67FCA3F5C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CAC1AB-ACFB-0AFF-7285-7231C3ED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150B-F52D-4A59-B996-3B84383C068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1960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E9AFCE-A508-DB77-C4B7-9FD06CFB0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DB8B0-B949-499A-9335-DB89A7E86127}" type="datetimeFigureOut">
              <a:rPr lang="es-419" smtClean="0"/>
              <a:t>7/9/2024</a:t>
            </a:fld>
            <a:endParaRPr lang="es-419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C649A-5DA7-DF50-F78D-5C307C75F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76AF2-C3AF-2654-A28A-E3926EB3B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150B-F52D-4A59-B996-3B84383C068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93076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2B140-44C6-8A99-D7D0-31F87E767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900FE-4C1D-AB72-AA24-694A0B5E2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A4C609-A252-1CD4-F8D0-ADD4FA916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C82D53-2BFB-76C5-ED43-F7EE7A254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DB8B0-B949-499A-9335-DB89A7E86127}" type="datetimeFigureOut">
              <a:rPr lang="es-419" smtClean="0"/>
              <a:t>7/9/2024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7E89D-402D-0736-D8C7-9E065ACF9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8294E-7C9B-B123-2D06-21957C3F1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150B-F52D-4A59-B996-3B84383C068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79895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5FB6-1301-76DA-5F58-08EC81A7D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1F03D1-902C-8327-04AC-16E5023806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CC3010-9916-6B4B-CF7F-66BE705FD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C416AB-0D1D-BF9B-B8A5-2E21896CA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DB8B0-B949-499A-9335-DB89A7E86127}" type="datetimeFigureOut">
              <a:rPr lang="es-419" smtClean="0"/>
              <a:t>7/9/2024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2E2A3-5D19-4808-192D-36AB29669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743AB-DBFB-5B12-E875-2A06B37AE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150B-F52D-4A59-B996-3B84383C068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09668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84EA60-D88F-B1E3-EEED-266425A00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2CF22-397C-3D48-FF95-43901BB37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53F3A-7F75-B52B-97F4-EA0F0AE1A8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DB8B0-B949-499A-9335-DB89A7E86127}" type="datetimeFigureOut">
              <a:rPr lang="es-419" smtClean="0"/>
              <a:t>7/9/2024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CC8F8-D1F8-0F77-B9B6-783D181B4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90564-9F98-B764-3EA6-DC02753635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A150B-F52D-4A59-B996-3B84383C068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09209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9494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Erick Arostegui Cunza</dc:creator>
  <cp:lastModifiedBy>Erick Arostegui Cunza</cp:lastModifiedBy>
  <cp:revision>12</cp:revision>
  <dcterms:created xsi:type="dcterms:W3CDTF">2024-02-24T14:22:14Z</dcterms:created>
  <dcterms:modified xsi:type="dcterms:W3CDTF">2024-09-07T16:34:20Z</dcterms:modified>
</cp:coreProperties>
</file>