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063D-F7C9-4980-2715-8776E487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EB9A5-0A09-76BC-85CB-DF4B4DD81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7C86-1A3E-689C-0E5D-923F2E59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AA82-3297-3001-72D5-C22FCCA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3FD7-8380-6AAC-532A-EE21EFD3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90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4E0-91FA-919D-3601-7BF34E61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066F8-E73E-47D6-264D-BF839C39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F70E-4323-1DEC-066F-A5DEF7A8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76F8-A1A3-5276-9453-3BAF3D84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3C76-F288-45F1-0D82-E5E0F1C0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11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6E014-0FF0-C6B5-883D-74FDB9F4C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72BDA-CB40-7B64-EAD1-E855229D3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4D8E-A8A5-957D-3148-E731E039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D05C-0186-C121-3648-7DDDC007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A34D-DFA4-3DA3-34C0-3E7ECA86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89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17C0-F043-55BD-57E2-B7A3AAA6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28CC-4862-0058-5AF0-6FC6452B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7D8E-701B-4419-DD65-3D1894EB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3123-4056-2AF5-6EDD-24A84E47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9BF4-A59A-6C9A-2C38-98943BA0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F6F4-8108-507A-8ABA-2D2537EA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2A3A-544E-0BB0-5367-5C3A0FE6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1F2B-5DA8-664A-AE66-B7E6AE4F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E0A2-551C-4DF0-5C4B-598D9FC7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883C-865A-4CB7-5F2B-674F64D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558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988D-25E8-164E-4170-70F4DDF5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3A25-5E27-4AE1-B0CB-DDDD09351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19F5C-3325-DDF0-8FED-90716893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4D6D-7088-E72E-2D47-D4B78C3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425F4-18E6-2C92-E8EB-FF8B28C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8FC2E-9EC5-0587-A39E-BE7E5E02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3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15BD-EB35-4A4D-BC99-843CC792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1741-6284-C6D0-64D4-690A5EC5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7466-BA08-A0DE-8429-1DA5A9A4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B77B-61EC-7B7E-5220-E404B14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97058-3A3A-F4AC-BB38-FABBAB8E1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A642D-2C8B-4BC7-6AC0-FC4B122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3F223-519E-93BE-6240-2E6FD92A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870EC-9303-5AF6-3A9E-452572CF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73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E87-79B0-20EE-D45C-5B72CEAE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DD658-7607-1B5D-4D9C-8E9265E1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89E6C-66D9-D115-6F16-B1AE3ACE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369D-18CA-A284-FE8E-15C45937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93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6E3E8-B1D5-ABC2-7A44-DEF8E48B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7258-E99E-397E-01CC-9E1D6352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DA618-3B6D-05CD-3A58-108ADC5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82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870-0988-4877-3441-2B478957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786D-0F3B-0C16-0594-63A60124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67847-D56C-DD12-923A-9BD666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6E43-073D-011A-62DE-2E2F351B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B7E3-059B-0067-6F83-9962CBF5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F69E-0A76-06A0-05C0-0B565956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92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C525-0460-F770-907E-D025979D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6B094-58D7-4031-C1EA-F03E9A7F8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24FC-560F-8878-8E68-D2878E16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AF8A4-C0E3-7312-8154-A36A628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302C9-D866-36CC-72A9-729E5D80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27E9-D757-2CDA-DC02-3E38F9BB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026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8FAB4-70E5-036B-C3CA-4B2FDF07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B64BB-CB35-A74E-53C1-26F1016F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EB990-A9D6-C7D4-C57C-4B3A65A98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1D97-10CA-BA56-5430-6F108F846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3534-8493-B9F3-9CCC-FF2267844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477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17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5</cp:revision>
  <dcterms:created xsi:type="dcterms:W3CDTF">2023-06-24T14:09:46Z</dcterms:created>
  <dcterms:modified xsi:type="dcterms:W3CDTF">2024-07-13T15:35:06Z</dcterms:modified>
</cp:coreProperties>
</file>