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2" r:id="rId18"/>
    <p:sldId id="281" r:id="rId19"/>
    <p:sldId id="258" r:id="rId20"/>
    <p:sldId id="259" r:id="rId21"/>
    <p:sldId id="280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visually or Hearing Impaired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Integral PPT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경북과학고등학교 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4562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단계별 기간 및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인원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4: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추가바람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method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https://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github.com/hamuchiwa/AutoRCCar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참고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킨다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서버와 통신을 연결한다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학습된 인공지능 모델을 작동시킨다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4.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받는다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Running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55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시연 영상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준비중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374103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273174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64" y="2799316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44" y="296682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07" y="3951958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5147" y="3844227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16449" y="2887293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255460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3138966" y="204022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285497" y="1958580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449815" y="213572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480705" y="467649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7272" y="157942"/>
            <a:ext cx="5760000" cy="648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RC Car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58465" y="157942"/>
            <a:ext cx="5760000" cy="648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7272" y="1054359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Video Data 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18465" y="1054359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18465" y="2383373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18465" y="3688186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18465" y="5017200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RNN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6" idx="3"/>
            <a:endCxn id="7" idx="1"/>
          </p:cNvCxnSpPr>
          <p:nvPr/>
        </p:nvCxnSpPr>
        <p:spPr>
          <a:xfrm>
            <a:off x="3767272" y="1414359"/>
            <a:ext cx="46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>
            <a:off x="9138465" y="1774359"/>
            <a:ext cx="0" cy="6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9138465" y="3103373"/>
            <a:ext cx="0" cy="58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9138465" y="4408186"/>
            <a:ext cx="0" cy="6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1"/>
            <a:endCxn id="16" idx="3"/>
          </p:cNvCxnSpPr>
          <p:nvPr/>
        </p:nvCxnSpPr>
        <p:spPr>
          <a:xfrm flipH="1">
            <a:off x="3767272" y="5377200"/>
            <a:ext cx="46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27272" y="5197200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272" y="5653091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7272" y="4275544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7272" y="4736372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27272" y="6108982"/>
            <a:ext cx="144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0" idx="1"/>
            <a:endCxn id="21" idx="3"/>
          </p:cNvCxnSpPr>
          <p:nvPr/>
        </p:nvCxnSpPr>
        <p:spPr>
          <a:xfrm rot="10800000">
            <a:off x="3767273" y="4916372"/>
            <a:ext cx="4651193" cy="460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1"/>
            <a:endCxn id="20" idx="3"/>
          </p:cNvCxnSpPr>
          <p:nvPr/>
        </p:nvCxnSpPr>
        <p:spPr>
          <a:xfrm rot="10800000">
            <a:off x="3767273" y="4455544"/>
            <a:ext cx="4651193" cy="921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1"/>
            <a:endCxn id="18" idx="3"/>
          </p:cNvCxnSpPr>
          <p:nvPr/>
        </p:nvCxnSpPr>
        <p:spPr>
          <a:xfrm rot="10800000" flipV="1">
            <a:off x="3767273" y="5377199"/>
            <a:ext cx="4651193" cy="455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1"/>
            <a:endCxn id="22" idx="3"/>
          </p:cNvCxnSpPr>
          <p:nvPr/>
        </p:nvCxnSpPr>
        <p:spPr>
          <a:xfrm rot="10800000" flipV="1">
            <a:off x="3767273" y="5377200"/>
            <a:ext cx="4651193" cy="911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6079" y="4837200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Short Beep Two Times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6079" y="5653091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Long Beep Two Times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6" idx="1"/>
            <a:endCxn id="38" idx="3"/>
          </p:cNvCxnSpPr>
          <p:nvPr/>
        </p:nvCxnSpPr>
        <p:spPr>
          <a:xfrm rot="10800000">
            <a:off x="1996080" y="5197200"/>
            <a:ext cx="331193" cy="1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8" idx="1"/>
            <a:endCxn id="39" idx="3"/>
          </p:cNvCxnSpPr>
          <p:nvPr/>
        </p:nvCxnSpPr>
        <p:spPr>
          <a:xfrm rot="10800000" flipV="1">
            <a:off x="1996080" y="5833091"/>
            <a:ext cx="331193" cy="18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27272" y="2585780"/>
            <a:ext cx="1440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Beep While Driving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현대 사회에서 시각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및 청각 장애인에 대한 배려가 매우 부족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특히 파손된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점자블럭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올바르지 않은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점자블럭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등의 문제로 시각 장애인은 보행이 어려움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청각 장애인 또한 보행 시 여러 가지 위협에 무방비 하게 노출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이에 따라 시각 및 청각 장애인들이 평소 보행 시 느낄 수 있는 불편함을 해소하기 위하여 시각 및 청각 장애인들을 도와주는 자율주행 도우미 로봇을 제작하고자 결정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얘랑 통신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여기랑 통신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여기에 내용을 입력해주세요 여기에 내용을 입력해주세요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PiCamera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에 들어온 정보를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Object detection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시행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CNN,RNN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통해서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주행판단 및 주행전략 결정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결정한 주행 전략을 바탕으로 주행 경로 생성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통신을 통하여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카에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인공지능으로 결정된 판단을 전달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이를 바탕으로 차량제어 시행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라즈베리파이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기반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Alpha Bot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360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도 회전하는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Picamera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3.4V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리튬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이온 전지 사용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가격에 비해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낮은 예산 지원으로 인하여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많은 기능을 가지고 있는데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기반으로 하는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289948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보드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Raspberry Pi 3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model B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가격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선택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처음에는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고려하였으나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파이가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기능을 편리하게 사용할 수 있고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보다 다양한 기능을 제공해주기 때문에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아두이노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대신 이것을 선택하였다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85" y="1997598"/>
            <a:ext cx="5213011" cy="3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  <a:endParaRPr lang="en-US" altLang="ko-KR" sz="1300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나눔고딕 Light" pitchFamily="50" charset="-127"/>
                <a:ea typeface="나눔고딕 Light" pitchFamily="50" charset="-127"/>
              </a:rPr>
              <a:t>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effect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만약 이 로봇이 개발된다면 시각 장애인들이 세상과의 소통을 할 수 있도록 해준다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시각 장애인들과 청각 장애인들의 보행을 원활하게 해준다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lvl="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시</a:t>
            </a:r>
            <a:r>
              <a:rPr lang="en-US" altLang="ko-KR" dirty="0" smtClean="0"/>
              <a:t>·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청각 장애인들의 유사시 사고 가능성을 감소시켜 준다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67" y="3700854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Software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Use tools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7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679</Words>
  <Application>Microsoft Office PowerPoint</Application>
  <PresentationFormat>사용자 지정</PresentationFormat>
  <Paragraphs>168</Paragraphs>
  <Slides>23</Slides>
  <Notes>0</Notes>
  <HiddenSlides>9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2017-09-09T13:40:14Z</dcterms:created>
  <dcterms:modified xsi:type="dcterms:W3CDTF">2018-10-28T14:31:06Z</dcterms:modified>
</cp:coreProperties>
</file>