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C000-C7C7-4643-B90E-3F3623BFB3E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3CA6-6A91-4F84-AAD8-C7049CE46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93CA6-6A91-4F84-AAD8-C7049CE463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1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93CA6-6A91-4F84-AAD8-C7049CE46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3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6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1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1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0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7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44A2-7945-4A09-A786-A6776BB58DE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A0EA-8A83-4A16-A83F-2B645A2CA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3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CNN </a:t>
            </a: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기타 내용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강문재</a:t>
            </a:r>
            <a:endParaRPr lang="ko-KR" altLang="en-US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45154"/>
            <a:ext cx="8229600" cy="296769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col_x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= im2col(x, FH, FW, </a:t>
            </a:r>
            <a:r>
              <a:rPr lang="en-US" altLang="ko-KR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self.stride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self.pad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개수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(Height):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 적용 횟수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 </a:t>
            </a:r>
            <a:r>
              <a:rPr lang="ko-KR" altLang="en-US" sz="2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맵의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크기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 OH * OW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column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개수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(Width): C * FH * FW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7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같은 방식으로 필터도 행렬로 전개하며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이때는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reshape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</a:t>
            </a:r>
          </a:p>
          <a:p>
            <a:pPr fontAlgn="base">
              <a:lnSpc>
                <a:spcPct val="170000"/>
              </a:lnSpc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 데이터와 달리 배치처리를 거치지 않으므로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transpose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다음 입력 데이터를 변환한 행렬과 곱했을 때 필터 적용 영역과 곱하게 되도록 하기 위해 단일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입력 데이터에 대해 필터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FN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개를 적용하게 되므로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필터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개를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하는 행렬로 변환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reshape(FN, -1).T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형태로 전개</a:t>
            </a:r>
          </a:p>
          <a:p>
            <a:pPr fontAlgn="base">
              <a:lnSpc>
                <a:spcPct val="17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개수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(Height): FN</a:t>
            </a:r>
          </a:p>
          <a:p>
            <a:pPr fontAlgn="base">
              <a:lnSpc>
                <a:spcPct val="17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column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개수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(Width): C * FH * FW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4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연산을 위해 필터를 변환한 행렬을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transpose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다음 둘을 곱하면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(OH * OW, C * FH * FW) * (C * FH * FW, FN) = (OH * OW, FN)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이고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각각의 필터 적용 영역에 해당 필터를 곱하게 되어 </a:t>
            </a:r>
            <a:r>
              <a:rPr lang="ko-KR" altLang="en-US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합성곱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연산과 동일한 결과를 얻음</a:t>
            </a:r>
          </a:p>
          <a:p>
            <a:pPr fontAlgn="base">
              <a:lnSpc>
                <a:spcPct val="170000"/>
              </a:lnSpc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얻은 결과에 편향을 더하면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(OH * OW, FN) + (FN, )</a:t>
            </a:r>
          </a:p>
          <a:p>
            <a:pPr fontAlgn="base">
              <a:lnSpc>
                <a:spcPct val="170000"/>
              </a:lnSpc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편향은 데이터를 전개한 행렬에 더하므로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배열이어야 함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52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88032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이를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reshape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하면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(OH * OW, FN)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(FN, OH, OW)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배치처리한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경우 각각의 첫 번째 원소에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곱해주고 마지막에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차원으로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reshape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3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활성화 함수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어떠한 신호를 </a:t>
            </a:r>
            <a:r>
              <a:rPr lang="ko-KR" altLang="en-US" sz="2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입력받아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이에 적절한 처리를 하여 출력해주는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/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/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인공지능의 많은 알고리즘에서 다양한 형태로 사용되고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있음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/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fontAlgn="base"/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어떠한 활성화 함수를 사용하느냐에 따라 출력 값이 달라짐 → 적절한 활성화 함수를 사용하는 것이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중요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65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87213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 data →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activation </a:t>
            </a:r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function → output data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구조를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지님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0337912" descr="EMB00002b882a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1537"/>
            <a:ext cx="7200000" cy="41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Step Function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8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임계값을 기준으로 활성화 또는 비활성화 형태</a:t>
                </a:r>
                <a:endParaRPr lang="en-US" altLang="ko-KR" sz="2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0 (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&lt;0)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 (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=0)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1 (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&gt;0)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8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0335912" descr="EMB00002b882a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2337"/>
            <a:ext cx="4320000" cy="3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Sigmoid Function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altLang="ko-KR" sz="28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0</a:t>
                </a:r>
                <a:r>
                  <a:rPr lang="ko-KR" altLang="en-US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과 </a:t>
                </a:r>
                <a:r>
                  <a:rPr lang="en-US" altLang="ko-KR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</a:t>
                </a:r>
                <a:r>
                  <a:rPr lang="ko-KR" altLang="en-US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사이의 값을 가질 수 있는 비선형 함수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𝑆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𝑡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60336472" descr="EMB00002b882a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84314"/>
            <a:ext cx="4320000" cy="28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Rectified Linear </a:t>
            </a:r>
            <a:r>
              <a:rPr lang="en-US" altLang="ko-KR" dirty="0" smtClean="0"/>
              <a:t>Unit, </a:t>
            </a:r>
            <a:r>
              <a:rPr lang="en-US" altLang="ko-KR" dirty="0" err="1" smtClean="0"/>
              <a:t>ReLU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fontAlgn="base"/>
                <a:r>
                  <a:rPr lang="en-US" altLang="ko-KR" sz="28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Sigmoid Function</a:t>
                </a:r>
                <a:r>
                  <a:rPr lang="ko-KR" altLang="en-US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의 </a:t>
                </a:r>
                <a:r>
                  <a:rPr lang="en-US" altLang="ko-KR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Gradient Vanishing </a:t>
                </a:r>
                <a:r>
                  <a:rPr lang="ko-KR" altLang="en-US" sz="2800" dirty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문제를 해결하기 위해 최근에 많이 사용되고 </a:t>
                </a:r>
                <a:r>
                  <a:rPr lang="ko-KR" altLang="en-US" sz="28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있음</a:t>
                </a:r>
                <a:endParaRPr lang="en-US" altLang="ko-KR" sz="28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 lvl="0" fontAlgn="base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b="0" i="1" smtClean="0">
                            <a:latin typeface="Cambria Math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</m:ctrlPr>
                          </m:eqArr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0 (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&lt;0)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 (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함초롬돋움" panose="02030504000101010101" pitchFamily="18" charset="-127"/>
                                <a:cs typeface="함초롬돋움" panose="02030504000101010101" pitchFamily="18" charset="-127"/>
                              </a:rPr>
                              <m:t>≥0)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8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0336232" descr="EMB00002b882a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1203"/>
            <a:ext cx="4320000" cy="338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2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45482"/>
            <a:ext cx="8229600" cy="2767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Gradient Vanishing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Sigmoid Function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값이 매우 작을 경우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</a:t>
            </a:r>
            <a:r>
              <a:rPr lang="ko-KR" altLang="en-US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함숫값이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가깝게 되므로 여러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Layer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거칠수록 값이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수렴하여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Sigmoid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잘 작동하지 않음</a:t>
            </a: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63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im2col (Image to Column)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im2col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사용하면 </a:t>
            </a:r>
            <a:r>
              <a:rPr lang="ko-KR" altLang="en-US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반복문을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여러 번 사용하지 않아도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데이터의 </a:t>
            </a:r>
            <a:r>
              <a:rPr lang="ko-KR" altLang="en-US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합성곱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연산을 수행할 수 있음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NumPy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ko-KR" altLang="en-US" sz="2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반복문을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사용하면 성능 저하가 있는데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im2col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사용해 행렬로 전개하게 되면 행렬 계산을 처리하는 것이므로 성능에 이점이 있고 편리</a:t>
            </a:r>
          </a:p>
        </p:txBody>
      </p:sp>
    </p:spTree>
    <p:extLst>
      <p:ext uri="{BB962C8B-B14F-4D97-AF65-F5344CB8AC3E}">
        <p14:creationId xmlns:p14="http://schemas.microsoft.com/office/powerpoint/2010/main" val="35274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53165"/>
            <a:ext cx="8229600" cy="2751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입력 데이터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처리 시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im2col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사용하면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3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필터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개를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적용하는 영역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 데이터의 일부인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차원 영역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한 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하는 행렬로 변환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4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487</Words>
  <Application>Microsoft Office PowerPoint</Application>
  <PresentationFormat>화면 슬라이드 쇼(4:3)</PresentationFormat>
  <Paragraphs>37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CNN 기타 내용</vt:lpstr>
      <vt:lpstr>활성화 함수</vt:lpstr>
      <vt:lpstr>PowerPoint 프레젠테이션</vt:lpstr>
      <vt:lpstr>Step Function</vt:lpstr>
      <vt:lpstr>Sigmoid Function</vt:lpstr>
      <vt:lpstr>Rectified Linear Unit, ReLU</vt:lpstr>
      <vt:lpstr>PowerPoint 프레젠테이션</vt:lpstr>
      <vt:lpstr>im2col (Image to Column)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기타 내용</dc:title>
  <dc:creator>Windows 사용자</dc:creator>
  <cp:lastModifiedBy>Windows 사용자</cp:lastModifiedBy>
  <cp:revision>2</cp:revision>
  <dcterms:created xsi:type="dcterms:W3CDTF">2018-10-17T05:23:08Z</dcterms:created>
  <dcterms:modified xsi:type="dcterms:W3CDTF">2018-10-17T05:43:14Z</dcterms:modified>
</cp:coreProperties>
</file>