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0" r:id="rId3"/>
    <p:sldId id="261" r:id="rId4"/>
    <p:sldId id="265" r:id="rId5"/>
    <p:sldId id="268" r:id="rId6"/>
    <p:sldId id="269" r:id="rId7"/>
    <p:sldId id="259" r:id="rId8"/>
    <p:sldId id="270" r:id="rId9"/>
    <p:sldId id="257" r:id="rId10"/>
    <p:sldId id="258" r:id="rId11"/>
    <p:sldId id="266" r:id="rId12"/>
    <p:sldId id="267" r:id="rId13"/>
  </p:sldIdLst>
  <p:sldSz cx="9144000" cy="6858000" type="screen4x3"/>
  <p:notesSz cx="6858000" cy="9144000"/>
  <p:embeddedFontLst>
    <p:embeddedFont>
      <p:font typeface="맑은 고딕" pitchFamily="50" charset="-127"/>
      <p:regular r:id="rId14"/>
      <p:bold r:id="rId15"/>
    </p:embeddedFont>
    <p:embeddedFont>
      <p:font typeface="Cambria Math" pitchFamily="18" charset="0"/>
      <p:regular r:id="rId16"/>
    </p:embeddedFont>
    <p:embeddedFont>
      <p:font typeface="Calibri Light" pitchFamily="34" charset="0"/>
      <p:regular r:id="rId17"/>
      <p:italic r:id="rId18"/>
    </p:embeddedFont>
    <p:embeddedFont>
      <p:font typeface="함초롬돋움" pitchFamily="50" charset="-127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9" d="100"/>
          <a:sy n="99" d="100"/>
        </p:scale>
        <p:origin x="-348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5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2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A5B0-8EF2-4DA7-8425-6F552DCA1626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B3C-6C32-4EA7-A0AC-2F922872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otouto/ICARU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mbum.tistory.com/2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mbum.tistory.com/2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mbum.tistory.com/2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mbum.tistory.com/22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CONVOLUTIONAL NEURAL NETWORK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2018. 09. 17.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강문재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690689"/>
            <a:ext cx="7920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C:\Users\Owne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95" y="2200275"/>
            <a:ext cx="2676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0311" y="3198168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GitHub Desktop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664072"/>
            <a:ext cx="7920000" cy="445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5036" y="6288884"/>
            <a:ext cx="362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https://github.com/jsotouto/ICARUS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3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FC Layer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문제점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FC Layer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데이터만 입력 받을 수 있기 때문에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데이터를 </a:t>
            </a: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평탄화해서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데이터의 공간적 정보 소실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Layer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형상을 유지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입출력이 모두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FC Layer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Layer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7" y="2483420"/>
            <a:ext cx="8321106" cy="1891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276" y="4424911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3-layer Neural Network(FC)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723" y="4424911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Conv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Neural Network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데이터의 합성 곱 연산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9378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이미지는 흔히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(Height, Width, Channel)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나타냄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 하나의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Channel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하나의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Channel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가지는데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Channel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 하나의 필터 채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널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데이터와 필터의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Channel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수가 일치해야 함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600" y="6288884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http://umbum.tistory.com/223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데이터의 합성 곱 연산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9378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 Channel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수는 필터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채널의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수와는 상관없고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필터가 몇 개 있느냐가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필터 채널에서 연산한 값을 모두 더해야 하므로 모든 채널의 필터는 같은 크기여야 함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필터가 하나만 있으면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 Channel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수는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2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 하나를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함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600" y="6288884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http://umbum.tistory.com/223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2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데이터의 합성 곱 연산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3783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(Number, Channel, Height, Width) </a:t>
                </a:r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순서로 표현하면</a:t>
                </a:r>
                <a:endParaRPr lang="en-US" altLang="ko-KR" sz="2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C</m:t>
                        </m:r>
                        <m: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H</m:t>
                        </m:r>
                        <m: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W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FN</m:t>
                        </m:r>
                        <m: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C</m:t>
                        </m:r>
                        <m: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FH</m:t>
                        </m:r>
                        <m:r>
                          <a:rPr lang="en-US" altLang="ko-KR" sz="2400" b="0" i="1" smtClean="0">
                            <a:latin typeface="Cambria Math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rPr>
                          <m:t>FW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→(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FN</m:t>
                    </m:r>
                    <m:r>
                      <a:rPr lang="en-US" altLang="ko-KR" sz="2400" b="0" i="1" smtClean="0">
                        <a:latin typeface="Cambria Math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OH</m:t>
                    </m:r>
                    <m:r>
                      <a:rPr lang="en-US" altLang="ko-KR" sz="2400" b="0" i="1" smtClean="0">
                        <a:latin typeface="Cambria Math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rPr>
                      <m:t>OW</m:t>
                    </m:r>
                    <m:r>
                      <a:rPr lang="en-US" altLang="ko-KR" sz="2400" b="0" i="1" smtClean="0">
                        <a:latin typeface="Cambria Math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CNN</a:t>
                </a:r>
                <a:r>
                  <a:rPr lang="ko-KR" altLang="en-US" sz="24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에서 각 계층을 타고 흐르는 데이터는 </a:t>
                </a:r>
                <a:r>
                  <a:rPr lang="en-US" altLang="ko-KR" sz="24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4</a:t>
                </a:r>
                <a:r>
                  <a:rPr lang="ko-KR" altLang="en-US" sz="2400" dirty="0" smtClean="0"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차원 형상</a:t>
                </a:r>
                <a:endParaRPr lang="en-US" altLang="ko-KR" sz="2400" dirty="0" smtClean="0"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37834" cy="4351338"/>
              </a:xfrm>
              <a:blipFill rotWithShape="1"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70600" y="6288884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http://umbum.tistory.com/223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7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600200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 to Column (im2col)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93783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사용하면 </a:t>
            </a: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 사용하지 않아도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데이터의 합성 곱 연산을 수행할 수 있다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caffe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tensorflow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등의 프레임워크에서 지원하는 함수로 입력 데이터를 필터를 적용하기 좋은 형태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전개하는 함수이다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사용하면 성능이 떨어지게 되는데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im2col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사용해 행렬로 전개하게 되면 행렬 계산을 처리하게 되므로 성능에 이점이 있고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편리하기도 하다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24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600" y="6288884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http://umbum.tistory.com/223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MNIST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MNIST</a:t>
                </a:r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ko-KR" altLang="en-US" sz="2400" dirty="0" err="1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머신러닝의</a:t>
                </a:r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고전적인 문제이다</a:t>
                </a:r>
                <a:r>
                  <a:rPr lang="en-US" altLang="ko-KR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필기 숫자들의 그레이스케일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0" i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28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28</m:t>
                    </m:r>
                  </m:oMath>
                </a14:m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이미지를 보고</a:t>
                </a:r>
                <a:r>
                  <a:rPr lang="en-US" altLang="ko-KR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2400" dirty="0" smtClean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어떤 이미지가 어떤 숫자를 나타내는지 판별하는 것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4323484"/>
            <a:ext cx="4210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333</Words>
  <Application>Microsoft Office PowerPoint</Application>
  <PresentationFormat>화면 슬라이드 쇼(4:3)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맑은 고딕</vt:lpstr>
      <vt:lpstr>Cambria Math</vt:lpstr>
      <vt:lpstr>Calibri Light</vt:lpstr>
      <vt:lpstr>함초롬돋움</vt:lpstr>
      <vt:lpstr>Calibri</vt:lpstr>
      <vt:lpstr>Office 테마</vt:lpstr>
      <vt:lpstr>CONVOLUTIONAL NEURAL NETWORK</vt:lpstr>
      <vt:lpstr>FC Layer의 문제점</vt:lpstr>
      <vt:lpstr>FC Layer와 Conv Layer</vt:lpstr>
      <vt:lpstr>3차원 데이터의 합성 곱 연산</vt:lpstr>
      <vt:lpstr>3차원 데이터의 합성 곱 연산</vt:lpstr>
      <vt:lpstr>3차원 데이터의 합성 곱 연산</vt:lpstr>
      <vt:lpstr>CNN</vt:lpstr>
      <vt:lpstr>Image to Column (im2col)</vt:lpstr>
      <vt:lpstr>MNIST</vt:lpstr>
      <vt:lpstr>MNIST</vt:lpstr>
      <vt:lpstr>GitHub</vt:lpstr>
      <vt:lpstr>GitHub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user</dc:creator>
  <cp:lastModifiedBy>USER</cp:lastModifiedBy>
  <cp:revision>15</cp:revision>
  <dcterms:created xsi:type="dcterms:W3CDTF">2018-09-15T06:17:34Z</dcterms:created>
  <dcterms:modified xsi:type="dcterms:W3CDTF">2018-09-17T09:40:58Z</dcterms:modified>
</cp:coreProperties>
</file>