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6" r:id="rId5"/>
    <p:sldId id="265" r:id="rId6"/>
    <p:sldId id="283" r:id="rId7"/>
    <p:sldId id="278" r:id="rId8"/>
    <p:sldId id="285" r:id="rId9"/>
    <p:sldId id="293" r:id="rId10"/>
    <p:sldId id="287" r:id="rId11"/>
    <p:sldId id="279" r:id="rId12"/>
    <p:sldId id="288" r:id="rId13"/>
    <p:sldId id="269" r:id="rId14"/>
    <p:sldId id="270" r:id="rId15"/>
    <p:sldId id="271" r:id="rId16"/>
    <p:sldId id="296" r:id="rId17"/>
    <p:sldId id="291" r:id="rId18"/>
    <p:sldId id="282" r:id="rId19"/>
    <p:sldId id="289" r:id="rId20"/>
    <p:sldId id="295" r:id="rId21"/>
    <p:sldId id="272" r:id="rId22"/>
    <p:sldId id="273" r:id="rId23"/>
    <p:sldId id="294" r:id="rId24"/>
    <p:sldId id="258" r:id="rId25"/>
    <p:sldId id="259" r:id="rId26"/>
    <p:sldId id="280" r:id="rId27"/>
    <p:sldId id="261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Nc4KturL-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</a:t>
            </a: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Visually Impaired and the Deaf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03896" y="5289424"/>
            <a:ext cx="4162865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Kyeongbuk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Science High School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84812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704648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59" y="2532400"/>
            <a:ext cx="4597857" cy="3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Tools Used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Shape 388"/>
          <p:cNvSpPr/>
          <p:nvPr/>
        </p:nvSpPr>
        <p:spPr>
          <a:xfrm>
            <a:off x="2469102" y="2135723"/>
            <a:ext cx="877801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Python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TFLearn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1-3.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Numpy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1-4.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SSH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2-1.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PuTTY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2-2. Terminal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VNC</a:t>
            </a:r>
          </a:p>
          <a:p>
            <a:pPr fontAlgn="base">
              <a:lnSpc>
                <a:spcPct val="12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4250681"/>
            <a:ext cx="1828804" cy="225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87" y="1705119"/>
            <a:ext cx="2289356" cy="269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14" y="2042286"/>
            <a:ext cx="3395777" cy="28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87378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Operating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Programming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Server PC: Windows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0" y="4514628"/>
            <a:ext cx="3826946" cy="1913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4" y="3469196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39" y="1983323"/>
            <a:ext cx="1784845" cy="2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403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Sequences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1587291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Computer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Engineering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4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381137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4" y="280208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61" y="303716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42" y="262494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2913883" y="211056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187026" y="2028920"/>
            <a:ext cx="133561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224732" y="220606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255622" y="474683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907453" y="2936862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837113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671104" y="3984917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726155" y="2936861"/>
            <a:ext cx="534416" cy="473825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Data Labeling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661213" y="3650833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3383" y="4334509"/>
            <a:ext cx="171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Control the car along the rode model with a keyboard via network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945287" y="3650832"/>
            <a:ext cx="534416" cy="47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9721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실시간으로 사진을 찍고 이미지를 픽셀로 변환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카의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주행방향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정보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함께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행렬 데이터로 저장 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79721" y="4308199"/>
            <a:ext cx="2610196" cy="339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레이블 된 데이터 생성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61" y="2793585"/>
            <a:ext cx="1800000" cy="18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6" y="29877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think 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worth considering to make products using the technology.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We had thought what I can make with self-driving technology, we finally decided to develop a technology that could help the handicapped.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Learning 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Supervised Learning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: Learning a function that maps an input to an output based on example input-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output pairs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End-to-end Learning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0" y="3557949"/>
            <a:ext cx="5934468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C, C++, Python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등의 기초적인 프로그래밍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컴퓨터 비전에 대한 기본적인 이해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 신경망에 대한 기초적인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켠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인식할 수 있는 도로에 배치 한다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13079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AlphaBot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3: Infrared Line Tracking - 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://</a:t>
            </a:r>
            <a:r>
              <a:rPr lang="en-US" altLang="ko-KR" u="sng" dirty="0" smtClean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youtu.be/5Nc4KturL-U</a:t>
            </a:r>
            <a:endParaRPr lang="en-US" altLang="ko-KR" u="sng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u="sng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u="sng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Launching Object Detection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OpenCV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information entered in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Determine the driving judgment and driving strategy through CNN and RNN and create the driving path based on the driving strategy determined.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Transmits artificial intelligence into RC cars through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Wi-Fi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communication and implements vehicle control based on this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decision.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4796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Effects of the Development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this robot is developed, visually impaired people can communicate with the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world.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facilitates the walking of visually impaired people and hearing impaired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people.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reduces the possibility of accidents in the event of emergency for people with hearing and hearing impairments.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656316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장애인들을 돕기 위한 기존의 제품들은 사용자가 어떤 장애를 가지고 있는지에 따라 별도의 제품을 사용해야만 했던 반면</a:t>
            </a:r>
            <a:r>
              <a:rPr lang="en-US" altLang="ko-KR" dirty="0"/>
              <a:t>, </a:t>
            </a:r>
            <a:r>
              <a:rPr lang="ko-KR" altLang="en-US" dirty="0"/>
              <a:t>우리의 도우미 </a:t>
            </a:r>
            <a:r>
              <a:rPr lang="en-US" altLang="ko-KR" dirty="0"/>
              <a:t>RC</a:t>
            </a:r>
            <a:r>
              <a:rPr lang="ko-KR" altLang="en-US" dirty="0" err="1"/>
              <a:t>카는</a:t>
            </a:r>
            <a:r>
              <a:rPr lang="ko-KR" altLang="en-US" dirty="0"/>
              <a:t> 시각</a:t>
            </a:r>
            <a:r>
              <a:rPr lang="en-US" altLang="ko-KR" dirty="0"/>
              <a:t>, </a:t>
            </a:r>
            <a:r>
              <a:rPr lang="ko-KR" altLang="en-US" dirty="0"/>
              <a:t>청각의 구별 없이 시각장애인과 청각장애인에게 도움을 줄 수 있는 기능을 동시에 가지고 </a:t>
            </a:r>
            <a:r>
              <a:rPr lang="ko-KR" altLang="en-US" dirty="0" smtClean="0"/>
              <a:t>있어 범용성이 </a:t>
            </a:r>
            <a:r>
              <a:rPr lang="ko-KR" altLang="en-US" dirty="0"/>
              <a:t>높다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/>
              <a:t>여러 제품에 적용된 기술들</a:t>
            </a:r>
            <a:r>
              <a:rPr lang="en-US" altLang="ko-KR" dirty="0"/>
              <a:t>, </a:t>
            </a:r>
            <a:r>
              <a:rPr lang="ko-KR" altLang="en-US" dirty="0"/>
              <a:t>예를 들면 음성인식이나 </a:t>
            </a:r>
            <a:r>
              <a:rPr lang="en-US" altLang="ko-KR" dirty="0"/>
              <a:t>TTS</a:t>
            </a:r>
            <a:r>
              <a:rPr lang="ko-KR" altLang="en-US" dirty="0"/>
              <a:t>에 비해 최근 연구되기 시작한 자율주행 기술을 적용하여 장애인들의 생활을 보다 편리하게 해줄 수 있다는 점이 특징적이다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Assignment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Moonjae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Kang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Configuring Raspberry Pi for the RC car, Writing the codes for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                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controlling the RC car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Mooseon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Writing the codes for neural networks, Re-assembling the RC car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Seokjun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Taking pictures, Writing the report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Juneseo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Lee: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Managing our GitHub, Preparing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Hardware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Range Rover RC Car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</a:t>
                </a: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15.16cm</a:t>
                </a:r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controlling 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distance is 7-10 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meters</a:t>
                </a: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9216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Reasons for </a:t>
            </a:r>
            <a:r>
              <a:rPr lang="en-US" altLang="ko-KR" sz="2800" dirty="0" smtClean="0"/>
              <a:t>Changing Hardware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2" y="2135723"/>
            <a:ext cx="867514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Attempted </a:t>
            </a:r>
            <a:r>
              <a:rPr lang="en-US" altLang="ko-KR" dirty="0"/>
              <a:t>to use </a:t>
            </a:r>
            <a:r>
              <a:rPr lang="en-US" altLang="ko-KR" dirty="0" err="1" smtClean="0"/>
              <a:t>AlphaBot</a:t>
            </a:r>
            <a:r>
              <a:rPr lang="en-US" altLang="ko-KR" dirty="0" smtClean="0"/>
              <a:t> </a:t>
            </a:r>
            <a:r>
              <a:rPr lang="en-US" altLang="ko-KR" dirty="0"/>
              <a:t>for price and efficiency, and for linkages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However, the RPM of both wheels was different, so we bought new hardware.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was decided to use RC cars because they had excellent directional switching and propulsion compared to kit products.</a:t>
            </a:r>
            <a:endParaRPr lang="ko-KR" altLang="en-US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999</Words>
  <Application>Microsoft Office PowerPoint</Application>
  <PresentationFormat>와이드스크린</PresentationFormat>
  <Paragraphs>184</Paragraphs>
  <Slides>28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Helvetica Light</vt:lpstr>
      <vt:lpstr>Lato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2017-09-09T13:40:14Z</dcterms:created>
  <dcterms:modified xsi:type="dcterms:W3CDTF">2018-11-27T11:39:07Z</dcterms:modified>
</cp:coreProperties>
</file>