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5" r:id="rId6"/>
    <p:sldId id="287" r:id="rId7"/>
    <p:sldId id="279" r:id="rId8"/>
    <p:sldId id="265" r:id="rId9"/>
    <p:sldId id="266" r:id="rId10"/>
    <p:sldId id="267" r:id="rId11"/>
    <p:sldId id="268" r:id="rId12"/>
    <p:sldId id="269" r:id="rId13"/>
    <p:sldId id="270" r:id="rId14"/>
    <p:sldId id="283" r:id="rId15"/>
    <p:sldId id="271" r:id="rId16"/>
    <p:sldId id="291" r:id="rId17"/>
    <p:sldId id="288" r:id="rId18"/>
    <p:sldId id="289" r:id="rId19"/>
    <p:sldId id="290" r:id="rId20"/>
    <p:sldId id="272" r:id="rId21"/>
    <p:sldId id="273" r:id="rId22"/>
    <p:sldId id="274" r:id="rId23"/>
    <p:sldId id="275" r:id="rId24"/>
    <p:sldId id="282" r:id="rId25"/>
    <p:sldId id="258" r:id="rId26"/>
    <p:sldId id="259" r:id="rId27"/>
    <p:sldId id="280" r:id="rId28"/>
    <p:sldId id="261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 visually or Hearing Impaired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경북과학고등학교 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Software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Use tools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2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4562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단계별 기간 및 인원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역할분담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 </a:t>
            </a: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PC collects training data by human’s controlling the RC car with the keyboard.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receives visual data from Raspberry Pi via network socket.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runs artificial neural networks such as CNN, RNN, FC, so that it can determine the direction where the RC Car will go.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 receives the direction data from the server via network, and it automatically steers the motors. 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!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Bienos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Lias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!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Raspberry 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(Python)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Router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Router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294330" y="29112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188554" y="37880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740304" y="289832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740304" y="41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640305" y="50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-0.00052 0.0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 도구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51740"/>
              </p:ext>
            </p:extLst>
          </p:nvPr>
        </p:nvGraphicFramePr>
        <p:xfrm>
          <a:off x="2742676" y="1797820"/>
          <a:ext cx="8128000" cy="466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6536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0925292"/>
                    </a:ext>
                  </a:extLst>
                </a:gridCol>
              </a:tblGrid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9758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43232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02515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69682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62093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46645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77911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4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데이터 </a:t>
            </a:r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레이블링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12" y="3027015"/>
            <a:ext cx="1143606" cy="114360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90945" y="3219760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21493" y="3903436"/>
            <a:ext cx="171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네트워크를 이용해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직접만든</a:t>
            </a:r>
            <a:r>
              <a:rPr lang="ko-KR" altLang="en-US" sz="1200" dirty="0" smtClean="0"/>
              <a:t> 도로를 따라</a:t>
            </a:r>
            <a:endParaRPr lang="en-US" altLang="ko-KR" sz="1200" dirty="0" smtClean="0"/>
          </a:p>
          <a:p>
            <a:r>
              <a:rPr lang="ko-KR" altLang="en-US" sz="1200" dirty="0" smtClean="0"/>
              <a:t>키보드로 </a:t>
            </a:r>
            <a:r>
              <a:rPr lang="en-US" altLang="ko-KR" sz="1200" dirty="0" smtClean="0"/>
              <a:t>RC</a:t>
            </a:r>
            <a:r>
              <a:rPr lang="ko-KR" altLang="en-US" sz="1200" dirty="0" smtClean="0"/>
              <a:t>카 조종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41" y="2880993"/>
            <a:ext cx="2466975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688" y="4023010"/>
            <a:ext cx="681745" cy="542692"/>
          </a:xfrm>
          <a:prstGeom prst="rect">
            <a:avLst/>
          </a:prstGeom>
        </p:spPr>
      </p:pic>
      <p:pic>
        <p:nvPicPr>
          <p:cNvPr id="1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88" y="3606815"/>
            <a:ext cx="681745" cy="4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846" y="4050696"/>
            <a:ext cx="515006" cy="51500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8317680" y="3331093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84225" y="3154958"/>
            <a:ext cx="253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Pi camera</a:t>
            </a:r>
            <a:r>
              <a:rPr lang="ko-KR" altLang="en-US" sz="1200" dirty="0" smtClean="0"/>
              <a:t>가 실시간으로 사진을 찍고 이미지를 픽셀로 변환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당시 </a:t>
            </a:r>
            <a:r>
              <a:rPr lang="en-US" altLang="ko-KR" sz="1200" dirty="0" smtClean="0"/>
              <a:t>RC</a:t>
            </a:r>
            <a:r>
              <a:rPr lang="ko-KR" altLang="en-US" sz="1200" dirty="0" err="1" smtClean="0"/>
              <a:t>카의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주행방향</a:t>
            </a:r>
            <a:r>
              <a:rPr lang="ko-KR" altLang="en-US" sz="1200" dirty="0" smtClean="0"/>
              <a:t>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키보드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앞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함께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 행렬 데이터로 저장 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8984225" y="4308199"/>
            <a:ext cx="2610196" cy="33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레이블 된 데이터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학습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https://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github.com/hamuchiwa/AutoRCCar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8471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현대 사회에서 시각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및 청각 장애인에 대한 배려가 매우 부족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특히 파손된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점자블럭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올바르지 않은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점자블럭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등의 문제로 시각 장애인은 보행이 어려움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청각 장애인 또한 보행 시 여러 가지 위협에 무방비 하게 노출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이에 따라 시각 및 청각 장애인들이 평소 보행 시 느낄 수 있는 불편함을 해소하기 위하여 시각 및 청각 장애인들을 도와주는 자율주행 도우미 로봇을 제작하고자 결정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method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https://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github.com/hamuchiwa/AutoRCCar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킨다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서버와 통신을 연결한다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학습된 인공지능 모델을 작동시킨다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4.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받는다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Running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5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시연 영상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준비중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374103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273174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64" y="2799316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44" y="296682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07" y="3951958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5147" y="3844227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16449" y="2887293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255460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3138966" y="204022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285497" y="1958580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449815" y="213572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480705" y="467649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Receiving Camera Data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</a:rPr>
                <a:t>The server PC receives camera data </a:t>
              </a:r>
              <a:r>
                <a:rPr lang="en-US" altLang="ko-KR" sz="1400" dirty="0" smtClean="0">
                  <a:latin typeface="나눔고딕 Light" pitchFamily="50" charset="-127"/>
                </a:rPr>
                <a:t>from </a:t>
              </a:r>
              <a:r>
                <a:rPr lang="en-US" altLang="ko-KR" sz="1400" dirty="0">
                  <a:latin typeface="나눔고딕 Light" pitchFamily="50" charset="-127"/>
                </a:rPr>
                <a:t>Raspberry Pi via network </a:t>
              </a:r>
              <a:endParaRPr lang="en-US" altLang="ko-KR"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 Socket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</a:rPr>
                <a:t>We used network sockets on Python for the communication between the server PC and Raspberry Pi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16008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Steering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  <a:ea typeface="나눔고딕 Light" pitchFamily="50" charset="-127"/>
                </a:rPr>
                <a:t>Raspberry Pi receives the direction data from the server PC, and it autonomously steers the motors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</a:rPr>
                <a:t>The server pc runs some neural networks to determine the direction</a:t>
              </a:r>
              <a:endParaRPr lang="en-US" altLang="ko-KR"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Outline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PiCamera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에 들어온 정보를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Object detection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시행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CNN,RNN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통해서 주행판단 및 주행전략 결정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결정한 주행 전략을 바탕으로 주행 경로 생성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통신을 통하여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카에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인공지능으로 결정된 판단을 전달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이를 바탕으로 차량제어 시행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 3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360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도 회전하는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Picamera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3.4V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리튬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이온 전지 사용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가격에 비해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낮은 예산 지원으로 인하여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많은 기능을 가지고 있는데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기반으로 하는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라스타</a:t>
            </a:r>
            <a:r>
              <a:rPr lang="ko-KR" altLang="en-US" b="1" dirty="0" smtClean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랜드로버 </a:t>
            </a:r>
            <a:r>
              <a:rPr lang="en-US" altLang="ko-KR" b="1" dirty="0" err="1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b="1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 </a:t>
            </a:r>
            <a:r>
              <a:rPr lang="ko-KR" altLang="en-US" b="1" dirty="0" err="1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레인지로버</a:t>
            </a:r>
            <a:r>
              <a:rPr lang="ko-KR" altLang="en-US" b="1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이보크</a:t>
            </a:r>
            <a:r>
              <a:rPr lang="ko-KR" altLang="en-US" b="1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b="1" dirty="0" smtClean="0">
              <a:solidFill>
                <a:srgbClr val="00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처음엔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라즈베리파이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알파봇으로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자율주행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카를 만들려고 하였으나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양쪽 모터의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RPM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 달라 전진을 올바르게 하지 못하는 상황이 발생하여 시중의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카를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파이와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연결하였다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b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RPi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Camera (B)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70" y="2135723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289948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가격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처음에는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고려하였으나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파이가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기능을 편리하게 사용할 수 있고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보다 다양한 기능을 제공해주기 때문에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대신 이것을 선택하였다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85" y="1997598"/>
            <a:ext cx="5213011" cy="3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  <a:endParaRPr lang="en-US" altLang="ko-KR" sz="1300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effect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만약 이 로봇이 개발된다면 시각 장애인들이 세상과의 소통을 할 수 있도록 해준다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시각 장애인들과 청각 장애인들의 보행을 원활하게 해준다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lvl="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</a:t>
            </a:r>
            <a:r>
              <a:rPr lang="en-US" altLang="ko-KR" dirty="0" smtClean="0"/>
              <a:t>·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청각 장애인들의 유사시 사고 가능성을 감소시켜 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67" y="3700854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858</Words>
  <Application>Microsoft Office PowerPoint</Application>
  <PresentationFormat>와이드스크린</PresentationFormat>
  <Paragraphs>187</Paragraphs>
  <Slides>29</Slides>
  <Notes>0</Notes>
  <HiddenSlides>9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Helvetica Light</vt:lpstr>
      <vt:lpstr>Roboto Slab Regular</vt:lpstr>
      <vt:lpstr>나눔고딕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55</cp:revision>
  <dcterms:created xsi:type="dcterms:W3CDTF">2017-09-09T13:40:14Z</dcterms:created>
  <dcterms:modified xsi:type="dcterms:W3CDTF">2018-11-24T05:43:32Z</dcterms:modified>
</cp:coreProperties>
</file>