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a:solidFill>
                  <a:schemeClr val="bg1"/>
                </a:solidFill>
                <a:latin typeface="Arial"/>
                <a:cs typeface="Arial"/>
              </a:rPr>
              <a:t>        J .SOWMIYA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1755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2024-04-02T05:56:32Z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