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12192000" cy="6858000"/>
  <p:notesSz cx="6799263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15" autoAdjust="0"/>
  </p:normalViewPr>
  <p:slideViewPr>
    <p:cSldViewPr snapToGrid="0">
      <p:cViewPr varScale="1">
        <p:scale>
          <a:sx n="106" d="100"/>
          <a:sy n="106" d="100"/>
        </p:scale>
        <p:origin x="144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425" y="744725"/>
            <a:ext cx="4533050" cy="372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606474" y="37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R1</a:t>
            </a: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530700" y="2387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R2</a:t>
            </a: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445100" y="495069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Host</a:t>
            </a:r>
          </a:p>
          <a:p>
            <a:pPr algn="ctr"/>
            <a:r>
              <a:rPr lang="en-US" altLang="ko-KR" smtClean="0"/>
              <a:t>Sender#2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125052" y="490451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Host</a:t>
            </a:r>
            <a:endParaRPr lang="en-US" altLang="ko-KR" smtClean="0"/>
          </a:p>
          <a:p>
            <a:pPr algn="ctr"/>
            <a:r>
              <a:rPr lang="en-US" altLang="ko-KR" smtClean="0"/>
              <a:t>Sender#1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7743922" y="24384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R3</a:t>
            </a: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45178" y="4950693"/>
            <a:ext cx="1684630" cy="11494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Brahms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Receiver#1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49" idx="7"/>
          </p:cNvCxnSpPr>
          <p:nvPr/>
        </p:nvCxnSpPr>
        <p:spPr>
          <a:xfrm flipH="1">
            <a:off x="4311189" y="1159181"/>
            <a:ext cx="1429196" cy="136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" idx="5"/>
            <a:endCxn id="55" idx="1"/>
          </p:cNvCxnSpPr>
          <p:nvPr/>
        </p:nvCxnSpPr>
        <p:spPr>
          <a:xfrm>
            <a:off x="6386963" y="1159181"/>
            <a:ext cx="1490870" cy="141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9" idx="3"/>
            <a:endCxn id="53" idx="0"/>
          </p:cNvCxnSpPr>
          <p:nvPr/>
        </p:nvCxnSpPr>
        <p:spPr>
          <a:xfrm flipH="1">
            <a:off x="2582252" y="3168091"/>
            <a:ext cx="1082359" cy="173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9" idx="5"/>
            <a:endCxn id="52" idx="0"/>
          </p:cNvCxnSpPr>
          <p:nvPr/>
        </p:nvCxnSpPr>
        <p:spPr>
          <a:xfrm>
            <a:off x="4311189" y="3168091"/>
            <a:ext cx="591111" cy="178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5" idx="3"/>
            <a:endCxn id="57" idx="0"/>
          </p:cNvCxnSpPr>
          <p:nvPr/>
        </p:nvCxnSpPr>
        <p:spPr>
          <a:xfrm flipH="1">
            <a:off x="7487493" y="3218893"/>
            <a:ext cx="390340" cy="17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5" idx="5"/>
          </p:cNvCxnSpPr>
          <p:nvPr/>
        </p:nvCxnSpPr>
        <p:spPr>
          <a:xfrm>
            <a:off x="8524411" y="3218893"/>
            <a:ext cx="1235247" cy="168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3318102" y="3015233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33503" y="2072226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369242" y="3078693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781545" y="2107202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30383" y="100298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64414" y="474174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322304" y="3049128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94832" y="4745547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658322" y="3071352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738737" y="115538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351183" y="4671421"/>
            <a:ext cx="765453" cy="23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50867" y="1283380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10.0.1.0/24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3001::0/64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26989" y="1440987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10.0.2.0/24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3002::0/64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19665" y="3640820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10.0.3.0/24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3003::0/64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21606" y="3649372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10.0.4.0/24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3004::0/64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13265" y="3603861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10.0.5.0/24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3005::0/64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22485" y="3538482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10.0.6.0/24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3006::0/64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9452" y="434596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40656" y="4250857"/>
            <a:ext cx="12084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TU2-ET100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91523" y="4274976"/>
            <a:ext cx="9683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UE-300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42148" y="4496378"/>
            <a:ext cx="7267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veth42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938104" y="4917168"/>
            <a:ext cx="1684630" cy="11494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Receiver#2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9632552" y="4650267"/>
            <a:ext cx="765453" cy="23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34417" y="4574163"/>
            <a:ext cx="7267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veth52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3350" y="3370755"/>
            <a:ext cx="7267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veth25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20146" y="3359093"/>
            <a:ext cx="7267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veth24</a:t>
            </a:r>
            <a:endParaRPr lang="en-US" altLang="ko-KR" dirty="0" smtClean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64</Words>
  <Application>Microsoft Office PowerPoint</Application>
  <PresentationFormat>와이드스크린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박정수(Jungsoo Park)</dc:creator>
  <cp:lastModifiedBy>박정수(Jungsoo Park)</cp:lastModifiedBy>
  <cp:revision>47</cp:revision>
  <dcterms:modified xsi:type="dcterms:W3CDTF">2023-12-13T06:24:00Z</dcterms:modified>
</cp:coreProperties>
</file>