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64" r:id="rId2"/>
  </p:sldIdLst>
  <p:sldSz cx="12192000" cy="6858000"/>
  <p:notesSz cx="6799263" cy="9929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33425" y="744725"/>
            <a:ext cx="4533050" cy="372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606474" y="3786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R1</a:t>
            </a:r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530700" y="23876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R2</a:t>
            </a:r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445100" y="49506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R5</a:t>
            </a:r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125052" y="49045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R4</a:t>
            </a:r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7743922" y="24384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R3</a:t>
            </a:r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9302458" y="49045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R7</a:t>
            </a: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645179" y="49506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R6</a:t>
            </a:r>
            <a:endParaRPr lang="ko-KR" altLang="en-US"/>
          </a:p>
        </p:txBody>
      </p:sp>
      <p:cxnSp>
        <p:nvCxnSpPr>
          <p:cNvPr id="7" name="직선 연결선 6"/>
          <p:cNvCxnSpPr>
            <a:stCxn id="2" idx="3"/>
            <a:endCxn id="49" idx="7"/>
          </p:cNvCxnSpPr>
          <p:nvPr/>
        </p:nvCxnSpPr>
        <p:spPr>
          <a:xfrm flipH="1">
            <a:off x="4311189" y="1159181"/>
            <a:ext cx="1429196" cy="136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2" idx="5"/>
            <a:endCxn id="55" idx="1"/>
          </p:cNvCxnSpPr>
          <p:nvPr/>
        </p:nvCxnSpPr>
        <p:spPr>
          <a:xfrm>
            <a:off x="6386963" y="1159181"/>
            <a:ext cx="1490870" cy="141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9" idx="3"/>
            <a:endCxn id="53" idx="0"/>
          </p:cNvCxnSpPr>
          <p:nvPr/>
        </p:nvCxnSpPr>
        <p:spPr>
          <a:xfrm flipH="1">
            <a:off x="2582252" y="3168091"/>
            <a:ext cx="1082359" cy="173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9" idx="5"/>
            <a:endCxn id="52" idx="0"/>
          </p:cNvCxnSpPr>
          <p:nvPr/>
        </p:nvCxnSpPr>
        <p:spPr>
          <a:xfrm>
            <a:off x="4311189" y="3168091"/>
            <a:ext cx="591111" cy="1782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5" idx="3"/>
            <a:endCxn id="57" idx="0"/>
          </p:cNvCxnSpPr>
          <p:nvPr/>
        </p:nvCxnSpPr>
        <p:spPr>
          <a:xfrm flipH="1">
            <a:off x="7102379" y="3218893"/>
            <a:ext cx="775454" cy="17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5" idx="5"/>
            <a:endCxn id="56" idx="0"/>
          </p:cNvCxnSpPr>
          <p:nvPr/>
        </p:nvCxnSpPr>
        <p:spPr>
          <a:xfrm>
            <a:off x="8524411" y="3218893"/>
            <a:ext cx="1235247" cy="1685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/>
          <p:cNvSpPr/>
          <p:nvPr/>
        </p:nvSpPr>
        <p:spPr>
          <a:xfrm>
            <a:off x="3318102" y="3015233"/>
            <a:ext cx="364668" cy="28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833503" y="2072226"/>
            <a:ext cx="364668" cy="28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369242" y="3078693"/>
            <a:ext cx="364668" cy="28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781545" y="2107202"/>
            <a:ext cx="364668" cy="28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230383" y="1002980"/>
            <a:ext cx="364668" cy="28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783035" y="4636768"/>
            <a:ext cx="364668" cy="28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322304" y="3049128"/>
            <a:ext cx="364668" cy="28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922071" y="4618116"/>
            <a:ext cx="364668" cy="28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658322" y="3071352"/>
            <a:ext cx="364668" cy="28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9759658" y="4550340"/>
            <a:ext cx="364668" cy="28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738737" y="1155380"/>
            <a:ext cx="364668" cy="28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6744287" y="4624110"/>
            <a:ext cx="364668" cy="28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.2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3850867" y="1283380"/>
            <a:ext cx="11016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10.0.1.0/24</a:t>
            </a:r>
          </a:p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3001::0/64</a:t>
            </a:r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326989" y="1440987"/>
            <a:ext cx="11016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10.0.2.0/24</a:t>
            </a:r>
          </a:p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3002::0/64</a:t>
            </a:r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819665" y="3640820"/>
            <a:ext cx="11016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10.0.3.0/24</a:t>
            </a:r>
          </a:p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3003::0/64</a:t>
            </a:r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721606" y="3649372"/>
            <a:ext cx="11016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10.0.4.0/24</a:t>
            </a:r>
          </a:p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3004::0/64</a:t>
            </a:r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313265" y="3603861"/>
            <a:ext cx="11016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10.0.5.0/24</a:t>
            </a:r>
          </a:p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3005::0/64</a:t>
            </a:r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222485" y="3538482"/>
            <a:ext cx="11016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10.0.6.0/24</a:t>
            </a:r>
          </a:p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3006::0/64</a:t>
            </a:r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5166</TotalTime>
  <Words>55</Words>
  <Application>Microsoft Office PowerPoint</Application>
  <PresentationFormat>와이드스크린</PresentationFormat>
  <Paragraphs>31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박정수(Jungsoo Park)</dc:creator>
  <cp:lastModifiedBy>박정수(Jungsoo Park)</cp:lastModifiedBy>
  <cp:revision>39</cp:revision>
  <dcterms:modified xsi:type="dcterms:W3CDTF">2023-12-04T06:42:01Z</dcterms:modified>
</cp:coreProperties>
</file>