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Text mining in Social Media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"/>
              <a:t>Caso práctico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variedad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Stopwords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Cross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Algoritmos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algoritmo variedad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30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Stopwords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[“si”, “q”, “gracias”, “hoy”, “ser”, “día”, ”mejor”]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Resultados sin eliminar stopwords (SVMLinear)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Accuracy: 0.7721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Resultados eliminando stopwords (SVMLinear)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Accuracy: 0.7693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algoritmo variedad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Cross validation (sin eliminar stopwords, SVM)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Accuracy: 0.7721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Cross validation (eliminando stopwords, SVM)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Accuracy: 0.7729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género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Stopwords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Cross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Algoritmos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algoritmos género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Stopwords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["q","d","venezuela","mexico","on","by","ppk"]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Resultados sin eliminar stopwords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Accuracy: 0.6621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Resultados eliminando stopwords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Accuracy: 0.6729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algoritmos género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s"/>
              <a:t>Cross validation (SVM)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Accuracy: 0.6621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algoritmos género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accent2"/>
              </a:buClr>
              <a:buChar char="●"/>
            </a:pPr>
            <a:r>
              <a:rPr lang="es">
                <a:solidFill>
                  <a:schemeClr val="accent2"/>
                </a:solidFill>
              </a:rPr>
              <a:t>Random forest -&gt; Accuracy: 0.7029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Bayesian Generalized Linear Model -&gt; Accuracy: 0.6806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Boosted Classification Tree -&gt; </a:t>
            </a:r>
            <a:r>
              <a:rPr lang="es"/>
              <a:t>Accuracy: 0.675</a:t>
            </a:r>
          </a:p>
          <a:p>
            <a:pPr indent="-228600" lvl="0" marL="457200" rtl="0">
              <a:spcBef>
                <a:spcPts val="0"/>
              </a:spcBef>
              <a:buClr>
                <a:schemeClr val="accent2"/>
              </a:buClr>
              <a:buChar char="●"/>
            </a:pPr>
            <a:r>
              <a:rPr lang="es">
                <a:solidFill>
                  <a:schemeClr val="accent2"/>
                </a:solidFill>
              </a:rPr>
              <a:t>Boosted Generalized Linear Model -&gt; Accuracy: 0.6907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s">
                <a:solidFill>
                  <a:srgbClr val="FF0000"/>
                </a:solidFill>
              </a:rPr>
              <a:t>Boosted Linear Model -&gt; Accuracy: 0.6379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s">
                <a:solidFill>
                  <a:srgbClr val="FF0000"/>
                </a:solidFill>
              </a:rPr>
              <a:t>Boosted Logistic Regression -&gt; Accuracy: 0.635</a:t>
            </a:r>
          </a:p>
          <a:p>
            <a:pPr indent="-228600" lvl="0" marL="457200">
              <a:spcBef>
                <a:spcPts val="0"/>
              </a:spcBef>
              <a:buClr>
                <a:schemeClr val="accent2"/>
              </a:buClr>
              <a:buChar char="●"/>
            </a:pPr>
            <a:r>
              <a:rPr lang="es">
                <a:solidFill>
                  <a:schemeClr val="accent2"/>
                </a:solidFill>
              </a:rPr>
              <a:t>Mixture Discriminant Analysis -&gt; Accuracy: 0.6986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