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2" r:id="rId4"/>
    <p:sldId id="260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8" y="2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90B-F53F-4790-944C-A1C5AFC2499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F4-41E2-4F07-8447-D3181991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90B-F53F-4790-944C-A1C5AFC2499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F4-41E2-4F07-8447-D3181991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8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90B-F53F-4790-944C-A1C5AFC2499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F4-41E2-4F07-8447-D3181991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6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90B-F53F-4790-944C-A1C5AFC2499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F4-41E2-4F07-8447-D3181991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4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90B-F53F-4790-944C-A1C5AFC2499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F4-41E2-4F07-8447-D3181991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3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90B-F53F-4790-944C-A1C5AFC2499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F4-41E2-4F07-8447-D3181991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3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90B-F53F-4790-944C-A1C5AFC2499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F4-41E2-4F07-8447-D3181991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4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90B-F53F-4790-944C-A1C5AFC2499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F4-41E2-4F07-8447-D3181991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5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90B-F53F-4790-944C-A1C5AFC2499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F4-41E2-4F07-8447-D3181991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90B-F53F-4790-944C-A1C5AFC2499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F4-41E2-4F07-8447-D3181991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3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90B-F53F-4790-944C-A1C5AFC2499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F4-41E2-4F07-8447-D3181991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9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0590B-F53F-4790-944C-A1C5AFC2499E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1DF4-41E2-4F07-8447-D3181991C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928746"/>
            <a:ext cx="7200000" cy="278411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-1" y="711200"/>
            <a:ext cx="7200000" cy="2982362"/>
            <a:chOff x="-1" y="0"/>
            <a:chExt cx="7200000" cy="298236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72744"/>
            <a:stretch/>
          </p:blipFill>
          <p:spPr>
            <a:xfrm>
              <a:off x="-1" y="2065348"/>
              <a:ext cx="7200000" cy="91701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b="38613"/>
            <a:stretch/>
          </p:blipFill>
          <p:spPr>
            <a:xfrm>
              <a:off x="-1" y="0"/>
              <a:ext cx="7200000" cy="206534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0" y="0"/>
            <a:ext cx="4543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포항 기울기 및 풍속 데이터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0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81210"/>
            <a:ext cx="9906002" cy="34767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1610"/>
            <a:ext cx="9906002" cy="35109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17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기울기 예측 </a:t>
            </a:r>
            <a:r>
              <a:rPr lang="en-US" altLang="ko-KR" sz="2800" b="1" dirty="0" smtClean="0"/>
              <a:t>(LSTM)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458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1610"/>
            <a:ext cx="9906002" cy="34767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17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기울기 예측 </a:t>
            </a:r>
            <a:r>
              <a:rPr lang="en-US" altLang="ko-KR" sz="2800" b="1" dirty="0" smtClean="0"/>
              <a:t>(LSTM)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702254" y="4000010"/>
            <a:ext cx="697029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Vanilla LSTM </a:t>
            </a:r>
            <a:r>
              <a:rPr lang="ko-KR" altLang="en-US" sz="2000" b="1" dirty="0" smtClean="0"/>
              <a:t>수정사항</a:t>
            </a:r>
            <a:endParaRPr lang="en-US" altLang="ko-KR" sz="2000" b="1" dirty="0" smtClean="0"/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입력 방법 </a:t>
            </a:r>
            <a:r>
              <a:rPr lang="en-US" altLang="ko-KR" dirty="0"/>
              <a:t>: batch </a:t>
            </a:r>
            <a:r>
              <a:rPr lang="ko-KR" altLang="en-US" dirty="0"/>
              <a:t>형식 </a:t>
            </a:r>
            <a:r>
              <a:rPr lang="en-US" altLang="ko-KR" dirty="0"/>
              <a:t>(</a:t>
            </a:r>
            <a:r>
              <a:rPr lang="ko-KR" altLang="en-US" dirty="0"/>
              <a:t>전체 데이터의 </a:t>
            </a:r>
            <a:r>
              <a:rPr lang="en-US" altLang="ko-KR" dirty="0"/>
              <a:t>1/10)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n_neuron</a:t>
            </a:r>
            <a:r>
              <a:rPr lang="en-US" altLang="ko-KR" dirty="0"/>
              <a:t> : 256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Callbacks : </a:t>
            </a:r>
            <a:r>
              <a:rPr lang="en-US" altLang="ko-KR" dirty="0" err="1"/>
              <a:t>EarlyStopping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Epoch 500 </a:t>
            </a:r>
            <a:r>
              <a:rPr lang="en-US" altLang="ko-KR" dirty="0">
                <a:sym typeface="Wingdings" panose="05000000000000000000" pitchFamily="2" charset="2"/>
              </a:rPr>
              <a:t> 200</a:t>
            </a:r>
            <a:r>
              <a:rPr lang="ko-KR" altLang="en-US" dirty="0">
                <a:sym typeface="Wingdings" panose="05000000000000000000" pitchFamily="2" charset="2"/>
              </a:rPr>
              <a:t>중반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87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Discussions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1435" y="871858"/>
            <a:ext cx="554145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모델 </a:t>
            </a:r>
            <a:r>
              <a:rPr lang="ko-KR" altLang="en-US" sz="2000" b="1" dirty="0" err="1" smtClean="0"/>
              <a:t>하이퍼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파라메터</a:t>
            </a:r>
            <a:r>
              <a:rPr lang="ko-KR" altLang="en-US" sz="2000" b="1" dirty="0" smtClean="0"/>
              <a:t> 튜닝</a:t>
            </a:r>
            <a:endParaRPr lang="en-US" altLang="ko-KR" sz="2000" b="1" dirty="0" smtClean="0"/>
          </a:p>
          <a:p>
            <a:r>
              <a:rPr lang="en-US" altLang="ko-KR" dirty="0" err="1" smtClean="0"/>
              <a:t>n_layer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n_neuron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dropout_rate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튜너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000" b="1" dirty="0" smtClean="0"/>
              <a:t>샘플링</a:t>
            </a:r>
            <a:endParaRPr lang="en-US" altLang="ko-KR" sz="2000" b="1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분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12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일</a:t>
            </a:r>
            <a:r>
              <a:rPr lang="en-US" altLang="ko-KR" dirty="0"/>
              <a:t> 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smtClean="0"/>
              <a:t>Multivariate Time Series Forecast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000" b="1" dirty="0" smtClean="0"/>
              <a:t>Advanced Methods</a:t>
            </a:r>
          </a:p>
          <a:p>
            <a:r>
              <a:rPr lang="en-US" altLang="ko-KR" dirty="0" smtClean="0"/>
              <a:t>Model ensemble, Convolutional LSTM …</a:t>
            </a:r>
            <a:endParaRPr lang="ko-KR" altLang="en-US" dirty="0"/>
          </a:p>
        </p:txBody>
      </p:sp>
      <p:pic>
        <p:nvPicPr>
          <p:cNvPr id="1026" name="Picture 2" descr="https://mikigom.github.io/img/lc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56" y="4266874"/>
            <a:ext cx="2741778" cy="244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ltivariate Time Series Forecasting with LSTMs in Kera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55"/>
          <a:stretch/>
        </p:blipFill>
        <p:spPr bwMode="auto">
          <a:xfrm>
            <a:off x="5130579" y="2288315"/>
            <a:ext cx="4297201" cy="179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STM(Long Short Term Memory networks)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02078"/>
            <a:ext cx="3694387" cy="160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yperparameter Tuning the Random Forest in Python - Towards Data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9" b="65793"/>
          <a:stretch/>
        </p:blipFill>
        <p:spPr bwMode="auto">
          <a:xfrm>
            <a:off x="5982888" y="276803"/>
            <a:ext cx="3775294" cy="130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14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93572FC7-16C8-4075-A10C-9A9CA04F13C8}" vid="{C7660806-BD22-4167-B71E-8675168BB4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</TotalTime>
  <Words>82</Words>
  <Application>Microsoft Office PowerPoint</Application>
  <PresentationFormat>A4 용지(210x297mm)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Ahn Byungtae</dc:creator>
  <cp:lastModifiedBy>Ahn Byungtae</cp:lastModifiedBy>
  <cp:revision>7</cp:revision>
  <dcterms:created xsi:type="dcterms:W3CDTF">2020-06-05T10:23:42Z</dcterms:created>
  <dcterms:modified xsi:type="dcterms:W3CDTF">2020-06-05T11:26:23Z</dcterms:modified>
</cp:coreProperties>
</file>