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av" ContentType="audio/wav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'1.0' encoding='UTF-8' standalone='yes' ?><Relationships xmlns="http://schemas.openxmlformats.org/package/2006/relationships"><Relationship Id="rId2" Type="http://schemas.openxmlformats.org/officeDocument/2006/relationships/extended-properties" Target="docProps/app.xml" TargetMode="Internal" /><Relationship Id="rId1" Type="http://schemas.openxmlformats.org/package/2006/relationships/metadata/core-properties" Target="docProps/core.xml" TargetMode="Internal" /><Relationship Id="rId3" Type="http://schemas.openxmlformats.org/officeDocument/2006/relationships/officeDocument" Target="ppt/presentation.xml" TargetMode="Interna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rtl="0" algn="l" latinLnBrk="0" marL="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1pPr>
    <a:lvl2pPr lvl="1" rtl="0" algn="l" latinLnBrk="0" marL="4572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2pPr>
    <a:lvl3pPr lvl="2" rtl="0" algn="l" latinLnBrk="0" marL="9144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3pPr>
    <a:lvl4pPr lvl="3" rtl="0" algn="l" latinLnBrk="0" marL="13716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4pPr>
    <a:lvl5pPr lvl="4" rtl="0" algn="l" latinLnBrk="0" marL="18288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5pPr>
    <a:lvl6pPr lvl="5" rtl="0" algn="l" latinLnBrk="0" marL="22860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6pPr>
    <a:lvl7pPr lvl="6" rtl="0" algn="l" latinLnBrk="0" marL="27432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7pPr>
    <a:lvl8pPr lvl="7" rtl="0" algn="l" latinLnBrk="0" marL="32004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8pPr>
    <a:lvl9pPr lvl="8" rtl="0" algn="l" latinLnBrk="0" marL="3657600" indent="0" defTabSz="914400">
      <a:lnSpc>
        <a:spcPct val="100000"/>
      </a:lnSpc>
      <a:defRPr lang="ko-KR" altLang="en-US" smtClean="0" b="0" i="0" strike="noStrike" u="none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'1.0' encoding='UTF-8' standalone='yes' ?><Relationships xmlns="http://schemas.openxmlformats.org/package/2006/relationships"><Relationship Id="rId11" Type="http://schemas.openxmlformats.org/officeDocument/2006/relationships/slide" Target="slides/slide10.xml" TargetMode="Internal" /><Relationship Id="rId10" Type="http://schemas.openxmlformats.org/officeDocument/2006/relationships/slide" Target="slides/slide9.xml" TargetMode="Internal" /><Relationship Id="rId13" Type="http://schemas.openxmlformats.org/officeDocument/2006/relationships/viewProps" Target="viewProps.xml" TargetMode="Internal" /><Relationship Id="rId12" Type="http://schemas.openxmlformats.org/officeDocument/2006/relationships/presProps" Target="presProps.xml" TargetMode="Internal" /><Relationship Id="rId1" Type="http://schemas.openxmlformats.org/officeDocument/2006/relationships/slideMaster" Target="slideMasters/slideMaster1.xml" TargetMode="Internal" /><Relationship Id="rId2" Type="http://schemas.openxmlformats.org/officeDocument/2006/relationships/slide" Target="slides/slide1.xml" TargetMode="Internal" /><Relationship Id="rId3" Type="http://schemas.openxmlformats.org/officeDocument/2006/relationships/slide" Target="slides/slide2.xml" TargetMode="Internal" /><Relationship Id="rId4" Type="http://schemas.openxmlformats.org/officeDocument/2006/relationships/slide" Target="slides/slide3.xml" TargetMode="Internal" /><Relationship Id="rId9" Type="http://schemas.openxmlformats.org/officeDocument/2006/relationships/slide" Target="slides/slide8.xml" TargetMode="Internal" /><Relationship Id="rId15" Type="http://schemas.openxmlformats.org/officeDocument/2006/relationships/tableStyles" Target="tableStyles.xml" TargetMode="Internal" /><Relationship Id="rId14" Type="http://schemas.openxmlformats.org/officeDocument/2006/relationships/theme" Target="theme/theme1.xml" TargetMode="Internal" /><Relationship Id="rId5" Type="http://schemas.openxmlformats.org/officeDocument/2006/relationships/slide" Target="slides/slide4.xml" TargetMode="Internal" /><Relationship Id="rId6" Type="http://schemas.openxmlformats.org/officeDocument/2006/relationships/slide" Target="slides/slide5.xml" TargetMode="Internal" /><Relationship Id="rId7" Type="http://schemas.openxmlformats.org/officeDocument/2006/relationships/slide" Target="slides/slide6.xml" TargetMode="Internal" /><Relationship Id="rId8" Type="http://schemas.openxmlformats.org/officeDocument/2006/relationships/slide" Target="slides/slide7.xml" TargetMode="Internal" /></Relationships>
</file>

<file path=ppt/slideLayouts/_rels/slideLayout1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10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11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2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3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4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5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6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7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8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_rels/slideLayout9.xml.rels><?xml version='1.0' encoding='UTF-8' standalone='yes' ?><Relationships xmlns="http://schemas.openxmlformats.org/package/2006/relationships"><Relationship Id="rId1" Type="http://schemas.openxmlformats.org/officeDocument/2006/relationships/slideMaster" Target="../slideMasters/slideMaster1.xml" TargetMode="Interna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5" name="Shape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1pPr>
            <a:lvl2pPr lvl="1" algn="ctr" marL="457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2pPr>
            <a:lvl3pPr lvl="2" algn="ctr" marL="914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3pPr>
            <a:lvl4pPr lvl="3" algn="ctr" marL="1371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4pPr>
            <a:lvl5pPr lvl="4" algn="ctr" marL="18288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5pPr>
            <a:lvl6pPr lvl="5" algn="ctr" marL="22860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6pPr>
            <a:lvl7pPr lvl="6" algn="ctr" marL="2743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7pPr>
            <a:lvl8pPr lvl="7" algn="ctr" marL="3200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8pPr>
            <a:lvl9pPr lvl="8" algn="ctr" marL="3657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부제목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F3CDD39-47E3-6C8D-49DF-F0CD5C35029B}" type="datetimeFigureOut">
              <a:rPr lang="ko-KR" altLang="en-US" smtClean="0"/>
              <a:t>*</a:t>
            </a:fld>
          </a:p>
        </p:txBody>
      </p:sp>
      <p:sp>
        <p:nvSpPr>
          <p:cNvPr id="205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205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93022FF2-32F6-A5E4-EA49-8594AF8FD087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1271" name="Shape"/>
          <p:cNvSpPr/>
          <p:nvPr>
            <p:ph type="body" orient="vert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11272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7A91EB09-3337-5878-6854-DA494C7E1A8B}" type="datetimeFigureOut">
              <a:rPr lang="ko-KR" altLang="en-US" smtClean="0"/>
              <a:t>*</a:t>
            </a:fld>
          </a:p>
        </p:txBody>
      </p:sp>
      <p:sp>
        <p:nvSpPr>
          <p:cNvPr id="11273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11274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BB08E9F2-E07F-7387-1563-1DD1B68358A0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hape"/>
          <p:cNvSpPr/>
          <p:nvPr>
            <p:ph type="title" orient="vert"/>
          </p:nvPr>
        </p:nvSpPr>
        <p:spPr>
          <a:xfrm>
            <a:off x="6667500" y="274320"/>
            <a:ext cx="2019300" cy="5852160"/>
          </a:xfrm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2295" name="Shape"/>
          <p:cNvSpPr/>
          <p:nvPr>
            <p:ph type="body" orient="vert" idx="1"/>
          </p:nvPr>
        </p:nvSpPr>
        <p:spPr>
          <a:xfrm>
            <a:off x="457200" y="274320"/>
            <a:ext cx="6057900" cy="5852160"/>
          </a:xfrm>
          <a:prstGeom prst="rect">
            <a:avLst/>
          </a:prstGeom>
        </p:spPr>
        <p:txBody>
          <a:bodyPr vert="eaVert"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1229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1204F51-1F05-2560-1A1F-634EE7677446}" type="datetimeFigureOut">
              <a:rPr lang="ko-KR" altLang="en-US" smtClean="0"/>
              <a:t>*</a:t>
            </a:fld>
          </a:p>
        </p:txBody>
      </p:sp>
      <p:sp>
        <p:nvSpPr>
          <p:cNvPr id="1229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1229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50923433-4986-232F-8AD6-F77035FD2613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3079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3080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F2F0597-42CC-2808-E4A1-C87BDAE4448F}" type="datetimeFigureOut">
              <a:rPr lang="ko-KR" altLang="en-US" smtClean="0"/>
              <a:t>*</a:t>
            </a:fld>
          </a:p>
        </p:txBody>
      </p:sp>
      <p:sp>
        <p:nvSpPr>
          <p:cNvPr id="3081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3082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D35609C1-EA5B-D60D-7CE1-D95F1C5A6966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hape"/>
          <p:cNvSpPr/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ko-KR" altLang="en-US" smtClean="0" b="1" sz="4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4103" name="Shape"/>
          <p:cNvSpPr/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sz="2000">
                <a:solidFill>
                  <a:schemeClr val="tx1">
                    <a:tint val="75000"/>
                  </a:schemeClr>
                </a:solidFill>
              </a:defRPr>
            </a:lvl1pPr>
            <a:lvl2pPr lvl="1" marL="457200" indent="0">
              <a:buNone/>
              <a:defRPr lang="ko-KR" altLang="en-US" smtClean="0" sz="1800">
                <a:solidFill>
                  <a:schemeClr val="tx1">
                    <a:tint val="75000"/>
                  </a:schemeClr>
                </a:solidFill>
              </a:defRPr>
            </a:lvl2pPr>
            <a:lvl3pPr lvl="2" marL="914400" indent="0">
              <a:buNone/>
              <a:defRPr lang="ko-KR" altLang="en-US" smtClean="0" sz="1600">
                <a:solidFill>
                  <a:schemeClr val="tx1">
                    <a:tint val="75000"/>
                  </a:schemeClr>
                </a:solidFill>
              </a:defRPr>
            </a:lvl3pPr>
            <a:lvl4pPr lvl="3" marL="1371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4pPr>
            <a:lvl5pPr lvl="4" marL="18288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5pPr>
            <a:lvl6pPr lvl="5" marL="22860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6pPr>
            <a:lvl7pPr lvl="6" marL="27432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7pPr>
            <a:lvl8pPr lvl="7" marL="32004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8pPr>
            <a:lvl9pPr lvl="8" marL="3657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4104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EE53996-D5AB-128E-1C3E-4BB7D2873982}" type="datetimeFigureOut">
              <a:rPr lang="ko-KR" altLang="en-US" smtClean="0"/>
              <a:t>*</a:t>
            </a:fld>
          </a:p>
        </p:txBody>
      </p:sp>
      <p:sp>
        <p:nvSpPr>
          <p:cNvPr id="4105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4106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124316D-C563-7829-AD0F-9C829F38FD9E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5127" name="Shape"/>
          <p:cNvSpPr/>
          <p:nvPr>
            <p:ph sz="half" idx="1"/>
          </p:nvPr>
        </p:nvSpPr>
        <p:spPr>
          <a:xfrm>
            <a:off x="457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8" name="Shape"/>
          <p:cNvSpPr/>
          <p:nvPr>
            <p:ph sz="half" idx="2"/>
          </p:nvPr>
        </p:nvSpPr>
        <p:spPr>
          <a:xfrm>
            <a:off x="4648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D4ACA63-F165-BA6E-3775-D2E7504812A0}" type="datetimeFigureOut">
              <a:rPr lang="ko-KR" altLang="en-US" smtClean="0"/>
              <a:t>*</a:t>
            </a:fld>
          </a:p>
        </p:txBody>
      </p:sp>
      <p:sp>
        <p:nvSpPr>
          <p:cNvPr id="513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513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477E6476-4D2D-CA4A-768B-7279DEA2035F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6151" name="Shape"/>
          <p:cNvSpPr/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2" name="Shape"/>
          <p:cNvSpPr/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3" name="Shape"/>
          <p:cNvSpPr/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4" name="Shape"/>
          <p:cNvSpPr/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27FC994-8674-E242-4C2A-12C0E7A60CF0}" type="datetimeFigureOut">
              <a:rPr lang="ko-KR" altLang="en-US" smtClean="0"/>
              <a:t>*</a:t>
            </a:fld>
          </a:p>
        </p:txBody>
      </p:sp>
      <p:sp>
        <p:nvSpPr>
          <p:cNvPr id="615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615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3B8F7C6E-68F3-69E7-1A4B-01B5CCC5B9D0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717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CDA1BA1-1584-A232-6C33-525AEA7E1230}" type="datetimeFigureOut">
              <a:rPr lang="ko-KR" altLang="en-US" smtClean="0"/>
              <a:t>*</a:t>
            </a:fld>
          </a:p>
        </p:txBody>
      </p:sp>
      <p:sp>
        <p:nvSpPr>
          <p:cNvPr id="717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717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CFE6D0AD-863A-D75A-1A1D-8AEF75492B92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FE02EAA1-243A-62EF-F28E-B9AA571F80C1}" type="datetimeFigureOut">
              <a:rPr lang="ko-KR" altLang="en-US" smtClean="0"/>
              <a:t>*</a:t>
            </a:fld>
          </a:p>
        </p:txBody>
      </p:sp>
      <p:sp>
        <p:nvSpPr>
          <p:cNvPr id="8199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8200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885CFF3-100C-C6EA-0420-26A4B50B6DEB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hape"/>
          <p:cNvSpPr/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mtClean="0" b="1" sz="2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9223" name="Shape"/>
          <p:cNvSpPr/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3200"/>
            </a:lvl1pPr>
            <a:lvl2pPr lvl="1">
              <a:defRPr lang="ko-KR" altLang="en-US" smtClean="0" sz="2800"/>
            </a:lvl2pPr>
            <a:lvl3pPr lvl="2">
              <a:defRPr lang="ko-KR" altLang="en-US" smtClean="0" sz="2400"/>
            </a:lvl3pPr>
            <a:lvl4pPr lvl="3">
              <a:defRPr lang="ko-KR" altLang="en-US" smtClean="0" sz="2000"/>
            </a:lvl4pPr>
            <a:lvl5pPr lvl="4">
              <a:defRPr lang="ko-KR" altLang="en-US" smtClean="0" sz="2000"/>
            </a:lvl5pPr>
            <a:lvl6pPr lvl="5">
              <a:defRPr lang="ko-KR" altLang="en-US" smtClean="0" sz="2000"/>
            </a:lvl6pPr>
            <a:lvl7pPr lvl="6">
              <a:defRPr lang="ko-KR" altLang="en-US" smtClean="0" sz="2000"/>
            </a:lvl7pPr>
            <a:lvl8pPr lvl="7">
              <a:defRPr lang="ko-KR" altLang="en-US" smtClean="0" sz="2000"/>
            </a:lvl8pPr>
            <a:lvl9pPr lvl="8">
              <a:defRPr lang="ko-KR" altLang="en-US" smtClean="0" sz="20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9224" name="Shape"/>
          <p:cNvSpPr/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1400"/>
            </a:lvl1pPr>
            <a:lvl2pPr lvl="1" marL="457200" indent="0">
              <a:buNone/>
              <a:defRPr lang="ko-KR" altLang="en-US" smtClean="0" sz="1200"/>
            </a:lvl2pPr>
            <a:lvl3pPr lvl="2" marL="914400" indent="0">
              <a:buNone/>
              <a:defRPr lang="ko-KR" altLang="en-US" smtClean="0" sz="1000"/>
            </a:lvl3pPr>
            <a:lvl4pPr lvl="3" marL="1371600" indent="0">
              <a:buNone/>
              <a:defRPr lang="ko-KR" altLang="en-US" smtClean="0" sz="900"/>
            </a:lvl4pPr>
            <a:lvl5pPr lvl="4" marL="1828800" indent="0">
              <a:buNone/>
              <a:defRPr lang="ko-KR" altLang="en-US" smtClean="0" sz="900"/>
            </a:lvl5pPr>
            <a:lvl6pPr lvl="5" marL="2286000" indent="0">
              <a:buNone/>
              <a:defRPr lang="ko-KR" altLang="en-US" smtClean="0" sz="900"/>
            </a:lvl6pPr>
            <a:lvl7pPr lvl="6" marL="2743200" indent="0">
              <a:buNone/>
              <a:defRPr lang="ko-KR" altLang="en-US" smtClean="0" sz="900"/>
            </a:lvl7pPr>
            <a:lvl8pPr lvl="7" marL="3200400" indent="0">
              <a:buNone/>
              <a:defRPr lang="ko-KR" altLang="en-US" smtClean="0" sz="900"/>
            </a:lvl8pPr>
            <a:lvl9pPr lvl="8" marL="3657600" indent="0">
              <a:buNone/>
              <a:defRPr lang="ko-KR" alt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922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E732562-89BF-A740-A6A7-7DCC1802517F}" type="datetimeFigureOut">
              <a:rPr lang="ko-KR" altLang="en-US" smtClean="0"/>
              <a:t>*</a:t>
            </a:fld>
          </a:p>
        </p:txBody>
      </p:sp>
      <p:sp>
        <p:nvSpPr>
          <p:cNvPr id="922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922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7337A935-A87C-97EB-3B7D-67E29F2F72B3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hape"/>
          <p:cNvSpPr/>
          <p:nvPr>
            <p:ph type="title"/>
          </p:nvPr>
        </p:nvSpPr>
        <p:spPr>
          <a:xfrm>
            <a:off x="1791970" y="4800600"/>
            <a:ext cx="5487035" cy="567055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mtClean="0" b="1" sz="2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0247" name="Shape"/>
          <p:cNvSpPr/>
          <p:nvPr>
            <p:ph type="pic" idx="1"/>
          </p:nvPr>
        </p:nvSpPr>
        <p:spPr>
          <a:xfrm>
            <a:off x="1791970" y="612775"/>
            <a:ext cx="548703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3200"/>
            </a:lvl1pPr>
            <a:lvl2pPr lvl="1" marL="457200" indent="0">
              <a:buNone/>
              <a:defRPr lang="ko-KR" altLang="en-US" smtClean="0" sz="3000"/>
            </a:lvl2pPr>
            <a:lvl3pPr lvl="2" marL="914400" indent="0">
              <a:buNone/>
              <a:defRPr lang="ko-KR" altLang="en-US" smtClean="0" sz="2800"/>
            </a:lvl3pPr>
            <a:lvl4pPr lvl="3" marL="1371600" indent="0">
              <a:buNone/>
              <a:defRPr lang="ko-KR" altLang="en-US" smtClean="0" sz="2600"/>
            </a:lvl4pPr>
            <a:lvl5pPr lvl="4" marL="1828800" indent="0">
              <a:buNone/>
              <a:defRPr lang="ko-KR" altLang="en-US" smtClean="0" sz="2400"/>
            </a:lvl5pPr>
            <a:lvl6pPr lvl="5" marL="2286000" indent="0">
              <a:buNone/>
              <a:defRPr lang="ko-KR" altLang="en-US" smtClean="0" sz="2200"/>
            </a:lvl6pPr>
            <a:lvl7pPr lvl="6" marL="2743200" indent="0">
              <a:buNone/>
              <a:defRPr lang="ko-KR" altLang="en-US" smtClean="0" sz="2000"/>
            </a:lvl7pPr>
            <a:lvl8pPr lvl="7" marL="3200400" indent="0">
              <a:buNone/>
              <a:defRPr lang="ko-KR" altLang="en-US" smtClean="0" sz="2000"/>
            </a:lvl8pPr>
            <a:lvl9pPr lvl="8" marL="3657600" indent="0">
              <a:buNone/>
              <a:defRPr lang="ko-KR" altLang="en-US" smtClean="0" sz="2000"/>
            </a:lvl9pPr>
          </a:lstStyle>
          <a:p>
            <a:pPr/>
            <a:endParaRPr lang="ko-KR" altLang="en-US" smtClean="0"/>
          </a:p>
        </p:txBody>
      </p:sp>
      <p:sp>
        <p:nvSpPr>
          <p:cNvPr id="10248" name="Shape"/>
          <p:cNvSpPr/>
          <p:nvPr>
            <p:ph type="body" sz="half" idx="2"/>
          </p:nvPr>
        </p:nvSpPr>
        <p:spPr>
          <a:xfrm>
            <a:off x="1791970" y="5367020"/>
            <a:ext cx="5487035" cy="805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1400"/>
            </a:lvl1pPr>
            <a:lvl2pPr lvl="1" marL="457200" indent="0">
              <a:buNone/>
              <a:defRPr lang="ko-KR" altLang="en-US" smtClean="0" sz="1200"/>
            </a:lvl2pPr>
            <a:lvl3pPr lvl="2" marL="914400" indent="0">
              <a:buNone/>
              <a:defRPr lang="ko-KR" altLang="en-US" smtClean="0" sz="1000"/>
            </a:lvl3pPr>
            <a:lvl4pPr lvl="3" marL="1371600" indent="0">
              <a:buNone/>
              <a:defRPr lang="ko-KR" altLang="en-US" smtClean="0" sz="900"/>
            </a:lvl4pPr>
            <a:lvl5pPr lvl="4" marL="1828800" indent="0">
              <a:buNone/>
              <a:defRPr lang="ko-KR" altLang="en-US" smtClean="0" sz="900"/>
            </a:lvl5pPr>
            <a:lvl6pPr lvl="5" marL="2286000" indent="0">
              <a:buNone/>
              <a:defRPr lang="ko-KR" altLang="en-US" smtClean="0" sz="900"/>
            </a:lvl6pPr>
            <a:lvl7pPr lvl="6" marL="2743200" indent="0">
              <a:buNone/>
              <a:defRPr lang="ko-KR" altLang="en-US" smtClean="0" sz="900"/>
            </a:lvl7pPr>
            <a:lvl8pPr lvl="7" marL="3200400" indent="0">
              <a:buNone/>
              <a:defRPr lang="ko-KR" altLang="en-US" smtClean="0" sz="900"/>
            </a:lvl8pPr>
            <a:lvl9pPr lvl="8" marL="3657600" indent="0">
              <a:buNone/>
              <a:defRPr lang="ko-KR" alt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1024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AB09B78-F837-2214-2845-3336CD2FE931}" type="datetimeFigureOut">
              <a:rPr lang="ko-KR" altLang="en-US" smtClean="0"/>
              <a:t>*</a:t>
            </a:fld>
          </a:p>
        </p:txBody>
      </p:sp>
      <p:sp>
        <p:nvSpPr>
          <p:cNvPr id="1025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1025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C59544E7-466E-0710-1CC2-6DFD1BA2FD3F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 ?><Relationships xmlns="http://schemas.openxmlformats.org/package/2006/relationships"><Relationship Id="rId12" Type="http://schemas.openxmlformats.org/officeDocument/2006/relationships/theme" Target="../theme/theme1.xml" TargetMode="Internal" /><Relationship Id="rId2" Type="http://schemas.openxmlformats.org/officeDocument/2006/relationships/slideLayout" Target="../slideLayouts/slideLayout2.xml" TargetMode="Internal" /><Relationship Id="rId1" Type="http://schemas.openxmlformats.org/officeDocument/2006/relationships/slideLayout" Target="../slideLayouts/slideLayout1.xml" TargetMode="Internal" /><Relationship Id="rId10" Type="http://schemas.openxmlformats.org/officeDocument/2006/relationships/slideLayout" Target="../slideLayouts/slideLayout10.xml" TargetMode="Internal" /><Relationship Id="rId4" Type="http://schemas.openxmlformats.org/officeDocument/2006/relationships/slideLayout" Target="../slideLayouts/slideLayout4.xml" TargetMode="Internal" /><Relationship Id="rId11" Type="http://schemas.openxmlformats.org/officeDocument/2006/relationships/slideLayout" Target="../slideLayouts/slideLayout11.xml" TargetMode="Internal" /><Relationship Id="rId3" Type="http://schemas.openxmlformats.org/officeDocument/2006/relationships/slideLayout" Target="../slideLayouts/slideLayout3.xml" TargetMode="Internal" /><Relationship Id="rId9" Type="http://schemas.openxmlformats.org/officeDocument/2006/relationships/slideLayout" Target="../slideLayouts/slideLayout9.xml" TargetMode="Internal" /><Relationship Id="rId6" Type="http://schemas.openxmlformats.org/officeDocument/2006/relationships/slideLayout" Target="../slideLayouts/slideLayout6.xml" TargetMode="Internal" /><Relationship Id="rId5" Type="http://schemas.openxmlformats.org/officeDocument/2006/relationships/slideLayout" Target="../slideLayouts/slideLayout5.xml" TargetMode="Internal" /><Relationship Id="rId8" Type="http://schemas.openxmlformats.org/officeDocument/2006/relationships/slideLayout" Target="../slideLayouts/slideLayout8.xml" TargetMode="Internal" /><Relationship Id="rId7" Type="http://schemas.openxmlformats.org/officeDocument/2006/relationships/slideLayout" Target="../slideLayouts/slideLayout7.xml" TargetMode="Interna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1028" name="Shape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1029" name="Shape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rtl="0" algn="l" latinLnBrk="0" marL="0" indent="0" defTabSz="914400">
              <a:lnSpc>
                <a:spcPct val="100000"/>
              </a:lnSpc>
              <a:defRPr lang="ko-KR" altLang="en-US" smtClean="0" b="0" i="0" u="none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/>
            <a:fld id="{782C85C9-EEE5-0027-7680-432BC928E7EA}" type="datetimeFigureOut">
              <a:rPr lang="ko-KR" altLang="en-US" smtClean="0"/>
              <a:t>*</a:t>
            </a:fld>
          </a:p>
        </p:txBody>
      </p:sp>
      <p:sp>
        <p:nvSpPr>
          <p:cNvPr id="1030" name="Shape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rtl="0" algn="ctr" latinLnBrk="0" marL="0" indent="0" defTabSz="914400">
              <a:lnSpc>
                <a:spcPct val="100000"/>
              </a:lnSpc>
              <a:defRPr lang="ko-KR" altLang="en-US" smtClean="0" b="0" i="0" u="none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/>
            <a:endParaRPr lang="ko-KR" altLang="en-US" smtClean="0"/>
          </a:p>
        </p:txBody>
      </p:sp>
      <p:sp>
        <p:nvSpPr>
          <p:cNvPr id="1031" name="Shape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rtl="0" algn="r" latinLnBrk="0" marL="0" indent="0" defTabSz="914400">
              <a:lnSpc>
                <a:spcPct val="100000"/>
              </a:lnSpc>
              <a:defRPr lang="ko-KR" altLang="en-US" smtClean="0" b="0" i="0" u="none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/>
            <a:fld id="{54078BFA-06F5-D44E-6A20-FA81DF57C5E2}" type="slidenum">
              <a:rPr lang="ko-KR" altLang="en-US" smtClean="0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rtl="0" algn="ctr" latinLnBrk="0" marL="0" indent="0" defTabSz="914400">
        <a:lnSpc>
          <a:spcPct val="100000"/>
        </a:lnSpc>
        <a:spcBef>
          <a:spcPct val="0"/>
        </a:spcBef>
        <a:buNone/>
        <a:defRPr lang="ko-KR" altLang="en-US" smtClean="0" b="0" i="0" u="none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rtl="0" algn="l" latinLnBrk="0" marL="342900" indent="-3429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3200">
          <a:solidFill>
            <a:schemeClr val="tx1"/>
          </a:solidFill>
          <a:latin typeface="+mn-lt"/>
          <a:ea typeface="+mn-ea"/>
          <a:cs typeface="+mn-cs"/>
        </a:defRPr>
      </a:lvl1pPr>
      <a:lvl2pPr lvl="1" rtl="0" algn="l" latinLnBrk="0" marL="742950" indent="-285750" defTabSz="914400">
        <a:lnSpc>
          <a:spcPct val="100000"/>
        </a:lnSpc>
        <a:spcBef>
          <a:spcPct val="20000"/>
        </a:spcBef>
        <a:buFont typeface="Arial"/>
        <a:buChar char="–"/>
        <a:defRPr lang="ko-KR" altLang="en-US" smtClean="0" b="0" i="0" u="none" sz="2800">
          <a:solidFill>
            <a:schemeClr val="tx1"/>
          </a:solidFill>
          <a:latin typeface="+mn-lt"/>
          <a:ea typeface="+mn-ea"/>
          <a:cs typeface="+mn-cs"/>
        </a:defRPr>
      </a:lvl2pPr>
      <a:lvl3pPr lvl="2" rtl="0" algn="l" latinLnBrk="0" marL="11430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400">
          <a:solidFill>
            <a:schemeClr val="tx1"/>
          </a:solidFill>
          <a:latin typeface="+mn-lt"/>
          <a:ea typeface="+mn-ea"/>
          <a:cs typeface="+mn-cs"/>
        </a:defRPr>
      </a:lvl3pPr>
      <a:lvl4pPr lvl="3" rtl="0" algn="l" latinLnBrk="0" marL="1600200" indent="-228600" defTabSz="914400">
        <a:lnSpc>
          <a:spcPct val="100000"/>
        </a:lnSpc>
        <a:spcBef>
          <a:spcPct val="20000"/>
        </a:spcBef>
        <a:buFont typeface="Arial"/>
        <a:buChar char="–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4pPr>
      <a:lvl5pPr lvl="4" rtl="0" algn="l" latinLnBrk="0" marL="2057400" indent="-228600" defTabSz="914400">
        <a:lnSpc>
          <a:spcPct val="100000"/>
        </a:lnSpc>
        <a:spcBef>
          <a:spcPct val="20000"/>
        </a:spcBef>
        <a:buFont typeface="Arial"/>
        <a:buChar char="»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5pPr>
      <a:lvl6pPr lvl="5" rtl="0" algn="l" latinLnBrk="0" marL="25146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6pPr>
      <a:lvl7pPr lvl="6" rtl="0" algn="l" latinLnBrk="0" marL="29718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7pPr>
      <a:lvl8pPr lvl="7" rtl="0" algn="l" latinLnBrk="0" marL="34290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8pPr>
      <a:lvl9pPr lvl="8" rtl="0" algn="l" latinLnBrk="0" marL="3886200" indent="-228600" defTabSz="914400">
        <a:lnSpc>
          <a:spcPct val="100000"/>
        </a:lnSpc>
        <a:spcBef>
          <a:spcPct val="20000"/>
        </a:spcBef>
        <a:buFont typeface="Arial"/>
        <a:buChar char="•"/>
        <a:defRPr lang="ko-KR" altLang="en-US" smtClean="0" b="0" i="0" u="none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rtl="0" algn="l" latinLnBrk="0" marL="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1pPr>
      <a:lvl2pPr lvl="1" rtl="0" algn="l" latinLnBrk="0" marL="4572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2pPr>
      <a:lvl3pPr lvl="2" rtl="0" algn="l" latinLnBrk="0" marL="9144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3pPr>
      <a:lvl4pPr lvl="3" rtl="0" algn="l" latinLnBrk="0" marL="13716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4pPr>
      <a:lvl5pPr lvl="4" rtl="0" algn="l" latinLnBrk="0" marL="18288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5pPr>
      <a:lvl6pPr lvl="5" rtl="0" algn="l" latinLnBrk="0" marL="22860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6pPr>
      <a:lvl7pPr lvl="6" rtl="0" algn="l" latinLnBrk="0" marL="27432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7pPr>
      <a:lvl8pPr lvl="7" rtl="0" algn="l" latinLnBrk="0" marL="32004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8pPr>
      <a:lvl9pPr lvl="8" rtl="0" algn="l" latinLnBrk="0" marL="3657600" indent="0" defTabSz="914400">
        <a:lnSpc>
          <a:spcPct val="100000"/>
        </a:lnSpc>
        <a:defRPr lang="ko-KR" altLang="en-US" smtClean="0" b="0" i="0" u="none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1.xml" TargetMode="Internal" /><Relationship Id="rId2" Type="http://schemas.openxmlformats.org/officeDocument/2006/relationships/image" Target="../media/image10.png" TargetMode="Internal" /></Relationships>
</file>

<file path=ppt/slides/_rels/slide10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11.png" TargetMode="Internal" /></Relationships>
</file>

<file path=ppt/slides/_rels/slide2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9.png" TargetMode="Internal" /></Relationships>
</file>

<file path=ppt/slides/_rels/slide3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8.png" TargetMode="Internal" /></Relationships>
</file>

<file path=ppt/slides/_rels/slide4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7.png" TargetMode="Internal" /></Relationships>
</file>

<file path=ppt/slides/_rels/slide5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6.png" TargetMode="Internal" /><Relationship Id="rId3" Type="http://schemas.openxmlformats.org/officeDocument/2006/relationships/image" Target="../media/image5.png" TargetMode="Internal" /></Relationships>
</file>

<file path=ppt/slides/_rels/slide6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4.png" TargetMode="Internal" /></Relationships>
</file>

<file path=ppt/slides/_rels/slide7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3.png" TargetMode="Internal" /></Relationships>
</file>

<file path=ppt/slides/_rels/slide8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2.png" TargetMode="Internal" /></Relationships>
</file>

<file path=ppt/slides/_rels/slide9.xml.rels><?xml version='1.0' encoding='UTF-8' standalone='yes' ?><Relationships xmlns="http://schemas.openxmlformats.org/package/2006/relationships"><Relationship Id="rId1" Type="http://schemas.openxmlformats.org/officeDocument/2006/relationships/slideLayout" Target="../slideLayouts/slideLayout2.xml" TargetMode="Internal" /><Relationship Id="rId2" Type="http://schemas.openxmlformats.org/officeDocument/2006/relationships/image" Target="../media/image1.png" TargetMode="In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5365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5366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6389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6390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7413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7414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8437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8438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439" name="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19461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19462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20485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20486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21509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21510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c="http://schemas.openxmlformats.org/drawingml/2006/chart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hape"/>
          <p:cNvSpPr/>
          <p:nvPr>
            <p:ph type="title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</a:lstStyle>
          <a:p>
            <a:pPr/>
            <a:endParaRPr lang="ko-KR" altLang="en-US" smtClean="0"/>
          </a:p>
        </p:txBody>
      </p:sp>
      <p:sp>
        <p:nvSpPr>
          <p:cNvPr id="22533" name="Shape"/>
          <p:cNvSpPr/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1440" tIns="45720" rIns="91440" bIns="45720" vert="horz" numCol="1" spcCol="0">
            <a:normAutofit/>
          </a:bodyPr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pic>
        <p:nvPicPr>
          <p:cNvPr id="22534" name="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TF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ajorFont>
      <a:min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ＭＳ Ｐゴシック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1">
        <a:dk1>
          <a:srgbClr val="264C72"/>
        </a:dk1>
        <a:lt1>
          <a:srgbClr val="FFFFFF"/>
        </a:lt1>
        <a:dk2>
          <a:srgbClr val="347775"/>
        </a:dk2>
        <a:lt2>
          <a:srgbClr val="D7D7D7"/>
        </a:lt2>
        <a:accent1>
          <a:srgbClr val="63A6A4"/>
        </a:accent1>
        <a:accent2>
          <a:srgbClr val="323232"/>
        </a:accent2>
        <a:accent3>
          <a:srgbClr val="9D9C9C"/>
        </a:accent3>
        <a:accent4>
          <a:srgbClr val="C1C0C0"/>
        </a:accent4>
        <a:accent5>
          <a:srgbClr val="E5E4E4"/>
        </a:accent5>
        <a:accent6>
          <a:srgbClr val="716340"/>
        </a:accent6>
        <a:hlink>
          <a:srgbClr val="F9F1D3"/>
        </a:hlink>
        <a:folHlink>
          <a:srgbClr val="E2CD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2">
        <a:dk1>
          <a:srgbClr val="000000"/>
        </a:dk1>
        <a:lt1>
          <a:srgbClr val="FFFFFF"/>
        </a:lt1>
        <a:dk2>
          <a:srgbClr val="538E2F"/>
        </a:dk2>
        <a:lt2>
          <a:srgbClr val="D5E8B5"/>
        </a:lt2>
        <a:accent1>
          <a:srgbClr val="7FA854"/>
        </a:accent1>
        <a:accent2>
          <a:srgbClr val="1C4001"/>
        </a:accent2>
        <a:accent3>
          <a:srgbClr val="838B33"/>
        </a:accent3>
        <a:accent4>
          <a:srgbClr val="B3BE4E"/>
        </a:accent4>
        <a:accent5>
          <a:srgbClr val="FD8A03"/>
        </a:accent5>
        <a:accent6>
          <a:srgbClr val="000099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3">
        <a:dk1>
          <a:srgbClr val="1B3F63"/>
        </a:dk1>
        <a:lt1>
          <a:srgbClr val="FFFFFF"/>
        </a:lt1>
        <a:dk2>
          <a:srgbClr val="849FB5"/>
        </a:dk2>
        <a:lt2>
          <a:srgbClr val="EAF1F7"/>
        </a:lt2>
        <a:accent1>
          <a:srgbClr val="356B9D"/>
        </a:accent1>
        <a:accent2>
          <a:srgbClr val="003366"/>
        </a:accent2>
        <a:accent3>
          <a:srgbClr val="6F8FA9"/>
        </a:accent3>
        <a:accent4>
          <a:srgbClr val="585E68"/>
        </a:accent4>
        <a:accent5>
          <a:srgbClr val="000066"/>
        </a:accent5>
        <a:accent6>
          <a:srgbClr val="666699"/>
        </a:accent6>
        <a:hlink>
          <a:srgbClr val="4E6B83"/>
        </a:hlink>
        <a:folHlink>
          <a:srgbClr val="D3D1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4">
        <a:dk1>
          <a:srgbClr val="000000"/>
        </a:dk1>
        <a:lt1>
          <a:srgbClr val="FFFFFF"/>
        </a:lt1>
        <a:dk2>
          <a:srgbClr val="1E1400"/>
        </a:dk2>
        <a:lt2>
          <a:srgbClr val="B2A390"/>
        </a:lt2>
        <a:accent1>
          <a:srgbClr val="996633"/>
        </a:accent1>
        <a:accent2>
          <a:srgbClr val="ABA97D"/>
        </a:accent2>
        <a:accent3>
          <a:srgbClr val="5F5241"/>
        </a:accent3>
        <a:accent4>
          <a:srgbClr val="333300"/>
        </a:accent4>
        <a:accent5>
          <a:srgbClr val="663300"/>
        </a:accent5>
        <a:accent6>
          <a:srgbClr val="ABA97D"/>
        </a:accent6>
        <a:hlink>
          <a:srgbClr val="00B0F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5">
        <a:dk1>
          <a:srgbClr val="796A5B"/>
        </a:dk1>
        <a:lt1>
          <a:srgbClr val="FFFFFF"/>
        </a:lt1>
        <a:dk2>
          <a:srgbClr val="3C351C"/>
        </a:dk2>
        <a:lt2>
          <a:srgbClr val="E0D4C6"/>
        </a:lt2>
        <a:accent1>
          <a:srgbClr val="381D1C"/>
        </a:accent1>
        <a:accent2>
          <a:srgbClr val="9F9081"/>
        </a:accent2>
        <a:accent3>
          <a:srgbClr val="2952A5"/>
        </a:accent3>
        <a:accent4>
          <a:srgbClr val="A73422"/>
        </a:accent4>
        <a:accent5>
          <a:srgbClr val="848C31"/>
        </a:accent5>
        <a:accent6>
          <a:srgbClr val="EAAD36"/>
        </a:accent6>
        <a:hlink>
          <a:srgbClr val="BBAB6F"/>
        </a:hlink>
        <a:folHlink>
          <a:srgbClr val="584E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6">
        <a:dk1>
          <a:srgbClr val="0671C3"/>
        </a:dk1>
        <a:lt1>
          <a:srgbClr val="FFFFFF"/>
        </a:lt1>
        <a:dk2>
          <a:srgbClr val="0D4390"/>
        </a:dk2>
        <a:lt2>
          <a:srgbClr val="C9C9C9"/>
        </a:lt2>
        <a:accent1>
          <a:srgbClr val="436F9F"/>
        </a:accent1>
        <a:accent2>
          <a:srgbClr val="128298"/>
        </a:accent2>
        <a:accent3>
          <a:srgbClr val="53548A"/>
        </a:accent3>
        <a:accent4>
          <a:srgbClr val="963A98"/>
        </a:accent4>
        <a:accent5>
          <a:srgbClr val="33CCCC"/>
        </a:accent5>
        <a:accent6>
          <a:srgbClr val="627AAE"/>
        </a:accent6>
        <a:hlink>
          <a:srgbClr val="0000FF"/>
        </a:hlink>
        <a:folHlink>
          <a:srgbClr val="00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7">
        <a:dk1>
          <a:srgbClr val="CEC4BC"/>
        </a:dk1>
        <a:lt1>
          <a:srgbClr val="FFFFFF"/>
        </a:lt1>
        <a:dk2>
          <a:srgbClr val="847062"/>
        </a:dk2>
        <a:lt2>
          <a:srgbClr val="57402F"/>
        </a:lt2>
        <a:accent1>
          <a:srgbClr val="57402F"/>
        </a:accent1>
        <a:accent2>
          <a:srgbClr val="D83D5C"/>
        </a:accent2>
        <a:accent3>
          <a:srgbClr val="94C7CC"/>
        </a:accent3>
        <a:accent4>
          <a:srgbClr val="E39B53"/>
        </a:accent4>
        <a:accent5>
          <a:srgbClr val="C45865"/>
        </a:accent5>
        <a:accent6>
          <a:srgbClr val="B2B2B2"/>
        </a:accent6>
        <a:hlink>
          <a:srgbClr val="E27B25"/>
        </a:hlink>
        <a:folHlink>
          <a:srgbClr val="D280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8">
        <a:dk1>
          <a:srgbClr val="B4B4B4"/>
        </a:dk1>
        <a:lt1>
          <a:srgbClr val="F2F2F2"/>
        </a:lt1>
        <a:dk2>
          <a:srgbClr val="FFE68B"/>
        </a:dk2>
        <a:lt2>
          <a:srgbClr val="FFFAEB"/>
        </a:lt2>
        <a:accent1>
          <a:srgbClr val="FFAE00"/>
        </a:accent1>
        <a:accent2>
          <a:srgbClr val="FFCF1B"/>
        </a:accent2>
        <a:accent3>
          <a:srgbClr val="FD8A03"/>
        </a:accent3>
        <a:accent4>
          <a:srgbClr val="FF5509"/>
        </a:accent4>
        <a:accent5>
          <a:srgbClr val="FF9566"/>
        </a:accent5>
        <a:accent6>
          <a:srgbClr val="521B00"/>
        </a:accent6>
        <a:hlink>
          <a:srgbClr val="FF3300"/>
        </a:hlink>
        <a:folHlink>
          <a:srgbClr val="FF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9">
        <a:dk1>
          <a:srgbClr val="FE6100"/>
        </a:dk1>
        <a:lt1>
          <a:srgbClr val="FFFFFF"/>
        </a:lt1>
        <a:dk2>
          <a:srgbClr val="363636"/>
        </a:dk2>
        <a:lt2>
          <a:srgbClr val="F79015"/>
        </a:lt2>
        <a:accent1>
          <a:srgbClr val="FF4546"/>
        </a:accent1>
        <a:accent2>
          <a:srgbClr val="D8D8D8"/>
        </a:accent2>
        <a:accent3>
          <a:srgbClr val="FFCC00"/>
        </a:accent3>
        <a:accent4>
          <a:srgbClr val="823200"/>
        </a:accent4>
        <a:accent5>
          <a:srgbClr val="858585"/>
        </a:accent5>
        <a:accent6>
          <a:srgbClr val="993366"/>
        </a:accent6>
        <a:hlink>
          <a:srgbClr val="CCFF33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0">
        <a:dk1>
          <a:srgbClr val="000000"/>
        </a:dk1>
        <a:lt1>
          <a:srgbClr val="FFFFFF"/>
        </a:lt1>
        <a:dk2>
          <a:srgbClr val="3337D5"/>
        </a:dk2>
        <a:lt2>
          <a:srgbClr val="2B9DD7"/>
        </a:lt2>
        <a:accent1>
          <a:srgbClr val="337CD6"/>
        </a:accent1>
        <a:accent2>
          <a:srgbClr val="3333FF"/>
        </a:accent2>
        <a:accent3>
          <a:srgbClr val="99CCFF"/>
        </a:accent3>
        <a:accent4>
          <a:srgbClr val="C8E3FF"/>
        </a:accent4>
        <a:accent5>
          <a:srgbClr val="66C408"/>
        </a:accent5>
        <a:accent6>
          <a:srgbClr val="FF6F00"/>
        </a:accent6>
        <a:hlink>
          <a:srgbClr val="B0D6F6"/>
        </a:hlink>
        <a:folHlink>
          <a:srgbClr val="7FA9F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1">
        <a:dk1>
          <a:srgbClr val="323232"/>
        </a:dk1>
        <a:lt1>
          <a:srgbClr val="FFFFFF"/>
        </a:lt1>
        <a:dk2>
          <a:srgbClr val="998EB0"/>
        </a:dk2>
        <a:lt2>
          <a:srgbClr val="C0CEC8"/>
        </a:lt2>
        <a:accent1>
          <a:srgbClr val="C2C4D0"/>
        </a:accent1>
        <a:accent2>
          <a:srgbClr val="78629C"/>
        </a:accent2>
        <a:accent3>
          <a:srgbClr val="CABEAE"/>
        </a:accent3>
        <a:accent4>
          <a:srgbClr val="FFC39B"/>
        </a:accent4>
        <a:accent5>
          <a:srgbClr val="F0F5F3"/>
        </a:accent5>
        <a:accent6>
          <a:srgbClr val="4B7939"/>
        </a:accent6>
        <a:hlink>
          <a:srgbClr val="F9F1D3"/>
        </a:hlink>
        <a:folHlink>
          <a:srgbClr val="E2CDB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2">
        <a:dk1>
          <a:srgbClr val="000000"/>
        </a:dk1>
        <a:lt1>
          <a:srgbClr val="FFFFFF"/>
        </a:lt1>
        <a:dk2>
          <a:srgbClr val="031F57"/>
        </a:dk2>
        <a:lt2>
          <a:srgbClr val="D7F5FF"/>
        </a:lt2>
        <a:accent1>
          <a:srgbClr val="063879"/>
        </a:accent1>
        <a:accent2>
          <a:srgbClr val="5B9EF7"/>
        </a:accent2>
        <a:accent3>
          <a:srgbClr val="008DBB"/>
        </a:accent3>
        <a:accent4>
          <a:srgbClr val="37CFFF"/>
        </a:accent4>
        <a:accent5>
          <a:srgbClr val="CBD2D7"/>
        </a:accent5>
        <a:accent6>
          <a:srgbClr val="5C6E7A"/>
        </a:accent6>
        <a:hlink>
          <a:srgbClr val="28D3EA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3">
        <a:dk1>
          <a:srgbClr val="3F3F3F"/>
        </a:dk1>
        <a:lt1>
          <a:srgbClr val="FFFFFF"/>
        </a:lt1>
        <a:dk2>
          <a:srgbClr val="037CD7"/>
        </a:dk2>
        <a:lt2>
          <a:srgbClr val="CCECFF"/>
        </a:lt2>
        <a:accent1>
          <a:srgbClr val="062466"/>
        </a:accent1>
        <a:accent2>
          <a:srgbClr val="2D88D3"/>
        </a:accent2>
        <a:accent3>
          <a:srgbClr val="54E2D4"/>
        </a:accent3>
        <a:accent4>
          <a:srgbClr val="92D050"/>
        </a:accent4>
        <a:accent5>
          <a:srgbClr val="3366CC"/>
        </a:accent5>
        <a:accent6>
          <a:srgbClr val="FFCC00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4">
        <a:dk1>
          <a:srgbClr val="000000"/>
        </a:dk1>
        <a:lt1>
          <a:srgbClr val="FFFFFF"/>
        </a:lt1>
        <a:dk2>
          <a:srgbClr val="D4C7CB"/>
        </a:dk2>
        <a:lt2>
          <a:srgbClr val="F3DF88"/>
        </a:lt2>
        <a:accent1>
          <a:srgbClr val="464D46"/>
        </a:accent1>
        <a:accent2>
          <a:srgbClr val="E5705D"/>
        </a:accent2>
        <a:accent3>
          <a:srgbClr val="2D9B9B"/>
        </a:accent3>
        <a:accent4>
          <a:srgbClr val="5A4E56"/>
        </a:accent4>
        <a:accent5>
          <a:srgbClr val="DBF3F4"/>
        </a:accent5>
        <a:accent6>
          <a:srgbClr val="9A8B95"/>
        </a:accent6>
        <a:hlink>
          <a:srgbClr val="EAC731"/>
        </a:hlink>
        <a:folHlink>
          <a:srgbClr val="AC39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5">
        <a:dk1>
          <a:srgbClr val="333333"/>
        </a:dk1>
        <a:lt1>
          <a:srgbClr val="FFFFFF"/>
        </a:lt1>
        <a:dk2>
          <a:srgbClr val="24AA7E"/>
        </a:dk2>
        <a:lt2>
          <a:srgbClr val="B9D6DB"/>
        </a:lt2>
        <a:accent1>
          <a:srgbClr val="2E6774"/>
        </a:accent1>
        <a:accent2>
          <a:srgbClr val="00825A"/>
        </a:accent2>
        <a:accent3>
          <a:srgbClr val="31255D"/>
        </a:accent3>
        <a:accent4>
          <a:srgbClr val="49711E"/>
        </a:accent4>
        <a:accent5>
          <a:srgbClr val="92D050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6">
        <a:dk1>
          <a:srgbClr val="000000"/>
        </a:dk1>
        <a:lt1>
          <a:srgbClr val="FFFFFF"/>
        </a:lt1>
        <a:dk2>
          <a:srgbClr val="323010"/>
        </a:dk2>
        <a:lt2>
          <a:srgbClr val="2F9CA7"/>
        </a:lt2>
        <a:accent1>
          <a:srgbClr val="52431A"/>
        </a:accent1>
        <a:accent2>
          <a:srgbClr val="6B6823"/>
        </a:accent2>
        <a:accent3>
          <a:srgbClr val="63C8D3"/>
        </a:accent3>
        <a:accent4>
          <a:srgbClr val="278089"/>
        </a:accent4>
        <a:accent5>
          <a:srgbClr val="8495A0"/>
        </a:accent5>
        <a:accent6>
          <a:srgbClr val="777777"/>
        </a:accent6>
        <a:hlink>
          <a:srgbClr val="28D3EA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7">
        <a:dk1>
          <a:srgbClr val="333333"/>
        </a:dk1>
        <a:lt1>
          <a:srgbClr val="A5A5A5"/>
        </a:lt1>
        <a:dk2>
          <a:srgbClr val="5F5F5F"/>
        </a:dk2>
        <a:lt2>
          <a:srgbClr val="36424A"/>
        </a:lt2>
        <a:accent1>
          <a:srgbClr val="4185BA"/>
        </a:accent1>
        <a:accent2>
          <a:srgbClr val="4C5FCF"/>
        </a:accent2>
        <a:accent3>
          <a:srgbClr val="47526C"/>
        </a:accent3>
        <a:accent4>
          <a:srgbClr val="483B81"/>
        </a:accent4>
        <a:accent5>
          <a:srgbClr val="7B417B"/>
        </a:accent5>
        <a:accent6>
          <a:srgbClr val="B20D1E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8">
        <a:dk1>
          <a:srgbClr val="7B4D7C"/>
        </a:dk1>
        <a:lt1>
          <a:srgbClr val="F3F0F4"/>
        </a:lt1>
        <a:dk2>
          <a:srgbClr val="888888"/>
        </a:dk2>
        <a:lt2>
          <a:srgbClr val="5A3452"/>
        </a:lt2>
        <a:accent1>
          <a:srgbClr val="CD1973"/>
        </a:accent1>
        <a:accent2>
          <a:srgbClr val="3A3A3A"/>
        </a:accent2>
        <a:accent3>
          <a:srgbClr val="5E2856"/>
        </a:accent3>
        <a:accent4>
          <a:srgbClr val="525252"/>
        </a:accent4>
        <a:accent5>
          <a:srgbClr val="841490"/>
        </a:accent5>
        <a:accent6>
          <a:srgbClr val="4686BA"/>
        </a:accent6>
        <a:hlink>
          <a:srgbClr val="FE19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19">
        <a:dk1>
          <a:srgbClr val="3F3F3F"/>
        </a:dk1>
        <a:lt1>
          <a:srgbClr val="F2F2F2"/>
        </a:lt1>
        <a:dk2>
          <a:srgbClr val="4A452A"/>
        </a:dk2>
        <a:lt2>
          <a:srgbClr val="AAB16E"/>
        </a:lt2>
        <a:accent1>
          <a:srgbClr val="B19D7B"/>
        </a:accent1>
        <a:accent2>
          <a:srgbClr val="92715C"/>
        </a:accent2>
        <a:accent3>
          <a:srgbClr val="E5E4E4"/>
        </a:accent3>
        <a:accent4>
          <a:srgbClr val="576B49"/>
        </a:accent4>
        <a:accent5>
          <a:srgbClr val="9CB2BC"/>
        </a:accent5>
        <a:accent6>
          <a:srgbClr val="800000"/>
        </a:accent6>
        <a:hlink>
          <a:srgbClr val="F9F1D3"/>
        </a:hlink>
        <a:folHlink>
          <a:srgbClr val="E2CDB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20">
        <a:dk1>
          <a:srgbClr val="505343"/>
        </a:dk1>
        <a:lt1>
          <a:srgbClr val="FFFFFF"/>
        </a:lt1>
        <a:dk2>
          <a:srgbClr val="D2C449"/>
        </a:dk2>
        <a:lt2>
          <a:srgbClr val="D9D9B9"/>
        </a:lt2>
        <a:accent1>
          <a:srgbClr val="6B6F5A"/>
        </a:accent1>
        <a:accent2>
          <a:srgbClr val="AA9D2A"/>
        </a:accent2>
        <a:accent3>
          <a:srgbClr val="8D977E"/>
        </a:accent3>
        <a:accent4>
          <a:srgbClr val="434343"/>
        </a:accent4>
        <a:accent5>
          <a:srgbClr val="ABB76B"/>
        </a:accent5>
        <a:accent6>
          <a:srgbClr val="EFC511"/>
        </a:accent6>
        <a:hlink>
          <a:srgbClr val="2B5463"/>
        </a:hlink>
        <a:folHlink>
          <a:srgbClr val="3F89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21">
        <a:dk1>
          <a:srgbClr val="242424"/>
        </a:dk1>
        <a:lt1>
          <a:srgbClr val="FFFFFF"/>
        </a:lt1>
        <a:dk2>
          <a:srgbClr val="352B33"/>
        </a:dk2>
        <a:lt2>
          <a:srgbClr val="D6CCD4"/>
        </a:lt2>
        <a:accent1>
          <a:srgbClr val="846D7F"/>
        </a:accent1>
        <a:accent2>
          <a:srgbClr val="DC947E"/>
        </a:accent2>
        <a:accent3>
          <a:srgbClr val="D47A5E"/>
        </a:accent3>
        <a:accent4>
          <a:srgbClr val="E6CBA0"/>
        </a:accent4>
        <a:accent5>
          <a:srgbClr val="CF9C49"/>
        </a:accent5>
        <a:accent6>
          <a:srgbClr val="DED97C"/>
        </a:accent6>
        <a:hlink>
          <a:srgbClr val="FFFFFF"/>
        </a:hlink>
        <a:folHlink>
          <a:srgbClr val="783F5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Hancom ThinkFree Weboffice Hshow v1</Application>
  <PresentationFormat>화면 슬라이드 쇼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0</vt:i4>
      </vt:variant>
      <vt:variant>
        <vt:lpstr>슬라이드 제목</vt:lpstr>
      </vt:variant>
      <vt:variant>
        <vt:i4>10</vt:i4>
      </vt:variant>
    </vt:vector>
  </HeadingPairs>
  <TitlesOfParts>
    <vt:vector size="10" baseType="lpstr"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06.0000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 </cp:lastModifiedBy>
  <cp:revision>1</cp:revision>
  <dcterms:created xsi:type="dcterms:W3CDTF">2015-03-11T08:39:00Z</dcterms:created>
  <dcterms:modified xsi:type="dcterms:W3CDTF">2020-08-27T12:48:14Z</dcterms:modified>
</cp:coreProperties>
</file>