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4"/>
  </p:normalViewPr>
  <p:slideViewPr>
    <p:cSldViewPr snapToGrid="0" snapToObjects="1">
      <p:cViewPr>
        <p:scale>
          <a:sx n="106" d="100"/>
          <a:sy n="106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0A5-1119-514F-8E0F-BC8B9298F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F9B64-6F6F-0B44-9470-82A506E8C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4F32-BF8B-6947-B0DA-848C4ABA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1412A-074F-6B48-8A3E-87C6CEC6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9D2C-43CC-1246-9785-D592DFE6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5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B9A6-F31E-4642-A28B-85B158A5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037F8-6766-3E4D-BD2A-9F2DEB3C8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AB89-9792-6B42-AAA0-905A194B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405F-9E48-784F-A2A4-DF70CF75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63E47-4F2A-1C4E-9B1A-058F35F9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561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A2053-3DDF-AB4A-AA4B-B7932AF79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9F900-5FDD-D54C-8925-0FF4E225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E281-28A7-A249-A457-E90C6FB4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3FA6A-9069-AC49-9EFD-F74EE72D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F03B-A843-6D4C-A49A-EAC799AF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799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AE11-4C35-6A40-90B7-304B9E44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62D3-D668-844E-8CF9-4F9A0903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FB1D-749B-2047-A072-50286733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C496-87B5-0A48-86E5-49B8C56A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2D2A-A243-2F49-B593-CAEAB25A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275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E0C0-8A30-EE42-B2CF-2D82044F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5694-0A7C-3041-A8D6-ABCD2384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6BC5-D627-E841-A814-091AC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1D59-03E3-B349-B272-729ACB53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BE19-6E0B-7340-903B-3DEB16E5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991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50C-4A14-2845-B776-A5A327C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6666-382B-594A-9305-26E5BDE05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86EF-23DB-C54D-9D99-27ED9F95F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0236-9E9C-3A4F-98A3-F7602F9F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958E1-360C-9D47-B597-6E3661AD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21F7-B851-CA40-A713-8BCF2529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34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ACA5-9FF0-D744-94A2-87268AD8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578C-150D-214C-8332-4A8A15EB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E4745-D520-A244-8DF8-0A97C2AE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7398B-4278-4143-846D-A9EE41736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CD4F5-4BCF-B74D-BF4B-F5C7EF55C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663BB-1689-D347-BE61-C1AA94F9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AA3FB-7F6D-004F-A49C-7A716498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250BA-31B9-114C-82E1-7E3EE78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395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B85B-1647-F142-8FFD-83C0A3E8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2156C-3844-D34E-806F-6485269A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A3E9D-4DA1-6D48-BD81-B441A75E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CF456-5E3D-144B-A7F1-1CF8DEB6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78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2F9D6-D2F7-A349-83BE-2C829840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84DA9-54D7-F245-8F75-8230B934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7A9B5-3620-5B43-B3EC-40004FBC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3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34BC-9983-874E-AB96-F33650B9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C7B2-C50C-2D4D-A4B3-1F7E774C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50C8-B8A1-2247-A720-6E68600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D70F-D628-0549-A22C-4D8A63DD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FE9FB-7A0E-0F4E-8836-5AD0649A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E5797-83F6-C045-93AC-F2A9F205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324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1214-6EA3-0141-A4A5-D93DB42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C0070-736A-AD4A-9DDC-CDDC1E086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C8A1-B4C4-6642-A2DE-9A000CA5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6AFA4-6E01-6B49-AD2B-6445DF13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B4CBB-980C-DA49-ABD5-8BBBA2C6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75B0C-94E4-1D48-8890-9CA83E3E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1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EB982-211C-7E47-B6B4-2162798A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F7F9-24D8-7245-945A-50385C8D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A48E-F25F-D34E-8065-9DEEDB1BC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27BD-8148-AB4E-A7E0-4B39CD137EFC}" type="datetimeFigureOut">
              <a:rPr lang="en-DE" smtClean="0"/>
              <a:t>12.04.20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5886-3CF5-144E-A60D-43ADF1009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781A-FF3B-2440-97EA-969A5417B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93F4-FF1D-0C44-AD91-4AF6E13BB2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64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81CBF2-1349-DC40-BABE-5DC4CDB7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539750"/>
            <a:ext cx="72009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7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73288D6-6E6C-3546-A4E8-0BE358A7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55" y="0"/>
            <a:ext cx="5274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8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431E0B-D595-4643-A56D-713E1721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567" y="673768"/>
            <a:ext cx="6858312" cy="5503195"/>
          </a:xfrm>
        </p:spPr>
      </p:pic>
    </p:spTree>
    <p:extLst>
      <p:ext uri="{BB962C8B-B14F-4D97-AF65-F5344CB8AC3E}">
        <p14:creationId xmlns:p14="http://schemas.microsoft.com/office/powerpoint/2010/main" val="169679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94BDE9-A8B2-2D49-B85C-EB1E7AABC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925" y="355402"/>
            <a:ext cx="6051885" cy="6147196"/>
          </a:xfrm>
        </p:spPr>
      </p:pic>
    </p:spTree>
    <p:extLst>
      <p:ext uri="{BB962C8B-B14F-4D97-AF65-F5344CB8AC3E}">
        <p14:creationId xmlns:p14="http://schemas.microsoft.com/office/powerpoint/2010/main" val="378445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DBC1D0D-5D18-4248-9C5E-EDE8618D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94" y="0"/>
            <a:ext cx="5716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020A212-1990-F448-8A90-547EECDF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37" y="0"/>
            <a:ext cx="7194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7DE984-458A-6848-AF70-1C222DC2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32" y="0"/>
            <a:ext cx="6074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1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zCRmgaGc4FZQefZ6</dc:creator>
  <cp:lastModifiedBy>zCRmgaGc4FZQefZ6</cp:lastModifiedBy>
  <cp:revision>1</cp:revision>
  <dcterms:created xsi:type="dcterms:W3CDTF">2020-04-12T07:36:47Z</dcterms:created>
  <dcterms:modified xsi:type="dcterms:W3CDTF">2020-04-12T07:41:17Z</dcterms:modified>
</cp:coreProperties>
</file>