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g5jLggBzpAbPIXYYz4iCsU6+q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412</a:t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fe4bdea58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412</a:t>
            </a:r>
            <a:endParaRPr/>
          </a:p>
        </p:txBody>
      </p:sp>
      <p:sp>
        <p:nvSpPr>
          <p:cNvPr id="38" name="Google Shape;38;g2fe4bdea58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idx="4294967295" type="body"/>
          </p:nvPr>
        </p:nvSpPr>
        <p:spPr>
          <a:xfrm>
            <a:off x="378825" y="1690700"/>
            <a:ext cx="7492800" cy="4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Free, Open-Access, Open-Source Journal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NO FEES FOR YOU!!!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Running the website costs ~$300/year + $1/article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elsevier publications can cost $200-$10,000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Peer-Reviewed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Not as heavily as other journals (different focus)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Focus</a:t>
            </a:r>
            <a:r>
              <a:rPr lang="en-US"/>
              <a:t> is on the software, not the paper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All reviews and responses are transparent to public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Handled w/ GitHub issues and pull requests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</a:t>
            </a:r>
            <a:r>
              <a:rPr lang="en-US"/>
              <a:t>aper is not the product the software is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Software speaks for itself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Paper just lists capabilities</a:t>
            </a:r>
            <a:endParaRPr/>
          </a:p>
        </p:txBody>
      </p:sp>
      <p:sp>
        <p:nvSpPr>
          <p:cNvPr id="34" name="Google Shape;34;p2"/>
          <p:cNvSpPr txBox="1"/>
          <p:nvPr>
            <p:ph idx="4294967295" type="title"/>
          </p:nvPr>
        </p:nvSpPr>
        <p:spPr>
          <a:xfrm>
            <a:off x="709613" y="365125"/>
            <a:ext cx="11482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Journal of Open Source Software (JOSS)</a:t>
            </a:r>
            <a:endParaRPr/>
          </a:p>
        </p:txBody>
      </p:sp>
      <p:pic>
        <p:nvPicPr>
          <p:cNvPr id="35" name="Google Shape;3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625" y="1690711"/>
            <a:ext cx="3650175" cy="38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e4bdea582_0_11"/>
          <p:cNvSpPr txBox="1"/>
          <p:nvPr>
            <p:ph idx="4294967295" type="body"/>
          </p:nvPr>
        </p:nvSpPr>
        <p:spPr>
          <a:xfrm>
            <a:off x="378825" y="1690700"/>
            <a:ext cx="7492800" cy="41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Documents open-source software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Any scientific software is allowed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Software publications are not usually counted towards career progression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Software is compiled, ran, and verified by the reviewers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JOSE (Journal of Open Source Education)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ublish open-source whenever possible</a:t>
            </a:r>
            <a:endParaRPr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"Nothing in science has any value to society if it is not communicated." -Anne Roe</a:t>
            </a:r>
            <a:endParaRPr/>
          </a:p>
        </p:txBody>
      </p:sp>
      <p:sp>
        <p:nvSpPr>
          <p:cNvPr id="41" name="Google Shape;41;g2fe4bdea582_0_1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Journal of Open Source Software (JOSS)</a:t>
            </a:r>
            <a:endParaRPr/>
          </a:p>
        </p:txBody>
      </p:sp>
      <p:pic>
        <p:nvPicPr>
          <p:cNvPr id="42" name="Google Shape;42;g2fe4bdea58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9625" y="1690711"/>
            <a:ext cx="3650175" cy="38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