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57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7ABAD-E105-3F4A-9267-B427825AD44F}" v="173" dt="2021-03-24T22:45:12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Spector" userId="51414c03b1525c11" providerId="LiveId" clId="{6F57ABAD-E105-3F4A-9267-B427825AD44F}"/>
    <pc:docChg chg="undo custSel addSld modSld">
      <pc:chgData name="Jordan Spector" userId="51414c03b1525c11" providerId="LiveId" clId="{6F57ABAD-E105-3F4A-9267-B427825AD44F}" dt="2021-03-24T22:45:12.083" v="1302" actId="20577"/>
      <pc:docMkLst>
        <pc:docMk/>
      </pc:docMkLst>
      <pc:sldChg chg="addSp delSp modSp mod setBg setClrOvrMap">
        <pc:chgData name="Jordan Spector" userId="51414c03b1525c11" providerId="LiveId" clId="{6F57ABAD-E105-3F4A-9267-B427825AD44F}" dt="2021-03-24T22:45:12.083" v="1302" actId="20577"/>
        <pc:sldMkLst>
          <pc:docMk/>
          <pc:sldMk cId="2359499158" sldId="256"/>
        </pc:sldMkLst>
        <pc:spChg chg="mod">
          <ac:chgData name="Jordan Spector" userId="51414c03b1525c11" providerId="LiveId" clId="{6F57ABAD-E105-3F4A-9267-B427825AD44F}" dt="2021-03-24T22:45:12.083" v="1302" actId="20577"/>
          <ac:spMkLst>
            <pc:docMk/>
            <pc:sldMk cId="2359499158" sldId="256"/>
            <ac:spMk id="2" creationId="{3B6DE6EB-2929-004F-B636-B161BC5A6480}"/>
          </ac:spMkLst>
        </pc:spChg>
        <pc:spChg chg="mod">
          <ac:chgData name="Jordan Spector" userId="51414c03b1525c11" providerId="LiveId" clId="{6F57ABAD-E105-3F4A-9267-B427825AD44F}" dt="2021-03-24T20:38:07.716" v="1146" actId="26606"/>
          <ac:spMkLst>
            <pc:docMk/>
            <pc:sldMk cId="2359499158" sldId="256"/>
            <ac:spMk id="3" creationId="{13169AF5-7411-7F40-887E-4D05178215EF}"/>
          </ac:spMkLst>
        </pc:spChg>
        <pc:spChg chg="del">
          <ac:chgData name="Jordan Spector" userId="51414c03b1525c11" providerId="LiveId" clId="{6F57ABAD-E105-3F4A-9267-B427825AD44F}" dt="2021-03-24T20:38:07.716" v="1146" actId="26606"/>
          <ac:spMkLst>
            <pc:docMk/>
            <pc:sldMk cId="2359499158" sldId="256"/>
            <ac:spMk id="12" creationId="{4B24F6DB-F114-44A7-BB56-D401884E4E7F}"/>
          </ac:spMkLst>
        </pc:spChg>
        <pc:grpChg chg="del">
          <ac:chgData name="Jordan Spector" userId="51414c03b1525c11" providerId="LiveId" clId="{6F57ABAD-E105-3F4A-9267-B427825AD44F}" dt="2021-03-24T20:38:07.716" v="1146" actId="26606"/>
          <ac:grpSpMkLst>
            <pc:docMk/>
            <pc:sldMk cId="2359499158" sldId="256"/>
            <ac:grpSpMk id="8" creationId="{9BE10567-6165-46A7-867D-4690A16B46D6}"/>
          </ac:grpSpMkLst>
        </pc:grpChg>
        <pc:grpChg chg="del">
          <ac:chgData name="Jordan Spector" userId="51414c03b1525c11" providerId="LiveId" clId="{6F57ABAD-E105-3F4A-9267-B427825AD44F}" dt="2021-03-24T20:38:07.716" v="1146" actId="26606"/>
          <ac:grpSpMkLst>
            <pc:docMk/>
            <pc:sldMk cId="2359499158" sldId="256"/>
            <ac:grpSpMk id="14" creationId="{4DB50ECD-225E-4F81-AF7B-706DD05F3BA8}"/>
          </ac:grpSpMkLst>
        </pc:grpChg>
        <pc:grpChg chg="add">
          <ac:chgData name="Jordan Spector" userId="51414c03b1525c11" providerId="LiveId" clId="{6F57ABAD-E105-3F4A-9267-B427825AD44F}" dt="2021-03-24T20:38:07.716" v="1146" actId="26606"/>
          <ac:grpSpMkLst>
            <pc:docMk/>
            <pc:sldMk cId="2359499158" sldId="256"/>
            <ac:grpSpMk id="71" creationId="{AD579530-1077-46B3-BD5C-81BB270A1D5B}"/>
          </ac:grpSpMkLst>
        </pc:grpChg>
        <pc:grpChg chg="add">
          <ac:chgData name="Jordan Spector" userId="51414c03b1525c11" providerId="LiveId" clId="{6F57ABAD-E105-3F4A-9267-B427825AD44F}" dt="2021-03-24T20:38:07.716" v="1146" actId="26606"/>
          <ac:grpSpMkLst>
            <pc:docMk/>
            <pc:sldMk cId="2359499158" sldId="256"/>
            <ac:grpSpMk id="75" creationId="{83F79A5F-63B5-4802-B39B-BF0F89DDDA15}"/>
          </ac:grpSpMkLst>
        </pc:grpChg>
        <pc:picChg chg="add mod ord">
          <ac:chgData name="Jordan Spector" userId="51414c03b1525c11" providerId="LiveId" clId="{6F57ABAD-E105-3F4A-9267-B427825AD44F}" dt="2021-03-24T20:38:07.716" v="1146" actId="26606"/>
          <ac:picMkLst>
            <pc:docMk/>
            <pc:sldMk cId="2359499158" sldId="256"/>
            <ac:picMk id="1026" creationId="{FDE4C9B4-9560-9946-A621-10AAB8D0DF0A}"/>
          </ac:picMkLst>
        </pc:picChg>
      </pc:sldChg>
      <pc:sldChg chg="modSp mod">
        <pc:chgData name="Jordan Spector" userId="51414c03b1525c11" providerId="LiveId" clId="{6F57ABAD-E105-3F4A-9267-B427825AD44F}" dt="2021-03-24T19:58:39.784" v="16" actId="1036"/>
        <pc:sldMkLst>
          <pc:docMk/>
          <pc:sldMk cId="965879724" sldId="257"/>
        </pc:sldMkLst>
        <pc:picChg chg="mod">
          <ac:chgData name="Jordan Spector" userId="51414c03b1525c11" providerId="LiveId" clId="{6F57ABAD-E105-3F4A-9267-B427825AD44F}" dt="2021-03-24T19:58:39.784" v="16" actId="1036"/>
          <ac:picMkLst>
            <pc:docMk/>
            <pc:sldMk cId="965879724" sldId="257"/>
            <ac:picMk id="5" creationId="{A262668E-CB18-C142-8C06-173A4AA4049C}"/>
          </ac:picMkLst>
        </pc:picChg>
      </pc:sldChg>
      <pc:sldChg chg="addSp delSp modSp mod setBg">
        <pc:chgData name="Jordan Spector" userId="51414c03b1525c11" providerId="LiveId" clId="{6F57ABAD-E105-3F4A-9267-B427825AD44F}" dt="2021-03-24T20:40:13.516" v="1168" actId="26606"/>
        <pc:sldMkLst>
          <pc:docMk/>
          <pc:sldMk cId="3202815213" sldId="258"/>
        </pc:sldMkLst>
        <pc:spChg chg="mod">
          <ac:chgData name="Jordan Spector" userId="51414c03b1525c11" providerId="LiveId" clId="{6F57ABAD-E105-3F4A-9267-B427825AD44F}" dt="2021-03-24T20:40:13.516" v="1168" actId="26606"/>
          <ac:spMkLst>
            <pc:docMk/>
            <pc:sldMk cId="3202815213" sldId="258"/>
            <ac:spMk id="2" creationId="{A53FCB28-7AF5-9443-AF3E-D8C088B9FCFF}"/>
          </ac:spMkLst>
        </pc:spChg>
        <pc:spChg chg="del">
          <ac:chgData name="Jordan Spector" userId="51414c03b1525c11" providerId="LiveId" clId="{6F57ABAD-E105-3F4A-9267-B427825AD44F}" dt="2021-03-24T20:40:13.516" v="1168" actId="26606"/>
          <ac:spMkLst>
            <pc:docMk/>
            <pc:sldMk cId="3202815213" sldId="258"/>
            <ac:spMk id="8" creationId="{E9B448F0-DA06-4165-AB5F-4330A20E06D0}"/>
          </ac:spMkLst>
        </pc:spChg>
        <pc:spChg chg="add">
          <ac:chgData name="Jordan Spector" userId="51414c03b1525c11" providerId="LiveId" clId="{6F57ABAD-E105-3F4A-9267-B427825AD44F}" dt="2021-03-24T20:40:13.516" v="1168" actId="26606"/>
          <ac:spMkLst>
            <pc:docMk/>
            <pc:sldMk cId="3202815213" sldId="258"/>
            <ac:spMk id="114" creationId="{CD614432-46FD-4B63-8194-64F233F94135}"/>
          </ac:spMkLst>
        </pc:spChg>
        <pc:spChg chg="add">
          <ac:chgData name="Jordan Spector" userId="51414c03b1525c11" providerId="LiveId" clId="{6F57ABAD-E105-3F4A-9267-B427825AD44F}" dt="2021-03-24T20:40:13.516" v="1168" actId="26606"/>
          <ac:spMkLst>
            <pc:docMk/>
            <pc:sldMk cId="3202815213" sldId="258"/>
            <ac:spMk id="174" creationId="{7C914900-562F-42A1-9E63-CD117E0CA000}"/>
          </ac:spMkLst>
        </pc:spChg>
        <pc:grpChg chg="del">
          <ac:chgData name="Jordan Spector" userId="51414c03b1525c11" providerId="LiveId" clId="{6F57ABAD-E105-3F4A-9267-B427825AD44F}" dt="2021-03-24T20:40:13.516" v="1168" actId="26606"/>
          <ac:grpSpMkLst>
            <pc:docMk/>
            <pc:sldMk cId="3202815213" sldId="258"/>
            <ac:grpSpMk id="12" creationId="{2576BCDF-119F-4EB5-83D7-ED823C93EBBD}"/>
          </ac:grpSpMkLst>
        </pc:grpChg>
        <pc:grpChg chg="del">
          <ac:chgData name="Jordan Spector" userId="51414c03b1525c11" providerId="LiveId" clId="{6F57ABAD-E105-3F4A-9267-B427825AD44F}" dt="2021-03-24T20:40:13.516" v="1168" actId="26606"/>
          <ac:grpSpMkLst>
            <pc:docMk/>
            <pc:sldMk cId="3202815213" sldId="258"/>
            <ac:grpSpMk id="41" creationId="{8DB4BB99-C854-45F9-BED1-63D15E3A2411}"/>
          </ac:grpSpMkLst>
        </pc:grpChg>
        <pc:grpChg chg="add">
          <ac:chgData name="Jordan Spector" userId="51414c03b1525c11" providerId="LiveId" clId="{6F57ABAD-E105-3F4A-9267-B427825AD44F}" dt="2021-03-24T20:40:13.516" v="1168" actId="26606"/>
          <ac:grpSpMkLst>
            <pc:docMk/>
            <pc:sldMk cId="3202815213" sldId="258"/>
            <ac:grpSpMk id="58" creationId="{AB86F577-8905-4B21-8AF3-C1BB3433775D}"/>
          </ac:grpSpMkLst>
        </pc:grpChg>
        <pc:grpChg chg="add">
          <ac:chgData name="Jordan Spector" userId="51414c03b1525c11" providerId="LiveId" clId="{6F57ABAD-E105-3F4A-9267-B427825AD44F}" dt="2021-03-24T20:40:13.516" v="1168" actId="26606"/>
          <ac:grpSpMkLst>
            <pc:docMk/>
            <pc:sldMk cId="3202815213" sldId="258"/>
            <ac:grpSpMk id="116" creationId="{57D43E06-E0E9-45FB-9DD8-4513BF040A64}"/>
          </ac:grpSpMkLst>
        </pc:grpChg>
        <pc:graphicFrameChg chg="mod modGraphic">
          <ac:chgData name="Jordan Spector" userId="51414c03b1525c11" providerId="LiveId" clId="{6F57ABAD-E105-3F4A-9267-B427825AD44F}" dt="2021-03-24T20:40:13.516" v="1168" actId="26606"/>
          <ac:graphicFrameMkLst>
            <pc:docMk/>
            <pc:sldMk cId="3202815213" sldId="258"/>
            <ac:graphicFrameMk id="5" creationId="{13ABF0BB-435E-EA4A-82C8-25DACE769769}"/>
          </ac:graphicFrameMkLst>
        </pc:graphicFrameChg>
        <pc:picChg chg="del">
          <ac:chgData name="Jordan Spector" userId="51414c03b1525c11" providerId="LiveId" clId="{6F57ABAD-E105-3F4A-9267-B427825AD44F}" dt="2021-03-24T20:40:13.516" v="1168" actId="26606"/>
          <ac:picMkLst>
            <pc:docMk/>
            <pc:sldMk cId="3202815213" sldId="258"/>
            <ac:picMk id="10" creationId="{92D83638-A467-411A-9C31-FE9A111CD885}"/>
          </ac:picMkLst>
        </pc:picChg>
        <pc:picChg chg="add">
          <ac:chgData name="Jordan Spector" userId="51414c03b1525c11" providerId="LiveId" clId="{6F57ABAD-E105-3F4A-9267-B427825AD44F}" dt="2021-03-24T20:40:13.516" v="1168" actId="26606"/>
          <ac:picMkLst>
            <pc:docMk/>
            <pc:sldMk cId="3202815213" sldId="258"/>
            <ac:picMk id="56" creationId="{678E285C-BE9E-45B7-A3EE-B9792DAE9917}"/>
          </ac:picMkLst>
        </pc:picChg>
        <pc:picChg chg="add">
          <ac:chgData name="Jordan Spector" userId="51414c03b1525c11" providerId="LiveId" clId="{6F57ABAD-E105-3F4A-9267-B427825AD44F}" dt="2021-03-24T20:40:13.516" v="1168" actId="26606"/>
          <ac:picMkLst>
            <pc:docMk/>
            <pc:sldMk cId="3202815213" sldId="258"/>
            <ac:picMk id="172" creationId="{0B0BC616-AF73-491B-AACB-A8C3A548B639}"/>
          </ac:picMkLst>
        </pc:picChg>
      </pc:sldChg>
      <pc:sldChg chg="addSp delSp modSp mod setBg setClrOvrMap">
        <pc:chgData name="Jordan Spector" userId="51414c03b1525c11" providerId="LiveId" clId="{6F57ABAD-E105-3F4A-9267-B427825AD44F}" dt="2021-03-24T21:39:55.390" v="1280" actId="26606"/>
        <pc:sldMkLst>
          <pc:docMk/>
          <pc:sldMk cId="601241282" sldId="259"/>
        </pc:sldMkLst>
        <pc:spChg chg="mod">
          <ac:chgData name="Jordan Spector" userId="51414c03b1525c11" providerId="LiveId" clId="{6F57ABAD-E105-3F4A-9267-B427825AD44F}" dt="2021-03-24T21:39:55.390" v="1280" actId="26606"/>
          <ac:spMkLst>
            <pc:docMk/>
            <pc:sldMk cId="601241282" sldId="259"/>
            <ac:spMk id="2" creationId="{B82CF2B0-1629-6F46-85D6-649B0C4C241F}"/>
          </ac:spMkLst>
        </pc:spChg>
        <pc:spChg chg="del mod">
          <ac:chgData name="Jordan Spector" userId="51414c03b1525c11" providerId="LiveId" clId="{6F57ABAD-E105-3F4A-9267-B427825AD44F}" dt="2021-03-24T20:38:22.876" v="1147" actId="26606"/>
          <ac:spMkLst>
            <pc:docMk/>
            <pc:sldMk cId="601241282" sldId="259"/>
            <ac:spMk id="3" creationId="{D7CDDCF8-30C0-2F47-8C0E-8A0255A4E663}"/>
          </ac:spMkLst>
        </pc:spChg>
        <pc:spChg chg="del">
          <ac:chgData name="Jordan Spector" userId="51414c03b1525c11" providerId="LiveId" clId="{6F57ABAD-E105-3F4A-9267-B427825AD44F}" dt="2021-03-24T20:38:22.876" v="1147" actId="26606"/>
          <ac:spMkLst>
            <pc:docMk/>
            <pc:sldMk cId="601241282" sldId="259"/>
            <ac:spMk id="8" creationId="{6BFC9644-673A-459F-B3C5-9310A4E50E3B}"/>
          </ac:spMkLst>
        </pc:spChg>
        <pc:spChg chg="del">
          <ac:chgData name="Jordan Spector" userId="51414c03b1525c11" providerId="LiveId" clId="{6F57ABAD-E105-3F4A-9267-B427825AD44F}" dt="2021-03-24T20:38:22.876" v="1147" actId="26606"/>
          <ac:spMkLst>
            <pc:docMk/>
            <pc:sldMk cId="601241282" sldId="259"/>
            <ac:spMk id="39" creationId="{7D1C411D-0818-4640-8657-2AF78250C802}"/>
          </ac:spMkLst>
        </pc:spChg>
        <pc:spChg chg="add del">
          <ac:chgData name="Jordan Spector" userId="51414c03b1525c11" providerId="LiveId" clId="{6F57ABAD-E105-3F4A-9267-B427825AD44F}" dt="2021-03-24T21:39:55.390" v="1280" actId="26606"/>
          <ac:spMkLst>
            <pc:docMk/>
            <pc:sldMk cId="601241282" sldId="259"/>
            <ac:spMk id="45" creationId="{54B9C16B-AC4A-44ED-9075-F76549B46E7C}"/>
          </ac:spMkLst>
        </pc:spChg>
        <pc:spChg chg="add del">
          <ac:chgData name="Jordan Spector" userId="51414c03b1525c11" providerId="LiveId" clId="{6F57ABAD-E105-3F4A-9267-B427825AD44F}" dt="2021-03-24T21:39:55.390" v="1280" actId="26606"/>
          <ac:spMkLst>
            <pc:docMk/>
            <pc:sldMk cId="601241282" sldId="259"/>
            <ac:spMk id="78" creationId="{B53044DC-4918-43DA-B49D-91673C6C9485}"/>
          </ac:spMkLst>
        </pc:spChg>
        <pc:grpChg chg="del">
          <ac:chgData name="Jordan Spector" userId="51414c03b1525c11" providerId="LiveId" clId="{6F57ABAD-E105-3F4A-9267-B427825AD44F}" dt="2021-03-24T20:38:22.876" v="1147" actId="26606"/>
          <ac:grpSpMkLst>
            <pc:docMk/>
            <pc:sldMk cId="601241282" sldId="259"/>
            <ac:grpSpMk id="10" creationId="{4ADB9295-9645-4BF2-ADFD-75800B7FAD06}"/>
          </ac:grpSpMkLst>
        </pc:grpChg>
        <pc:grpChg chg="add del">
          <ac:chgData name="Jordan Spector" userId="51414c03b1525c11" providerId="LiveId" clId="{6F57ABAD-E105-3F4A-9267-B427825AD44F}" dt="2021-03-24T21:39:55.390" v="1280" actId="26606"/>
          <ac:grpSpMkLst>
            <pc:docMk/>
            <pc:sldMk cId="601241282" sldId="259"/>
            <ac:grpSpMk id="47" creationId="{62A2FEB6-F419-4684-9ABC-9E32E012E8B7}"/>
          </ac:grpSpMkLst>
        </pc:grpChg>
        <pc:grpChg chg="add del">
          <ac:chgData name="Jordan Spector" userId="51414c03b1525c11" providerId="LiveId" clId="{6F57ABAD-E105-3F4A-9267-B427825AD44F}" dt="2021-03-24T21:39:55.390" v="1280" actId="26606"/>
          <ac:grpSpMkLst>
            <pc:docMk/>
            <pc:sldMk cId="601241282" sldId="259"/>
            <ac:grpSpMk id="80" creationId="{1DCE6B36-1420-43AB-86CF-4E653A517B9C}"/>
          </ac:grpSpMkLst>
        </pc:grpChg>
        <pc:graphicFrameChg chg="add mod modGraphic">
          <ac:chgData name="Jordan Spector" userId="51414c03b1525c11" providerId="LiveId" clId="{6F57ABAD-E105-3F4A-9267-B427825AD44F}" dt="2021-03-24T21:39:55.390" v="1280" actId="26606"/>
          <ac:graphicFrameMkLst>
            <pc:docMk/>
            <pc:sldMk cId="601241282" sldId="259"/>
            <ac:graphicFrameMk id="41" creationId="{C1785E8B-CBD8-43EE-85B9-AE8E7073CCEA}"/>
          </ac:graphicFrameMkLst>
        </pc:graphicFrameChg>
        <pc:picChg chg="add del">
          <ac:chgData name="Jordan Spector" userId="51414c03b1525c11" providerId="LiveId" clId="{6F57ABAD-E105-3F4A-9267-B427825AD44F}" dt="2021-03-24T21:39:55.390" v="1280" actId="26606"/>
          <ac:picMkLst>
            <pc:docMk/>
            <pc:sldMk cId="601241282" sldId="259"/>
            <ac:picMk id="76" creationId="{3E94A106-9341-485C-9057-9D62B2BD083F}"/>
          </ac:picMkLst>
        </pc:picChg>
        <pc:picChg chg="add del">
          <ac:chgData name="Jordan Spector" userId="51414c03b1525c11" providerId="LiveId" clId="{6F57ABAD-E105-3F4A-9267-B427825AD44F}" dt="2021-03-24T21:39:55.390" v="1280" actId="26606"/>
          <ac:picMkLst>
            <pc:docMk/>
            <pc:sldMk cId="601241282" sldId="259"/>
            <ac:picMk id="109" creationId="{9BE36DBF-0333-4D36-A5BF-81FDA2406FE9}"/>
          </ac:picMkLst>
        </pc:picChg>
      </pc:sldChg>
      <pc:sldChg chg="addSp delSp modSp new mod setBg">
        <pc:chgData name="Jordan Spector" userId="51414c03b1525c11" providerId="LiveId" clId="{6F57ABAD-E105-3F4A-9267-B427825AD44F}" dt="2021-03-24T20:43:45.853" v="1216" actId="20577"/>
        <pc:sldMkLst>
          <pc:docMk/>
          <pc:sldMk cId="1229248065" sldId="260"/>
        </pc:sldMkLst>
        <pc:spChg chg="mod">
          <ac:chgData name="Jordan Spector" userId="51414c03b1525c11" providerId="LiveId" clId="{6F57ABAD-E105-3F4A-9267-B427825AD44F}" dt="2021-03-24T20:38:48.696" v="1149" actId="26606"/>
          <ac:spMkLst>
            <pc:docMk/>
            <pc:sldMk cId="1229248065" sldId="260"/>
            <ac:spMk id="2" creationId="{4F94289A-51B2-E74E-9A1A-5A85B2F6CF41}"/>
          </ac:spMkLst>
        </pc:spChg>
        <pc:spChg chg="del mod">
          <ac:chgData name="Jordan Spector" userId="51414c03b1525c11" providerId="LiveId" clId="{6F57ABAD-E105-3F4A-9267-B427825AD44F}" dt="2021-03-24T20:38:48.696" v="1149" actId="26606"/>
          <ac:spMkLst>
            <pc:docMk/>
            <pc:sldMk cId="1229248065" sldId="260"/>
            <ac:spMk id="3" creationId="{969406E9-FD19-1D4B-A314-8368D39D00A7}"/>
          </ac:spMkLst>
        </pc:spChg>
        <pc:graphicFrameChg chg="add mod">
          <ac:chgData name="Jordan Spector" userId="51414c03b1525c11" providerId="LiveId" clId="{6F57ABAD-E105-3F4A-9267-B427825AD44F}" dt="2021-03-24T20:43:45.853" v="1216" actId="20577"/>
          <ac:graphicFrameMkLst>
            <pc:docMk/>
            <pc:sldMk cId="1229248065" sldId="260"/>
            <ac:graphicFrameMk id="5" creationId="{C7EF0A8B-8404-4196-A3E4-1F635E88E38A}"/>
          </ac:graphicFrameMkLst>
        </pc:graphicFrameChg>
      </pc:sldChg>
      <pc:sldChg chg="addSp delSp modSp new mod">
        <pc:chgData name="Jordan Spector" userId="51414c03b1525c11" providerId="LiveId" clId="{6F57ABAD-E105-3F4A-9267-B427825AD44F}" dt="2021-03-24T21:28:06.758" v="1229" actId="20577"/>
        <pc:sldMkLst>
          <pc:docMk/>
          <pc:sldMk cId="1946734171" sldId="261"/>
        </pc:sldMkLst>
        <pc:spChg chg="mod">
          <ac:chgData name="Jordan Spector" userId="51414c03b1525c11" providerId="LiveId" clId="{6F57ABAD-E105-3F4A-9267-B427825AD44F}" dt="2021-03-24T20:00:24.531" v="50" actId="20577"/>
          <ac:spMkLst>
            <pc:docMk/>
            <pc:sldMk cId="1946734171" sldId="261"/>
            <ac:spMk id="2" creationId="{A0FD45FE-DA19-EB4E-9B97-667112CD14CE}"/>
          </ac:spMkLst>
        </pc:spChg>
        <pc:spChg chg="del mod">
          <ac:chgData name="Jordan Spector" userId="51414c03b1525c11" providerId="LiveId" clId="{6F57ABAD-E105-3F4A-9267-B427825AD44F}" dt="2021-03-24T20:41:15.705" v="1172" actId="26606"/>
          <ac:spMkLst>
            <pc:docMk/>
            <pc:sldMk cId="1946734171" sldId="261"/>
            <ac:spMk id="3" creationId="{8C1DAB29-DA1B-0049-A262-71DF324FC9AC}"/>
          </ac:spMkLst>
        </pc:spChg>
        <pc:graphicFrameChg chg="add mod">
          <ac:chgData name="Jordan Spector" userId="51414c03b1525c11" providerId="LiveId" clId="{6F57ABAD-E105-3F4A-9267-B427825AD44F}" dt="2021-03-24T21:28:06.758" v="1229" actId="20577"/>
          <ac:graphicFrameMkLst>
            <pc:docMk/>
            <pc:sldMk cId="1946734171" sldId="261"/>
            <ac:graphicFrameMk id="5" creationId="{6A45374A-6AED-4E91-9AF1-7F9C412CBFF0}"/>
          </ac:graphicFrameMkLst>
        </pc:graphicFrameChg>
      </pc:sldChg>
      <pc:sldChg chg="addSp modSp new mod setBg">
        <pc:chgData name="Jordan Spector" userId="51414c03b1525c11" providerId="LiveId" clId="{6F57ABAD-E105-3F4A-9267-B427825AD44F}" dt="2021-03-24T21:29:01.192" v="1269" actId="20577"/>
        <pc:sldMkLst>
          <pc:docMk/>
          <pc:sldMk cId="3260352409" sldId="262"/>
        </pc:sldMkLst>
        <pc:spChg chg="mod">
          <ac:chgData name="Jordan Spector" userId="51414c03b1525c11" providerId="LiveId" clId="{6F57ABAD-E105-3F4A-9267-B427825AD44F}" dt="2021-03-24T20:38:37.137" v="1148" actId="26606"/>
          <ac:spMkLst>
            <pc:docMk/>
            <pc:sldMk cId="3260352409" sldId="262"/>
            <ac:spMk id="2" creationId="{7716BA75-A381-8849-8D42-F359223E909E}"/>
          </ac:spMkLst>
        </pc:spChg>
        <pc:spChg chg="mod">
          <ac:chgData name="Jordan Spector" userId="51414c03b1525c11" providerId="LiveId" clId="{6F57ABAD-E105-3F4A-9267-B427825AD44F}" dt="2021-03-24T21:29:01.192" v="1269" actId="20577"/>
          <ac:spMkLst>
            <pc:docMk/>
            <pc:sldMk cId="3260352409" sldId="262"/>
            <ac:spMk id="3" creationId="{B3D4E82B-3D96-B449-AFFC-E84F9C0BAD8A}"/>
          </ac:spMkLst>
        </pc:spChg>
        <pc:spChg chg="add">
          <ac:chgData name="Jordan Spector" userId="51414c03b1525c11" providerId="LiveId" clId="{6F57ABAD-E105-3F4A-9267-B427825AD44F}" dt="2021-03-24T20:38:37.137" v="1148" actId="26606"/>
          <ac:spMkLst>
            <pc:docMk/>
            <pc:sldMk cId="3260352409" sldId="262"/>
            <ac:spMk id="66" creationId="{B7D4B16D-600A-41A1-8B1B-3727C56C0C9B}"/>
          </ac:spMkLst>
        </pc:spChg>
        <pc:grpChg chg="add">
          <ac:chgData name="Jordan Spector" userId="51414c03b1525c11" providerId="LiveId" clId="{6F57ABAD-E105-3F4A-9267-B427825AD44F}" dt="2021-03-24T20:38:37.137" v="1148" actId="26606"/>
          <ac:grpSpMkLst>
            <pc:docMk/>
            <pc:sldMk cId="3260352409" sldId="262"/>
            <ac:grpSpMk id="10" creationId="{FF5EAD09-B81D-415F-8BCF-73C81AE05F21}"/>
          </ac:grpSpMkLst>
        </pc:grpChg>
        <pc:grpChg chg="add">
          <ac:chgData name="Jordan Spector" userId="51414c03b1525c11" providerId="LiveId" clId="{6F57ABAD-E105-3F4A-9267-B427825AD44F}" dt="2021-03-24T20:38:37.137" v="1148" actId="26606"/>
          <ac:grpSpMkLst>
            <pc:docMk/>
            <pc:sldMk cId="3260352409" sldId="262"/>
            <ac:grpSpMk id="68" creationId="{DE7C35E0-BD19-4AFC-81BF-7A7507E9C94D}"/>
          </ac:grpSpMkLst>
        </pc:grpChg>
        <pc:picChg chg="add">
          <ac:chgData name="Jordan Spector" userId="51414c03b1525c11" providerId="LiveId" clId="{6F57ABAD-E105-3F4A-9267-B427825AD44F}" dt="2021-03-24T20:38:37.137" v="1148" actId="26606"/>
          <ac:picMkLst>
            <pc:docMk/>
            <pc:sldMk cId="3260352409" sldId="262"/>
            <ac:picMk id="8" creationId="{9ACD3AF8-B16E-4174-8C1A-41F683C4AF8A}"/>
          </ac:picMkLst>
        </pc:picChg>
        <pc:picChg chg="add">
          <ac:chgData name="Jordan Spector" userId="51414c03b1525c11" providerId="LiveId" clId="{6F57ABAD-E105-3F4A-9267-B427825AD44F}" dt="2021-03-24T20:38:37.137" v="1148" actId="26606"/>
          <ac:picMkLst>
            <pc:docMk/>
            <pc:sldMk cId="3260352409" sldId="262"/>
            <ac:picMk id="124" creationId="{51039561-92F9-40EE-900B-6AA0F58042A4}"/>
          </ac:picMkLst>
        </pc:picChg>
        <pc:cxnChg chg="add">
          <ac:chgData name="Jordan Spector" userId="51414c03b1525c11" providerId="LiveId" clId="{6F57ABAD-E105-3F4A-9267-B427825AD44F}" dt="2021-03-24T20:38:37.137" v="1148" actId="26606"/>
          <ac:cxnSpMkLst>
            <pc:docMk/>
            <pc:sldMk cId="3260352409" sldId="262"/>
            <ac:cxnSpMk id="126" creationId="{D902DA06-324A-48CE-8C20-94535480A632}"/>
          </ac:cxnSpMkLst>
        </pc:cxnChg>
      </pc:sldChg>
      <pc:sldChg chg="addSp delSp modSp new mod setBg">
        <pc:chgData name="Jordan Spector" userId="51414c03b1525c11" providerId="LiveId" clId="{6F57ABAD-E105-3F4A-9267-B427825AD44F}" dt="2021-03-24T20:40:58.831" v="1171" actId="26606"/>
        <pc:sldMkLst>
          <pc:docMk/>
          <pc:sldMk cId="1422420522" sldId="263"/>
        </pc:sldMkLst>
        <pc:spChg chg="mod">
          <ac:chgData name="Jordan Spector" userId="51414c03b1525c11" providerId="LiveId" clId="{6F57ABAD-E105-3F4A-9267-B427825AD44F}" dt="2021-03-24T20:40:27.332" v="1169" actId="26606"/>
          <ac:spMkLst>
            <pc:docMk/>
            <pc:sldMk cId="1422420522" sldId="263"/>
            <ac:spMk id="2" creationId="{063C0066-EDA6-B74F-BDA9-1BF20F916A36}"/>
          </ac:spMkLst>
        </pc:spChg>
        <pc:spChg chg="del mod">
          <ac:chgData name="Jordan Spector" userId="51414c03b1525c11" providerId="LiveId" clId="{6F57ABAD-E105-3F4A-9267-B427825AD44F}" dt="2021-03-24T20:40:27.332" v="1169" actId="26606"/>
          <ac:spMkLst>
            <pc:docMk/>
            <pc:sldMk cId="1422420522" sldId="263"/>
            <ac:spMk id="3" creationId="{184CB8DA-3F10-2D4F-A7EE-775C56AE0C6C}"/>
          </ac:spMkLst>
        </pc:spChg>
        <pc:graphicFrameChg chg="add mod modGraphic">
          <ac:chgData name="Jordan Spector" userId="51414c03b1525c11" providerId="LiveId" clId="{6F57ABAD-E105-3F4A-9267-B427825AD44F}" dt="2021-03-24T20:40:58.831" v="1171" actId="26606"/>
          <ac:graphicFrameMkLst>
            <pc:docMk/>
            <pc:sldMk cId="1422420522" sldId="263"/>
            <ac:graphicFrameMk id="5" creationId="{9AC92FD5-A6AD-469F-9F57-24D55209131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eraldm/headlines-for-major-crypto-from-2012-until-today" TargetMode="External"/><Relationship Id="rId2" Type="http://schemas.openxmlformats.org/officeDocument/2006/relationships/hyperlink" Target="https://www.kaggle.com/alaix14/bitcoin-tweets-20160101-to-20190329" TargetMode="External"/><Relationship Id="rId1" Type="http://schemas.openxmlformats.org/officeDocument/2006/relationships/hyperlink" Target="https://www.cryptodatadownload.com/data/bitstamp/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eraldm/headlines-for-major-crypto-from-2012-until-today" TargetMode="External"/><Relationship Id="rId2" Type="http://schemas.openxmlformats.org/officeDocument/2006/relationships/hyperlink" Target="https://www.kaggle.com/alaix14/bitcoin-tweets-20160101-to-20190329" TargetMode="External"/><Relationship Id="rId1" Type="http://schemas.openxmlformats.org/officeDocument/2006/relationships/hyperlink" Target="https://www.cryptodatadownload.com/data/bitstamp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EBC9E-2E4E-4D47-910B-0D2E37202564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B6EDC0C-5F16-4D1A-ADD8-F86E0E8EF849}">
      <dgm:prSet/>
      <dgm:spPr/>
      <dgm:t>
        <a:bodyPr/>
        <a:lstStyle/>
        <a:p>
          <a:r>
            <a:rPr lang="en-US" b="1"/>
            <a:t>Bitstamp Exchange BTC Data CSV</a:t>
          </a:r>
          <a:endParaRPr lang="en-US"/>
        </a:p>
      </dgm:t>
    </dgm:pt>
    <dgm:pt modelId="{ED6D20E6-5C7C-4B4C-9A83-BED0A4D0BAD6}" type="parTrans" cxnId="{64BC5CC6-DCF6-4F7A-BC33-436A998E273B}">
      <dgm:prSet/>
      <dgm:spPr/>
      <dgm:t>
        <a:bodyPr/>
        <a:lstStyle/>
        <a:p>
          <a:endParaRPr lang="en-US"/>
        </a:p>
      </dgm:t>
    </dgm:pt>
    <dgm:pt modelId="{DF78591F-4AB6-471E-9B9B-5A03260EB48C}" type="sibTrans" cxnId="{64BC5CC6-DCF6-4F7A-BC33-436A998E273B}">
      <dgm:prSet/>
      <dgm:spPr/>
      <dgm:t>
        <a:bodyPr/>
        <a:lstStyle/>
        <a:p>
          <a:endParaRPr lang="en-US"/>
        </a:p>
      </dgm:t>
    </dgm:pt>
    <dgm:pt modelId="{FC8A7498-B045-4E38-B717-146E72320E04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1"/>
            </a:rPr>
            <a:t>https://www.cryptodatadownload.com/data/bitstamp/</a:t>
          </a:r>
          <a:endParaRPr lang="en-US"/>
        </a:p>
      </dgm:t>
    </dgm:pt>
    <dgm:pt modelId="{1BA36F23-32F4-41E7-BE8F-C1BDCFF606AB}" type="parTrans" cxnId="{8BA5F883-7F43-4108-9F14-DA8200C428FF}">
      <dgm:prSet/>
      <dgm:spPr/>
      <dgm:t>
        <a:bodyPr/>
        <a:lstStyle/>
        <a:p>
          <a:endParaRPr lang="en-US"/>
        </a:p>
      </dgm:t>
    </dgm:pt>
    <dgm:pt modelId="{FBA5F3F0-1412-4FB1-A426-0FC561460F46}" type="sibTrans" cxnId="{8BA5F883-7F43-4108-9F14-DA8200C428FF}">
      <dgm:prSet/>
      <dgm:spPr/>
      <dgm:t>
        <a:bodyPr/>
        <a:lstStyle/>
        <a:p>
          <a:endParaRPr lang="en-US"/>
        </a:p>
      </dgm:t>
    </dgm:pt>
    <dgm:pt modelId="{D4DDD2D0-10FC-4530-ABFE-7C3FEBFB38F0}">
      <dgm:prSet/>
      <dgm:spPr/>
      <dgm:t>
        <a:bodyPr/>
        <a:lstStyle/>
        <a:p>
          <a:r>
            <a:rPr lang="en-US" b="1"/>
            <a:t>2014-Today</a:t>
          </a:r>
          <a:endParaRPr lang="en-US"/>
        </a:p>
      </dgm:t>
    </dgm:pt>
    <dgm:pt modelId="{DED9C7ED-82D5-4F27-8139-D4331E2F8939}" type="parTrans" cxnId="{09738A28-A6F6-4E1A-A6CC-BE8B2EDDF0A2}">
      <dgm:prSet/>
      <dgm:spPr/>
      <dgm:t>
        <a:bodyPr/>
        <a:lstStyle/>
        <a:p>
          <a:endParaRPr lang="en-US"/>
        </a:p>
      </dgm:t>
    </dgm:pt>
    <dgm:pt modelId="{F1C514BF-E669-452A-9AFF-8CCFB2E29AE7}" type="sibTrans" cxnId="{09738A28-A6F6-4E1A-A6CC-BE8B2EDDF0A2}">
      <dgm:prSet/>
      <dgm:spPr/>
      <dgm:t>
        <a:bodyPr/>
        <a:lstStyle/>
        <a:p>
          <a:endParaRPr lang="en-US"/>
        </a:p>
      </dgm:t>
    </dgm:pt>
    <dgm:pt modelId="{9C19DEAF-2155-470F-BE22-E6F545D06440}">
      <dgm:prSet/>
      <dgm:spPr/>
      <dgm:t>
        <a:bodyPr/>
        <a:lstStyle/>
        <a:p>
          <a:r>
            <a:rPr lang="en-US" b="1"/>
            <a:t>Kaggle 16 Million Bitcoin Tweets CSV (Containing “BTC” or “Bitcoin”)</a:t>
          </a:r>
          <a:endParaRPr lang="en-US"/>
        </a:p>
      </dgm:t>
    </dgm:pt>
    <dgm:pt modelId="{28AC29D7-1540-4ADB-BBC5-1352B9430A73}" type="parTrans" cxnId="{B11210BD-C607-414F-808E-53EBD348C991}">
      <dgm:prSet/>
      <dgm:spPr/>
      <dgm:t>
        <a:bodyPr/>
        <a:lstStyle/>
        <a:p>
          <a:endParaRPr lang="en-US"/>
        </a:p>
      </dgm:t>
    </dgm:pt>
    <dgm:pt modelId="{4B04D637-FCD0-45F3-8273-7E450A2E8010}" type="sibTrans" cxnId="{B11210BD-C607-414F-808E-53EBD348C991}">
      <dgm:prSet/>
      <dgm:spPr/>
      <dgm:t>
        <a:bodyPr/>
        <a:lstStyle/>
        <a:p>
          <a:endParaRPr lang="en-US"/>
        </a:p>
      </dgm:t>
    </dgm:pt>
    <dgm:pt modelId="{0DDED293-5CD9-4477-8753-CCA97BBFE84C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2"/>
            </a:rPr>
            <a:t>https://www.kaggle.com/alaix14/bitcoin-tweets-20160101-to-20190329</a:t>
          </a:r>
          <a:endParaRPr lang="en-US"/>
        </a:p>
      </dgm:t>
    </dgm:pt>
    <dgm:pt modelId="{C60C179D-2729-499E-985C-6C2A1BD3F814}" type="parTrans" cxnId="{CACE2612-17B9-430F-ABD7-91044AD90B07}">
      <dgm:prSet/>
      <dgm:spPr/>
      <dgm:t>
        <a:bodyPr/>
        <a:lstStyle/>
        <a:p>
          <a:endParaRPr lang="en-US"/>
        </a:p>
      </dgm:t>
    </dgm:pt>
    <dgm:pt modelId="{476DFE29-3685-4EA0-AD44-872234E9EB45}" type="sibTrans" cxnId="{CACE2612-17B9-430F-ABD7-91044AD90B07}">
      <dgm:prSet/>
      <dgm:spPr/>
      <dgm:t>
        <a:bodyPr/>
        <a:lstStyle/>
        <a:p>
          <a:endParaRPr lang="en-US"/>
        </a:p>
      </dgm:t>
    </dgm:pt>
    <dgm:pt modelId="{C09AFE0C-EC82-460B-A25D-572A1A983FE2}">
      <dgm:prSet/>
      <dgm:spPr/>
      <dgm:t>
        <a:bodyPr/>
        <a:lstStyle/>
        <a:p>
          <a:r>
            <a:rPr lang="en-US" b="1"/>
            <a:t>2016-2019</a:t>
          </a:r>
          <a:endParaRPr lang="en-US"/>
        </a:p>
      </dgm:t>
    </dgm:pt>
    <dgm:pt modelId="{B08DCFC2-A0E2-4303-8DA3-84CE7EE25445}" type="parTrans" cxnId="{3690696A-4585-4B99-9A5F-2BEF1DE7FA9A}">
      <dgm:prSet/>
      <dgm:spPr/>
      <dgm:t>
        <a:bodyPr/>
        <a:lstStyle/>
        <a:p>
          <a:endParaRPr lang="en-US"/>
        </a:p>
      </dgm:t>
    </dgm:pt>
    <dgm:pt modelId="{2081E955-37BE-4120-A346-559095020C22}" type="sibTrans" cxnId="{3690696A-4585-4B99-9A5F-2BEF1DE7FA9A}">
      <dgm:prSet/>
      <dgm:spPr/>
      <dgm:t>
        <a:bodyPr/>
        <a:lstStyle/>
        <a:p>
          <a:endParaRPr lang="en-US"/>
        </a:p>
      </dgm:t>
    </dgm:pt>
    <dgm:pt modelId="{8737C2B3-48AE-485D-AC04-5DFC00A9F9E2}">
      <dgm:prSet/>
      <dgm:spPr/>
      <dgm:t>
        <a:bodyPr/>
        <a:lstStyle/>
        <a:p>
          <a:r>
            <a:rPr lang="en-US" b="1"/>
            <a:t>Kaggle Aggregated Crypto Headlines CSV (Coindesk, Reuters and WSJ)</a:t>
          </a:r>
          <a:endParaRPr lang="en-US"/>
        </a:p>
      </dgm:t>
    </dgm:pt>
    <dgm:pt modelId="{4A689272-ECF7-418E-8165-26716DC3D167}" type="parTrans" cxnId="{CE14A39F-1E8D-43A7-85A4-F61AEEEAD73E}">
      <dgm:prSet/>
      <dgm:spPr/>
      <dgm:t>
        <a:bodyPr/>
        <a:lstStyle/>
        <a:p>
          <a:endParaRPr lang="en-US"/>
        </a:p>
      </dgm:t>
    </dgm:pt>
    <dgm:pt modelId="{32C05681-E6DF-4A76-8A2C-B50CE60651A4}" type="sibTrans" cxnId="{CE14A39F-1E8D-43A7-85A4-F61AEEEAD73E}">
      <dgm:prSet/>
      <dgm:spPr/>
      <dgm:t>
        <a:bodyPr/>
        <a:lstStyle/>
        <a:p>
          <a:endParaRPr lang="en-US"/>
        </a:p>
      </dgm:t>
    </dgm:pt>
    <dgm:pt modelId="{B13B74F9-26C7-4D30-90F6-503B65DBCF1E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3"/>
            </a:rPr>
            <a:t>https://www.kaggle.com/geraldm/headlines-for-major-crypto-from-2012-until-today</a:t>
          </a:r>
          <a:endParaRPr lang="en-US"/>
        </a:p>
      </dgm:t>
    </dgm:pt>
    <dgm:pt modelId="{B4EFB8A4-EF7C-49DC-A22A-E0D3D7668319}" type="parTrans" cxnId="{F8206614-E63C-423B-9134-D324C3D8C964}">
      <dgm:prSet/>
      <dgm:spPr/>
      <dgm:t>
        <a:bodyPr/>
        <a:lstStyle/>
        <a:p>
          <a:endParaRPr lang="en-US"/>
        </a:p>
      </dgm:t>
    </dgm:pt>
    <dgm:pt modelId="{E01EF350-13E7-4AA7-83A3-2B782E12D51A}" type="sibTrans" cxnId="{F8206614-E63C-423B-9134-D324C3D8C964}">
      <dgm:prSet/>
      <dgm:spPr/>
      <dgm:t>
        <a:bodyPr/>
        <a:lstStyle/>
        <a:p>
          <a:endParaRPr lang="en-US"/>
        </a:p>
      </dgm:t>
    </dgm:pt>
    <dgm:pt modelId="{625B1A27-96EB-48B1-8642-C2EA7AB949F8}">
      <dgm:prSet/>
      <dgm:spPr/>
      <dgm:t>
        <a:bodyPr/>
        <a:lstStyle/>
        <a:p>
          <a:r>
            <a:rPr lang="en-US" b="1"/>
            <a:t>2012-2018</a:t>
          </a:r>
          <a:endParaRPr lang="en-US"/>
        </a:p>
      </dgm:t>
    </dgm:pt>
    <dgm:pt modelId="{9EE5AF4B-61A0-44FF-9F9A-E6F838123ECC}" type="parTrans" cxnId="{7AFC313D-8437-40ED-A62E-31D494BDF92A}">
      <dgm:prSet/>
      <dgm:spPr/>
      <dgm:t>
        <a:bodyPr/>
        <a:lstStyle/>
        <a:p>
          <a:endParaRPr lang="en-US"/>
        </a:p>
      </dgm:t>
    </dgm:pt>
    <dgm:pt modelId="{53A88C64-B71E-464F-A7EB-23A0296DDE1C}" type="sibTrans" cxnId="{7AFC313D-8437-40ED-A62E-31D494BDF92A}">
      <dgm:prSet/>
      <dgm:spPr/>
      <dgm:t>
        <a:bodyPr/>
        <a:lstStyle/>
        <a:p>
          <a:endParaRPr lang="en-US"/>
        </a:p>
      </dgm:t>
    </dgm:pt>
    <dgm:pt modelId="{A4CA11A6-5C28-234D-93AD-AB24283CD0FE}" type="pres">
      <dgm:prSet presAssocID="{C19EBC9E-2E4E-4D47-910B-0D2E37202564}" presName="linear" presStyleCnt="0">
        <dgm:presLayoutVars>
          <dgm:animLvl val="lvl"/>
          <dgm:resizeHandles val="exact"/>
        </dgm:presLayoutVars>
      </dgm:prSet>
      <dgm:spPr/>
    </dgm:pt>
    <dgm:pt modelId="{2AB33FED-099D-2245-B7D9-ED8795A0E40C}" type="pres">
      <dgm:prSet presAssocID="{3B6EDC0C-5F16-4D1A-ADD8-F86E0E8EF8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A6FFC9-D26C-2941-8C37-B05224E4409E}" type="pres">
      <dgm:prSet presAssocID="{3B6EDC0C-5F16-4D1A-ADD8-F86E0E8EF849}" presName="childText" presStyleLbl="revTx" presStyleIdx="0" presStyleCnt="3">
        <dgm:presLayoutVars>
          <dgm:bulletEnabled val="1"/>
        </dgm:presLayoutVars>
      </dgm:prSet>
      <dgm:spPr/>
    </dgm:pt>
    <dgm:pt modelId="{1BBDBBBA-B51F-C24B-99AC-461DA8FF617B}" type="pres">
      <dgm:prSet presAssocID="{9C19DEAF-2155-470F-BE22-E6F545D064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84A079-58EB-3347-924D-8EE8CCA35A13}" type="pres">
      <dgm:prSet presAssocID="{9C19DEAF-2155-470F-BE22-E6F545D06440}" presName="childText" presStyleLbl="revTx" presStyleIdx="1" presStyleCnt="3">
        <dgm:presLayoutVars>
          <dgm:bulletEnabled val="1"/>
        </dgm:presLayoutVars>
      </dgm:prSet>
      <dgm:spPr/>
    </dgm:pt>
    <dgm:pt modelId="{C41D441C-53AC-FB45-8CFC-AB52ADA1B4E1}" type="pres">
      <dgm:prSet presAssocID="{8737C2B3-48AE-485D-AC04-5DFC00A9F9E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74F00B-4F4A-2C4B-9651-129D02F75FF9}" type="pres">
      <dgm:prSet presAssocID="{8737C2B3-48AE-485D-AC04-5DFC00A9F9E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ACE2612-17B9-430F-ABD7-91044AD90B07}" srcId="{9C19DEAF-2155-470F-BE22-E6F545D06440}" destId="{0DDED293-5CD9-4477-8753-CCA97BBFE84C}" srcOrd="0" destOrd="0" parTransId="{C60C179D-2729-499E-985C-6C2A1BD3F814}" sibTransId="{476DFE29-3685-4EA0-AD44-872234E9EB45}"/>
    <dgm:cxn modelId="{F8206614-E63C-423B-9134-D324C3D8C964}" srcId="{8737C2B3-48AE-485D-AC04-5DFC00A9F9E2}" destId="{B13B74F9-26C7-4D30-90F6-503B65DBCF1E}" srcOrd="0" destOrd="0" parTransId="{B4EFB8A4-EF7C-49DC-A22A-E0D3D7668319}" sibTransId="{E01EF350-13E7-4AA7-83A3-2B782E12D51A}"/>
    <dgm:cxn modelId="{327DF015-365D-1842-91DA-D25CF86C0AE9}" type="presOf" srcId="{3B6EDC0C-5F16-4D1A-ADD8-F86E0E8EF849}" destId="{2AB33FED-099D-2245-B7D9-ED8795A0E40C}" srcOrd="0" destOrd="0" presId="urn:microsoft.com/office/officeart/2005/8/layout/vList2"/>
    <dgm:cxn modelId="{09738A28-A6F6-4E1A-A6CC-BE8B2EDDF0A2}" srcId="{3B6EDC0C-5F16-4D1A-ADD8-F86E0E8EF849}" destId="{D4DDD2D0-10FC-4530-ABFE-7C3FEBFB38F0}" srcOrd="1" destOrd="0" parTransId="{DED9C7ED-82D5-4F27-8139-D4331E2F8939}" sibTransId="{F1C514BF-E669-452A-9AFF-8CCFB2E29AE7}"/>
    <dgm:cxn modelId="{7AFC313D-8437-40ED-A62E-31D494BDF92A}" srcId="{8737C2B3-48AE-485D-AC04-5DFC00A9F9E2}" destId="{625B1A27-96EB-48B1-8642-C2EA7AB949F8}" srcOrd="1" destOrd="0" parTransId="{9EE5AF4B-61A0-44FF-9F9A-E6F838123ECC}" sibTransId="{53A88C64-B71E-464F-A7EB-23A0296DDE1C}"/>
    <dgm:cxn modelId="{F6B9C648-D117-E546-B9BF-B510A1B69E55}" type="presOf" srcId="{D4DDD2D0-10FC-4530-ABFE-7C3FEBFB38F0}" destId="{0FA6FFC9-D26C-2941-8C37-B05224E4409E}" srcOrd="0" destOrd="1" presId="urn:microsoft.com/office/officeart/2005/8/layout/vList2"/>
    <dgm:cxn modelId="{BF1C0B64-C5ED-AA41-A9B9-3089504FAFE6}" type="presOf" srcId="{8737C2B3-48AE-485D-AC04-5DFC00A9F9E2}" destId="{C41D441C-53AC-FB45-8CFC-AB52ADA1B4E1}" srcOrd="0" destOrd="0" presId="urn:microsoft.com/office/officeart/2005/8/layout/vList2"/>
    <dgm:cxn modelId="{3690696A-4585-4B99-9A5F-2BEF1DE7FA9A}" srcId="{9C19DEAF-2155-470F-BE22-E6F545D06440}" destId="{C09AFE0C-EC82-460B-A25D-572A1A983FE2}" srcOrd="1" destOrd="0" parTransId="{B08DCFC2-A0E2-4303-8DA3-84CE7EE25445}" sibTransId="{2081E955-37BE-4120-A346-559095020C22}"/>
    <dgm:cxn modelId="{11F0107E-079E-EF41-A331-955470AD3199}" type="presOf" srcId="{B13B74F9-26C7-4D30-90F6-503B65DBCF1E}" destId="{7474F00B-4F4A-2C4B-9651-129D02F75FF9}" srcOrd="0" destOrd="0" presId="urn:microsoft.com/office/officeart/2005/8/layout/vList2"/>
    <dgm:cxn modelId="{8BA5F883-7F43-4108-9F14-DA8200C428FF}" srcId="{3B6EDC0C-5F16-4D1A-ADD8-F86E0E8EF849}" destId="{FC8A7498-B045-4E38-B717-146E72320E04}" srcOrd="0" destOrd="0" parTransId="{1BA36F23-32F4-41E7-BE8F-C1BDCFF606AB}" sibTransId="{FBA5F3F0-1412-4FB1-A426-0FC561460F46}"/>
    <dgm:cxn modelId="{3BDD4F8B-C067-814D-8370-24016C158C51}" type="presOf" srcId="{625B1A27-96EB-48B1-8642-C2EA7AB949F8}" destId="{7474F00B-4F4A-2C4B-9651-129D02F75FF9}" srcOrd="0" destOrd="1" presId="urn:microsoft.com/office/officeart/2005/8/layout/vList2"/>
    <dgm:cxn modelId="{CE14A39F-1E8D-43A7-85A4-F61AEEEAD73E}" srcId="{C19EBC9E-2E4E-4D47-910B-0D2E37202564}" destId="{8737C2B3-48AE-485D-AC04-5DFC00A9F9E2}" srcOrd="2" destOrd="0" parTransId="{4A689272-ECF7-418E-8165-26716DC3D167}" sibTransId="{32C05681-E6DF-4A76-8A2C-B50CE60651A4}"/>
    <dgm:cxn modelId="{40D574A0-0BBF-2549-8980-4B3D5A078213}" type="presOf" srcId="{FC8A7498-B045-4E38-B717-146E72320E04}" destId="{0FA6FFC9-D26C-2941-8C37-B05224E4409E}" srcOrd="0" destOrd="0" presId="urn:microsoft.com/office/officeart/2005/8/layout/vList2"/>
    <dgm:cxn modelId="{4B20CAAD-7F42-A04C-921E-C6047C0D6F3E}" type="presOf" srcId="{C19EBC9E-2E4E-4D47-910B-0D2E37202564}" destId="{A4CA11A6-5C28-234D-93AD-AB24283CD0FE}" srcOrd="0" destOrd="0" presId="urn:microsoft.com/office/officeart/2005/8/layout/vList2"/>
    <dgm:cxn modelId="{B7F544B0-DBD1-9149-AE18-57F88E6D0D1F}" type="presOf" srcId="{0DDED293-5CD9-4477-8753-CCA97BBFE84C}" destId="{9E84A079-58EB-3347-924D-8EE8CCA35A13}" srcOrd="0" destOrd="0" presId="urn:microsoft.com/office/officeart/2005/8/layout/vList2"/>
    <dgm:cxn modelId="{8FEBF0B6-00ED-3A49-B553-B7545F5F33C6}" type="presOf" srcId="{9C19DEAF-2155-470F-BE22-E6F545D06440}" destId="{1BBDBBBA-B51F-C24B-99AC-461DA8FF617B}" srcOrd="0" destOrd="0" presId="urn:microsoft.com/office/officeart/2005/8/layout/vList2"/>
    <dgm:cxn modelId="{B11210BD-C607-414F-808E-53EBD348C991}" srcId="{C19EBC9E-2E4E-4D47-910B-0D2E37202564}" destId="{9C19DEAF-2155-470F-BE22-E6F545D06440}" srcOrd="1" destOrd="0" parTransId="{28AC29D7-1540-4ADB-BBC5-1352B9430A73}" sibTransId="{4B04D637-FCD0-45F3-8273-7E450A2E8010}"/>
    <dgm:cxn modelId="{64BC5CC6-DCF6-4F7A-BC33-436A998E273B}" srcId="{C19EBC9E-2E4E-4D47-910B-0D2E37202564}" destId="{3B6EDC0C-5F16-4D1A-ADD8-F86E0E8EF849}" srcOrd="0" destOrd="0" parTransId="{ED6D20E6-5C7C-4B4C-9A83-BED0A4D0BAD6}" sibTransId="{DF78591F-4AB6-471E-9B9B-5A03260EB48C}"/>
    <dgm:cxn modelId="{5B5DBCE2-9C0D-4F4A-BEAE-A8D458A7D9D9}" type="presOf" srcId="{C09AFE0C-EC82-460B-A25D-572A1A983FE2}" destId="{9E84A079-58EB-3347-924D-8EE8CCA35A13}" srcOrd="0" destOrd="1" presId="urn:microsoft.com/office/officeart/2005/8/layout/vList2"/>
    <dgm:cxn modelId="{F929E745-31A1-8547-8982-5EA1F03D0550}" type="presParOf" srcId="{A4CA11A6-5C28-234D-93AD-AB24283CD0FE}" destId="{2AB33FED-099D-2245-B7D9-ED8795A0E40C}" srcOrd="0" destOrd="0" presId="urn:microsoft.com/office/officeart/2005/8/layout/vList2"/>
    <dgm:cxn modelId="{DC94F6AC-7907-794E-832A-9A63E826AE17}" type="presParOf" srcId="{A4CA11A6-5C28-234D-93AD-AB24283CD0FE}" destId="{0FA6FFC9-D26C-2941-8C37-B05224E4409E}" srcOrd="1" destOrd="0" presId="urn:microsoft.com/office/officeart/2005/8/layout/vList2"/>
    <dgm:cxn modelId="{C22454DD-C6E4-C744-BEEE-065C564E0FF2}" type="presParOf" srcId="{A4CA11A6-5C28-234D-93AD-AB24283CD0FE}" destId="{1BBDBBBA-B51F-C24B-99AC-461DA8FF617B}" srcOrd="2" destOrd="0" presId="urn:microsoft.com/office/officeart/2005/8/layout/vList2"/>
    <dgm:cxn modelId="{7EE14144-C800-CB4C-80E1-7AF8EF3BC1C8}" type="presParOf" srcId="{A4CA11A6-5C28-234D-93AD-AB24283CD0FE}" destId="{9E84A079-58EB-3347-924D-8EE8CCA35A13}" srcOrd="3" destOrd="0" presId="urn:microsoft.com/office/officeart/2005/8/layout/vList2"/>
    <dgm:cxn modelId="{78784C00-84A0-3446-B06F-B8A370592AD8}" type="presParOf" srcId="{A4CA11A6-5C28-234D-93AD-AB24283CD0FE}" destId="{C41D441C-53AC-FB45-8CFC-AB52ADA1B4E1}" srcOrd="4" destOrd="0" presId="urn:microsoft.com/office/officeart/2005/8/layout/vList2"/>
    <dgm:cxn modelId="{AC1BF7CC-7F2B-7243-9EF1-10872E727E1D}" type="presParOf" srcId="{A4CA11A6-5C28-234D-93AD-AB24283CD0FE}" destId="{7474F00B-4F4A-2C4B-9651-129D02F75FF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174C3-60F6-43CA-A11C-E041B5479652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548409-CF33-459F-BEB8-F26512838F3F}">
      <dgm:prSet/>
      <dgm:spPr/>
      <dgm:t>
        <a:bodyPr/>
        <a:lstStyle/>
        <a:p>
          <a:r>
            <a:rPr lang="en-US" dirty="0"/>
            <a:t>Read CSVs into </a:t>
          </a:r>
          <a:r>
            <a:rPr lang="en-US" dirty="0" err="1"/>
            <a:t>Dataframes</a:t>
          </a:r>
          <a:endParaRPr lang="en-US" dirty="0"/>
        </a:p>
      </dgm:t>
    </dgm:pt>
    <dgm:pt modelId="{C3DDB4D6-5556-4234-B8F1-3DAF57B76B57}" type="parTrans" cxnId="{2AC946BC-88D9-40DF-A0C9-A67E6BB41743}">
      <dgm:prSet/>
      <dgm:spPr/>
      <dgm:t>
        <a:bodyPr/>
        <a:lstStyle/>
        <a:p>
          <a:endParaRPr lang="en-US"/>
        </a:p>
      </dgm:t>
    </dgm:pt>
    <dgm:pt modelId="{53FC18F2-0065-41ED-8DFD-73941C464EFC}" type="sibTrans" cxnId="{2AC946BC-88D9-40DF-A0C9-A67E6BB41743}">
      <dgm:prSet/>
      <dgm:spPr/>
      <dgm:t>
        <a:bodyPr/>
        <a:lstStyle/>
        <a:p>
          <a:endParaRPr lang="en-US"/>
        </a:p>
      </dgm:t>
    </dgm:pt>
    <dgm:pt modelId="{588B3095-4458-4CFE-9370-1972FD706979}">
      <dgm:prSet/>
      <dgm:spPr/>
      <dgm:t>
        <a:bodyPr/>
        <a:lstStyle/>
        <a:p>
          <a:r>
            <a:rPr lang="en-US"/>
            <a:t>TextBlob Sentiment Analysis</a:t>
          </a:r>
        </a:p>
      </dgm:t>
    </dgm:pt>
    <dgm:pt modelId="{AC104018-3A75-4C0B-B734-A5C402BE76BA}" type="parTrans" cxnId="{93ABFF00-04B1-42B6-B875-932AD40BD811}">
      <dgm:prSet/>
      <dgm:spPr/>
      <dgm:t>
        <a:bodyPr/>
        <a:lstStyle/>
        <a:p>
          <a:endParaRPr lang="en-US"/>
        </a:p>
      </dgm:t>
    </dgm:pt>
    <dgm:pt modelId="{521E5296-772E-4C68-A697-7626480465F8}" type="sibTrans" cxnId="{93ABFF00-04B1-42B6-B875-932AD40BD811}">
      <dgm:prSet/>
      <dgm:spPr/>
      <dgm:t>
        <a:bodyPr/>
        <a:lstStyle/>
        <a:p>
          <a:endParaRPr lang="en-US"/>
        </a:p>
      </dgm:t>
    </dgm:pt>
    <dgm:pt modelId="{645F9FE3-82EA-470B-BA64-ADD135354F80}">
      <dgm:prSet/>
      <dgm:spPr/>
      <dgm:t>
        <a:bodyPr/>
        <a:lstStyle/>
        <a:p>
          <a:r>
            <a:rPr lang="en-US"/>
            <a:t>Subjectivity and polarity of tweets and headlines</a:t>
          </a:r>
        </a:p>
      </dgm:t>
    </dgm:pt>
    <dgm:pt modelId="{4A6B974E-7FE5-42DF-A999-282C7068FB84}" type="parTrans" cxnId="{17317199-160E-4D74-B0BA-DE7B7FB38DD2}">
      <dgm:prSet/>
      <dgm:spPr/>
      <dgm:t>
        <a:bodyPr/>
        <a:lstStyle/>
        <a:p>
          <a:endParaRPr lang="en-US"/>
        </a:p>
      </dgm:t>
    </dgm:pt>
    <dgm:pt modelId="{F2EC372E-DAF4-4532-885A-51D07DFF13C7}" type="sibTrans" cxnId="{17317199-160E-4D74-B0BA-DE7B7FB38DD2}">
      <dgm:prSet/>
      <dgm:spPr/>
      <dgm:t>
        <a:bodyPr/>
        <a:lstStyle/>
        <a:p>
          <a:endParaRPr lang="en-US"/>
        </a:p>
      </dgm:t>
    </dgm:pt>
    <dgm:pt modelId="{CCB33B77-230E-40D0-94E1-1288A3554661}">
      <dgm:prSet/>
      <dgm:spPr/>
      <dgm:t>
        <a:bodyPr/>
        <a:lstStyle/>
        <a:p>
          <a:r>
            <a:rPr lang="en-US"/>
            <a:t>Merge Results</a:t>
          </a:r>
        </a:p>
      </dgm:t>
    </dgm:pt>
    <dgm:pt modelId="{1C53C7C0-BB23-4836-AADE-C15F65C67A1D}" type="parTrans" cxnId="{EAE989A6-B00B-4330-91BE-57C8FF8546E2}">
      <dgm:prSet/>
      <dgm:spPr/>
      <dgm:t>
        <a:bodyPr/>
        <a:lstStyle/>
        <a:p>
          <a:endParaRPr lang="en-US"/>
        </a:p>
      </dgm:t>
    </dgm:pt>
    <dgm:pt modelId="{7AFB3DE4-231D-483D-9E72-D3112027051F}" type="sibTrans" cxnId="{EAE989A6-B00B-4330-91BE-57C8FF8546E2}">
      <dgm:prSet/>
      <dgm:spPr/>
      <dgm:t>
        <a:bodyPr/>
        <a:lstStyle/>
        <a:p>
          <a:endParaRPr lang="en-US"/>
        </a:p>
      </dgm:t>
    </dgm:pt>
    <dgm:pt modelId="{2ACA1E80-CEF2-4B3C-8814-6FF183600B5B}">
      <dgm:prSet/>
      <dgm:spPr/>
      <dgm:t>
        <a:bodyPr/>
        <a:lstStyle/>
        <a:p>
          <a:r>
            <a:rPr lang="en-US" dirty="0"/>
            <a:t>Merge by matching dates (Outer join)</a:t>
          </a:r>
        </a:p>
      </dgm:t>
    </dgm:pt>
    <dgm:pt modelId="{B2CEF505-E0E0-4F30-BB51-367DA26EEFDF}" type="parTrans" cxnId="{FA3BF493-C774-4854-B148-6FB42A77B29C}">
      <dgm:prSet/>
      <dgm:spPr/>
      <dgm:t>
        <a:bodyPr/>
        <a:lstStyle/>
        <a:p>
          <a:endParaRPr lang="en-US"/>
        </a:p>
      </dgm:t>
    </dgm:pt>
    <dgm:pt modelId="{172130B9-17BB-41CF-8A02-5759BCDD00E0}" type="sibTrans" cxnId="{FA3BF493-C774-4854-B148-6FB42A77B29C}">
      <dgm:prSet/>
      <dgm:spPr/>
      <dgm:t>
        <a:bodyPr/>
        <a:lstStyle/>
        <a:p>
          <a:endParaRPr lang="en-US"/>
        </a:p>
      </dgm:t>
    </dgm:pt>
    <dgm:pt modelId="{DB47C4D7-D6DD-4132-A787-838C6385684F}">
      <dgm:prSet/>
      <dgm:spPr/>
      <dgm:t>
        <a:bodyPr/>
        <a:lstStyle/>
        <a:p>
          <a:r>
            <a:rPr lang="en-US" dirty="0"/>
            <a:t>Drop rows with missing values</a:t>
          </a:r>
        </a:p>
      </dgm:t>
    </dgm:pt>
    <dgm:pt modelId="{909B46E7-4BEB-4984-84F5-A2FC61F45A00}" type="parTrans" cxnId="{5A9F4F25-5CB3-457F-A610-0DF13CA269C8}">
      <dgm:prSet/>
      <dgm:spPr/>
      <dgm:t>
        <a:bodyPr/>
        <a:lstStyle/>
        <a:p>
          <a:endParaRPr lang="en-US"/>
        </a:p>
      </dgm:t>
    </dgm:pt>
    <dgm:pt modelId="{4D055A5B-2108-4923-A361-7697A264DC17}" type="sibTrans" cxnId="{5A9F4F25-5CB3-457F-A610-0DF13CA269C8}">
      <dgm:prSet/>
      <dgm:spPr/>
      <dgm:t>
        <a:bodyPr/>
        <a:lstStyle/>
        <a:p>
          <a:endParaRPr lang="en-US"/>
        </a:p>
      </dgm:t>
    </dgm:pt>
    <dgm:pt modelId="{CB43DFB0-C226-4417-AC28-5458B4749A9C}">
      <dgm:prSet/>
      <dgm:spPr/>
      <dgm:t>
        <a:bodyPr/>
        <a:lstStyle/>
        <a:p>
          <a:r>
            <a:rPr lang="en-US"/>
            <a:t>Attempt Modeling on Results</a:t>
          </a:r>
        </a:p>
      </dgm:t>
    </dgm:pt>
    <dgm:pt modelId="{C61DFB15-B1AE-443C-AEF1-079039DA5F86}" type="parTrans" cxnId="{59EEBC95-608D-4E33-B730-3EEF16B5C2CE}">
      <dgm:prSet/>
      <dgm:spPr/>
      <dgm:t>
        <a:bodyPr/>
        <a:lstStyle/>
        <a:p>
          <a:endParaRPr lang="en-US"/>
        </a:p>
      </dgm:t>
    </dgm:pt>
    <dgm:pt modelId="{5DB3C227-F811-466A-9EA2-ED94ABD8FD1F}" type="sibTrans" cxnId="{59EEBC95-608D-4E33-B730-3EEF16B5C2CE}">
      <dgm:prSet/>
      <dgm:spPr/>
      <dgm:t>
        <a:bodyPr/>
        <a:lstStyle/>
        <a:p>
          <a:endParaRPr lang="en-US"/>
        </a:p>
      </dgm:t>
    </dgm:pt>
    <dgm:pt modelId="{16104C19-67E3-4B47-984F-30213C3A5063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73B9C12F-6133-49C2-8563-26F04B388CE0}" type="parTrans" cxnId="{048F9D6B-DB8E-4400-A3E9-5A4B48007F44}">
      <dgm:prSet/>
      <dgm:spPr/>
      <dgm:t>
        <a:bodyPr/>
        <a:lstStyle/>
        <a:p>
          <a:endParaRPr lang="en-US"/>
        </a:p>
      </dgm:t>
    </dgm:pt>
    <dgm:pt modelId="{BD49EE6B-C161-4F8D-8D7F-DC944E18E9AD}" type="sibTrans" cxnId="{048F9D6B-DB8E-4400-A3E9-5A4B48007F44}">
      <dgm:prSet/>
      <dgm:spPr/>
      <dgm:t>
        <a:bodyPr/>
        <a:lstStyle/>
        <a:p>
          <a:endParaRPr lang="en-US"/>
        </a:p>
      </dgm:t>
    </dgm:pt>
    <dgm:pt modelId="{9133BE9D-63BF-4D6A-9F69-31B1DC9400F7}">
      <dgm:prSet/>
      <dgm:spPr/>
      <dgm:t>
        <a:bodyPr/>
        <a:lstStyle/>
        <a:p>
          <a:r>
            <a:rPr lang="en-US"/>
            <a:t>Random Forest Regressor</a:t>
          </a:r>
        </a:p>
      </dgm:t>
    </dgm:pt>
    <dgm:pt modelId="{D10DFF7F-D890-4073-B497-D1F107698769}" type="parTrans" cxnId="{976A9B16-3EAC-44E8-8C47-12542426E9DB}">
      <dgm:prSet/>
      <dgm:spPr/>
      <dgm:t>
        <a:bodyPr/>
        <a:lstStyle/>
        <a:p>
          <a:endParaRPr lang="en-US"/>
        </a:p>
      </dgm:t>
    </dgm:pt>
    <dgm:pt modelId="{4DB101A2-6295-459E-ABE3-81DA1C60D14D}" type="sibTrans" cxnId="{976A9B16-3EAC-44E8-8C47-12542426E9DB}">
      <dgm:prSet/>
      <dgm:spPr/>
      <dgm:t>
        <a:bodyPr/>
        <a:lstStyle/>
        <a:p>
          <a:endParaRPr lang="en-US"/>
        </a:p>
      </dgm:t>
    </dgm:pt>
    <dgm:pt modelId="{E4C2ABB6-E829-174B-8A9D-386CD9136290}">
      <dgm:prSet/>
      <dgm:spPr/>
      <dgm:t>
        <a:bodyPr/>
        <a:lstStyle/>
        <a:p>
          <a:r>
            <a:rPr lang="en-US" dirty="0"/>
            <a:t>Clean data</a:t>
          </a:r>
        </a:p>
      </dgm:t>
    </dgm:pt>
    <dgm:pt modelId="{019F0AD8-3DCF-8941-8B18-B11F5323B48E}" type="parTrans" cxnId="{169E1F23-26C9-D94E-B9AF-C4C60EA7139B}">
      <dgm:prSet/>
      <dgm:spPr/>
      <dgm:t>
        <a:bodyPr/>
        <a:lstStyle/>
        <a:p>
          <a:endParaRPr lang="en-US"/>
        </a:p>
      </dgm:t>
    </dgm:pt>
    <dgm:pt modelId="{DDEB9B94-834B-D547-B47C-1203F4369A9E}" type="sibTrans" cxnId="{169E1F23-26C9-D94E-B9AF-C4C60EA7139B}">
      <dgm:prSet/>
      <dgm:spPr/>
      <dgm:t>
        <a:bodyPr/>
        <a:lstStyle/>
        <a:p>
          <a:endParaRPr lang="en-US"/>
        </a:p>
      </dgm:t>
    </dgm:pt>
    <dgm:pt modelId="{38FC66AA-6025-C349-8446-95571CE77C63}">
      <dgm:prSet/>
      <dgm:spPr/>
      <dgm:t>
        <a:bodyPr/>
        <a:lstStyle/>
        <a:p>
          <a:r>
            <a:rPr lang="en-US" dirty="0"/>
            <a:t>Convert to datetime</a:t>
          </a:r>
        </a:p>
      </dgm:t>
    </dgm:pt>
    <dgm:pt modelId="{3B3EDFB3-A13F-0444-91F4-D47ECAD730B6}" type="parTrans" cxnId="{3A4ED645-9C0A-8B41-AF66-7E614970CC29}">
      <dgm:prSet/>
      <dgm:spPr/>
    </dgm:pt>
    <dgm:pt modelId="{F675C68E-C018-DE4C-996C-D5455C025769}" type="sibTrans" cxnId="{3A4ED645-9C0A-8B41-AF66-7E614970CC29}">
      <dgm:prSet/>
      <dgm:spPr/>
    </dgm:pt>
    <dgm:pt modelId="{C25F4A25-9FAF-6549-8F5B-A2F1C1A4D4DF}">
      <dgm:prSet/>
      <dgm:spPr/>
      <dgm:t>
        <a:bodyPr/>
        <a:lstStyle/>
        <a:p>
          <a:r>
            <a:rPr lang="en-US" dirty="0"/>
            <a:t>Group by date</a:t>
          </a:r>
        </a:p>
      </dgm:t>
    </dgm:pt>
    <dgm:pt modelId="{CF93DB3D-842C-C548-96FB-586847376864}" type="parTrans" cxnId="{DE9E8755-2C20-F946-AC33-912521071EF0}">
      <dgm:prSet/>
      <dgm:spPr/>
    </dgm:pt>
    <dgm:pt modelId="{7391F9E9-01C2-AC46-8235-1D3B375C7AE4}" type="sibTrans" cxnId="{DE9E8755-2C20-F946-AC33-912521071EF0}">
      <dgm:prSet/>
      <dgm:spPr/>
    </dgm:pt>
    <dgm:pt modelId="{FAFBCDE5-3584-0D4A-83FD-305F84A0DD3B}" type="pres">
      <dgm:prSet presAssocID="{C2F174C3-60F6-43CA-A11C-E041B5479652}" presName="Name0" presStyleCnt="0">
        <dgm:presLayoutVars>
          <dgm:dir/>
          <dgm:animLvl val="lvl"/>
          <dgm:resizeHandles val="exact"/>
        </dgm:presLayoutVars>
      </dgm:prSet>
      <dgm:spPr/>
    </dgm:pt>
    <dgm:pt modelId="{B8F16B4A-3FC9-7C40-ADE8-7FD6AF10EA41}" type="pres">
      <dgm:prSet presAssocID="{53548409-CF33-459F-BEB8-F26512838F3F}" presName="composite" presStyleCnt="0"/>
      <dgm:spPr/>
    </dgm:pt>
    <dgm:pt modelId="{6A4D27C4-1C4D-2547-B48B-0B3257D9EA53}" type="pres">
      <dgm:prSet presAssocID="{53548409-CF33-459F-BEB8-F26512838F3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8D2DC08-2465-6C4A-A79A-2BE6983D4BB4}" type="pres">
      <dgm:prSet presAssocID="{53548409-CF33-459F-BEB8-F26512838F3F}" presName="desTx" presStyleLbl="alignAccFollowNode1" presStyleIdx="0" presStyleCnt="4">
        <dgm:presLayoutVars>
          <dgm:bulletEnabled val="1"/>
        </dgm:presLayoutVars>
      </dgm:prSet>
      <dgm:spPr/>
    </dgm:pt>
    <dgm:pt modelId="{97E77B58-C626-3540-84B4-0B8902F25190}" type="pres">
      <dgm:prSet presAssocID="{53FC18F2-0065-41ED-8DFD-73941C464EFC}" presName="space" presStyleCnt="0"/>
      <dgm:spPr/>
    </dgm:pt>
    <dgm:pt modelId="{29BB179C-3F81-C044-96B4-4E90D51E91BA}" type="pres">
      <dgm:prSet presAssocID="{588B3095-4458-4CFE-9370-1972FD706979}" presName="composite" presStyleCnt="0"/>
      <dgm:spPr/>
    </dgm:pt>
    <dgm:pt modelId="{E27E8535-795C-304E-9F6F-419D3C5E828B}" type="pres">
      <dgm:prSet presAssocID="{588B3095-4458-4CFE-9370-1972FD70697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BEA8FCD-241E-2E47-919C-95CD64C77314}" type="pres">
      <dgm:prSet presAssocID="{588B3095-4458-4CFE-9370-1972FD706979}" presName="desTx" presStyleLbl="alignAccFollowNode1" presStyleIdx="1" presStyleCnt="4">
        <dgm:presLayoutVars>
          <dgm:bulletEnabled val="1"/>
        </dgm:presLayoutVars>
      </dgm:prSet>
      <dgm:spPr/>
    </dgm:pt>
    <dgm:pt modelId="{A794E500-784A-3041-A493-D7C472C4EEAF}" type="pres">
      <dgm:prSet presAssocID="{521E5296-772E-4C68-A697-7626480465F8}" presName="space" presStyleCnt="0"/>
      <dgm:spPr/>
    </dgm:pt>
    <dgm:pt modelId="{25BE4BF7-7684-2F40-9589-6C47985EF46E}" type="pres">
      <dgm:prSet presAssocID="{CCB33B77-230E-40D0-94E1-1288A3554661}" presName="composite" presStyleCnt="0"/>
      <dgm:spPr/>
    </dgm:pt>
    <dgm:pt modelId="{033FDCC5-1F83-A843-A8CB-A88076F47D22}" type="pres">
      <dgm:prSet presAssocID="{CCB33B77-230E-40D0-94E1-1288A355466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F334817-0DFA-E843-ADCE-8F5C95A6973A}" type="pres">
      <dgm:prSet presAssocID="{CCB33B77-230E-40D0-94E1-1288A3554661}" presName="desTx" presStyleLbl="alignAccFollowNode1" presStyleIdx="2" presStyleCnt="4">
        <dgm:presLayoutVars>
          <dgm:bulletEnabled val="1"/>
        </dgm:presLayoutVars>
      </dgm:prSet>
      <dgm:spPr/>
    </dgm:pt>
    <dgm:pt modelId="{A0EEC25D-DFD2-7A42-8EE6-928C980ECD59}" type="pres">
      <dgm:prSet presAssocID="{7AFB3DE4-231D-483D-9E72-D3112027051F}" presName="space" presStyleCnt="0"/>
      <dgm:spPr/>
    </dgm:pt>
    <dgm:pt modelId="{D2DF9590-E434-9140-A8EF-ED144FF12F5C}" type="pres">
      <dgm:prSet presAssocID="{CB43DFB0-C226-4417-AC28-5458B4749A9C}" presName="composite" presStyleCnt="0"/>
      <dgm:spPr/>
    </dgm:pt>
    <dgm:pt modelId="{B4800629-CB49-1D49-A3C1-45654197E1F8}" type="pres">
      <dgm:prSet presAssocID="{CB43DFB0-C226-4417-AC28-5458B4749A9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F4FA2C0-7FB3-BD43-93DA-3E7A23612E21}" type="pres">
      <dgm:prSet presAssocID="{CB43DFB0-C226-4417-AC28-5458B4749A9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3ABFF00-04B1-42B6-B875-932AD40BD811}" srcId="{C2F174C3-60F6-43CA-A11C-E041B5479652}" destId="{588B3095-4458-4CFE-9370-1972FD706979}" srcOrd="1" destOrd="0" parTransId="{AC104018-3A75-4C0B-B734-A5C402BE76BA}" sibTransId="{521E5296-772E-4C68-A697-7626480465F8}"/>
    <dgm:cxn modelId="{88B0FC01-E3E1-C14F-99AE-F8321CFA079B}" type="presOf" srcId="{2ACA1E80-CEF2-4B3C-8814-6FF183600B5B}" destId="{BF334817-0DFA-E843-ADCE-8F5C95A6973A}" srcOrd="0" destOrd="0" presId="urn:microsoft.com/office/officeart/2005/8/layout/hList1"/>
    <dgm:cxn modelId="{859F940C-C21F-3D47-8C68-AF3789431231}" type="presOf" srcId="{C2F174C3-60F6-43CA-A11C-E041B5479652}" destId="{FAFBCDE5-3584-0D4A-83FD-305F84A0DD3B}" srcOrd="0" destOrd="0" presId="urn:microsoft.com/office/officeart/2005/8/layout/hList1"/>
    <dgm:cxn modelId="{976A9B16-3EAC-44E8-8C47-12542426E9DB}" srcId="{CB43DFB0-C226-4417-AC28-5458B4749A9C}" destId="{9133BE9D-63BF-4D6A-9F69-31B1DC9400F7}" srcOrd="1" destOrd="0" parTransId="{D10DFF7F-D890-4073-B497-D1F107698769}" sibTransId="{4DB101A2-6295-459E-ABE3-81DA1C60D14D}"/>
    <dgm:cxn modelId="{5DC6F91D-3763-0B46-B444-9785494E1A04}" type="presOf" srcId="{C25F4A25-9FAF-6549-8F5B-A2F1C1A4D4DF}" destId="{A8D2DC08-2465-6C4A-A79A-2BE6983D4BB4}" srcOrd="0" destOrd="2" presId="urn:microsoft.com/office/officeart/2005/8/layout/hList1"/>
    <dgm:cxn modelId="{169E1F23-26C9-D94E-B9AF-C4C60EA7139B}" srcId="{53548409-CF33-459F-BEB8-F26512838F3F}" destId="{E4C2ABB6-E829-174B-8A9D-386CD9136290}" srcOrd="0" destOrd="0" parTransId="{019F0AD8-3DCF-8941-8B18-B11F5323B48E}" sibTransId="{DDEB9B94-834B-D547-B47C-1203F4369A9E}"/>
    <dgm:cxn modelId="{5A9F4F25-5CB3-457F-A610-0DF13CA269C8}" srcId="{CCB33B77-230E-40D0-94E1-1288A3554661}" destId="{DB47C4D7-D6DD-4132-A787-838C6385684F}" srcOrd="1" destOrd="0" parTransId="{909B46E7-4BEB-4984-84F5-A2FC61F45A00}" sibTransId="{4D055A5B-2108-4923-A361-7697A264DC17}"/>
    <dgm:cxn modelId="{8538073A-649B-4F48-85ED-F4FCD90EAFF7}" type="presOf" srcId="{CB43DFB0-C226-4417-AC28-5458B4749A9C}" destId="{B4800629-CB49-1D49-A3C1-45654197E1F8}" srcOrd="0" destOrd="0" presId="urn:microsoft.com/office/officeart/2005/8/layout/hList1"/>
    <dgm:cxn modelId="{3A4ED645-9C0A-8B41-AF66-7E614970CC29}" srcId="{53548409-CF33-459F-BEB8-F26512838F3F}" destId="{38FC66AA-6025-C349-8446-95571CE77C63}" srcOrd="1" destOrd="0" parTransId="{3B3EDFB3-A13F-0444-91F4-D47ECAD730B6}" sibTransId="{F675C68E-C018-DE4C-996C-D5455C025769}"/>
    <dgm:cxn modelId="{F0F7DC50-48A0-6747-9AE2-7C8F809347FB}" type="presOf" srcId="{DB47C4D7-D6DD-4132-A787-838C6385684F}" destId="{BF334817-0DFA-E843-ADCE-8F5C95A6973A}" srcOrd="0" destOrd="1" presId="urn:microsoft.com/office/officeart/2005/8/layout/hList1"/>
    <dgm:cxn modelId="{79FB2652-5918-C742-AE43-407FF2D8C282}" type="presOf" srcId="{16104C19-67E3-4B47-984F-30213C3A5063}" destId="{5F4FA2C0-7FB3-BD43-93DA-3E7A23612E21}" srcOrd="0" destOrd="0" presId="urn:microsoft.com/office/officeart/2005/8/layout/hList1"/>
    <dgm:cxn modelId="{DE9E8755-2C20-F946-AC33-912521071EF0}" srcId="{53548409-CF33-459F-BEB8-F26512838F3F}" destId="{C25F4A25-9FAF-6549-8F5B-A2F1C1A4D4DF}" srcOrd="2" destOrd="0" parTransId="{CF93DB3D-842C-C548-96FB-586847376864}" sibTransId="{7391F9E9-01C2-AC46-8235-1D3B375C7AE4}"/>
    <dgm:cxn modelId="{048F9D6B-DB8E-4400-A3E9-5A4B48007F44}" srcId="{CB43DFB0-C226-4417-AC28-5458B4749A9C}" destId="{16104C19-67E3-4B47-984F-30213C3A5063}" srcOrd="0" destOrd="0" parTransId="{73B9C12F-6133-49C2-8563-26F04B388CE0}" sibTransId="{BD49EE6B-C161-4F8D-8D7F-DC944E18E9AD}"/>
    <dgm:cxn modelId="{B15CEE7A-B545-9F42-A2C4-B714BD7C3FD5}" type="presOf" srcId="{588B3095-4458-4CFE-9370-1972FD706979}" destId="{E27E8535-795C-304E-9F6F-419D3C5E828B}" srcOrd="0" destOrd="0" presId="urn:microsoft.com/office/officeart/2005/8/layout/hList1"/>
    <dgm:cxn modelId="{464D5C84-9BC8-1C44-8108-99D483CD01ED}" type="presOf" srcId="{53548409-CF33-459F-BEB8-F26512838F3F}" destId="{6A4D27C4-1C4D-2547-B48B-0B3257D9EA53}" srcOrd="0" destOrd="0" presId="urn:microsoft.com/office/officeart/2005/8/layout/hList1"/>
    <dgm:cxn modelId="{57C9F188-E51F-3749-8AEB-FE91DFD2CA59}" type="presOf" srcId="{CCB33B77-230E-40D0-94E1-1288A3554661}" destId="{033FDCC5-1F83-A843-A8CB-A88076F47D22}" srcOrd="0" destOrd="0" presId="urn:microsoft.com/office/officeart/2005/8/layout/hList1"/>
    <dgm:cxn modelId="{FA3BF493-C774-4854-B148-6FB42A77B29C}" srcId="{CCB33B77-230E-40D0-94E1-1288A3554661}" destId="{2ACA1E80-CEF2-4B3C-8814-6FF183600B5B}" srcOrd="0" destOrd="0" parTransId="{B2CEF505-E0E0-4F30-BB51-367DA26EEFDF}" sibTransId="{172130B9-17BB-41CF-8A02-5759BCDD00E0}"/>
    <dgm:cxn modelId="{59EEBC95-608D-4E33-B730-3EEF16B5C2CE}" srcId="{C2F174C3-60F6-43CA-A11C-E041B5479652}" destId="{CB43DFB0-C226-4417-AC28-5458B4749A9C}" srcOrd="3" destOrd="0" parTransId="{C61DFB15-B1AE-443C-AEF1-079039DA5F86}" sibTransId="{5DB3C227-F811-466A-9EA2-ED94ABD8FD1F}"/>
    <dgm:cxn modelId="{17317199-160E-4D74-B0BA-DE7B7FB38DD2}" srcId="{588B3095-4458-4CFE-9370-1972FD706979}" destId="{645F9FE3-82EA-470B-BA64-ADD135354F80}" srcOrd="0" destOrd="0" parTransId="{4A6B974E-7FE5-42DF-A999-282C7068FB84}" sibTransId="{F2EC372E-DAF4-4532-885A-51D07DFF13C7}"/>
    <dgm:cxn modelId="{3DB7729D-6855-0143-8977-8D892561E43F}" type="presOf" srcId="{38FC66AA-6025-C349-8446-95571CE77C63}" destId="{A8D2DC08-2465-6C4A-A79A-2BE6983D4BB4}" srcOrd="0" destOrd="1" presId="urn:microsoft.com/office/officeart/2005/8/layout/hList1"/>
    <dgm:cxn modelId="{EAE989A6-B00B-4330-91BE-57C8FF8546E2}" srcId="{C2F174C3-60F6-43CA-A11C-E041B5479652}" destId="{CCB33B77-230E-40D0-94E1-1288A3554661}" srcOrd="2" destOrd="0" parTransId="{1C53C7C0-BB23-4836-AADE-C15F65C67A1D}" sibTransId="{7AFB3DE4-231D-483D-9E72-D3112027051F}"/>
    <dgm:cxn modelId="{2AC946BC-88D9-40DF-A0C9-A67E6BB41743}" srcId="{C2F174C3-60F6-43CA-A11C-E041B5479652}" destId="{53548409-CF33-459F-BEB8-F26512838F3F}" srcOrd="0" destOrd="0" parTransId="{C3DDB4D6-5556-4234-B8F1-3DAF57B76B57}" sibTransId="{53FC18F2-0065-41ED-8DFD-73941C464EFC}"/>
    <dgm:cxn modelId="{70E642E1-5388-7548-8CEA-C5C30E4F12D6}" type="presOf" srcId="{E4C2ABB6-E829-174B-8A9D-386CD9136290}" destId="{A8D2DC08-2465-6C4A-A79A-2BE6983D4BB4}" srcOrd="0" destOrd="0" presId="urn:microsoft.com/office/officeart/2005/8/layout/hList1"/>
    <dgm:cxn modelId="{7725BBEF-5218-DE47-9AE8-FD9678D7C178}" type="presOf" srcId="{9133BE9D-63BF-4D6A-9F69-31B1DC9400F7}" destId="{5F4FA2C0-7FB3-BD43-93DA-3E7A23612E21}" srcOrd="0" destOrd="1" presId="urn:microsoft.com/office/officeart/2005/8/layout/hList1"/>
    <dgm:cxn modelId="{7CC235F8-5D94-4C40-A224-4C0D3BE6C094}" type="presOf" srcId="{645F9FE3-82EA-470B-BA64-ADD135354F80}" destId="{8BEA8FCD-241E-2E47-919C-95CD64C77314}" srcOrd="0" destOrd="0" presId="urn:microsoft.com/office/officeart/2005/8/layout/hList1"/>
    <dgm:cxn modelId="{92BD9861-D612-3D4B-B0B1-1C79A5EB8B6E}" type="presParOf" srcId="{FAFBCDE5-3584-0D4A-83FD-305F84A0DD3B}" destId="{B8F16B4A-3FC9-7C40-ADE8-7FD6AF10EA41}" srcOrd="0" destOrd="0" presId="urn:microsoft.com/office/officeart/2005/8/layout/hList1"/>
    <dgm:cxn modelId="{FBCDD4CC-56B1-244F-AC26-A0D24C65C9CE}" type="presParOf" srcId="{B8F16B4A-3FC9-7C40-ADE8-7FD6AF10EA41}" destId="{6A4D27C4-1C4D-2547-B48B-0B3257D9EA53}" srcOrd="0" destOrd="0" presId="urn:microsoft.com/office/officeart/2005/8/layout/hList1"/>
    <dgm:cxn modelId="{0D8DCF4A-4B01-6145-9623-FF116813B46B}" type="presParOf" srcId="{B8F16B4A-3FC9-7C40-ADE8-7FD6AF10EA41}" destId="{A8D2DC08-2465-6C4A-A79A-2BE6983D4BB4}" srcOrd="1" destOrd="0" presId="urn:microsoft.com/office/officeart/2005/8/layout/hList1"/>
    <dgm:cxn modelId="{6EA8D75D-7E01-364D-B85C-F297C6954193}" type="presParOf" srcId="{FAFBCDE5-3584-0D4A-83FD-305F84A0DD3B}" destId="{97E77B58-C626-3540-84B4-0B8902F25190}" srcOrd="1" destOrd="0" presId="urn:microsoft.com/office/officeart/2005/8/layout/hList1"/>
    <dgm:cxn modelId="{3727EBA0-41C0-7043-94E7-1B022D438F3D}" type="presParOf" srcId="{FAFBCDE5-3584-0D4A-83FD-305F84A0DD3B}" destId="{29BB179C-3F81-C044-96B4-4E90D51E91BA}" srcOrd="2" destOrd="0" presId="urn:microsoft.com/office/officeart/2005/8/layout/hList1"/>
    <dgm:cxn modelId="{52504DDD-43BB-C845-8837-DC0B497C40F6}" type="presParOf" srcId="{29BB179C-3F81-C044-96B4-4E90D51E91BA}" destId="{E27E8535-795C-304E-9F6F-419D3C5E828B}" srcOrd="0" destOrd="0" presId="urn:microsoft.com/office/officeart/2005/8/layout/hList1"/>
    <dgm:cxn modelId="{727E838F-DE5E-8643-A79D-C6FEB7C52E10}" type="presParOf" srcId="{29BB179C-3F81-C044-96B4-4E90D51E91BA}" destId="{8BEA8FCD-241E-2E47-919C-95CD64C77314}" srcOrd="1" destOrd="0" presId="urn:microsoft.com/office/officeart/2005/8/layout/hList1"/>
    <dgm:cxn modelId="{D6529A0B-4A70-EC4E-960C-8469A1E40602}" type="presParOf" srcId="{FAFBCDE5-3584-0D4A-83FD-305F84A0DD3B}" destId="{A794E500-784A-3041-A493-D7C472C4EEAF}" srcOrd="3" destOrd="0" presId="urn:microsoft.com/office/officeart/2005/8/layout/hList1"/>
    <dgm:cxn modelId="{659F55AE-3FF3-C542-9A42-E45145BAD48C}" type="presParOf" srcId="{FAFBCDE5-3584-0D4A-83FD-305F84A0DD3B}" destId="{25BE4BF7-7684-2F40-9589-6C47985EF46E}" srcOrd="4" destOrd="0" presId="urn:microsoft.com/office/officeart/2005/8/layout/hList1"/>
    <dgm:cxn modelId="{1A838723-176D-D24F-A85A-22CCA2E06737}" type="presParOf" srcId="{25BE4BF7-7684-2F40-9589-6C47985EF46E}" destId="{033FDCC5-1F83-A843-A8CB-A88076F47D22}" srcOrd="0" destOrd="0" presId="urn:microsoft.com/office/officeart/2005/8/layout/hList1"/>
    <dgm:cxn modelId="{C53C49CB-E81F-EE43-81AB-B08E8D3E143F}" type="presParOf" srcId="{25BE4BF7-7684-2F40-9589-6C47985EF46E}" destId="{BF334817-0DFA-E843-ADCE-8F5C95A6973A}" srcOrd="1" destOrd="0" presId="urn:microsoft.com/office/officeart/2005/8/layout/hList1"/>
    <dgm:cxn modelId="{7E8CF5EA-BCA6-DC42-89D2-5CC51B6DCFF2}" type="presParOf" srcId="{FAFBCDE5-3584-0D4A-83FD-305F84A0DD3B}" destId="{A0EEC25D-DFD2-7A42-8EE6-928C980ECD59}" srcOrd="5" destOrd="0" presId="urn:microsoft.com/office/officeart/2005/8/layout/hList1"/>
    <dgm:cxn modelId="{55EB2E60-78AE-A84A-A044-31104D0963CD}" type="presParOf" srcId="{FAFBCDE5-3584-0D4A-83FD-305F84A0DD3B}" destId="{D2DF9590-E434-9140-A8EF-ED144FF12F5C}" srcOrd="6" destOrd="0" presId="urn:microsoft.com/office/officeart/2005/8/layout/hList1"/>
    <dgm:cxn modelId="{6DBB0F17-C425-CF45-BE4A-EA14C95C3B28}" type="presParOf" srcId="{D2DF9590-E434-9140-A8EF-ED144FF12F5C}" destId="{B4800629-CB49-1D49-A3C1-45654197E1F8}" srcOrd="0" destOrd="0" presId="urn:microsoft.com/office/officeart/2005/8/layout/hList1"/>
    <dgm:cxn modelId="{65B64CC7-66E5-1A49-91B6-C083EA48CE9B}" type="presParOf" srcId="{D2DF9590-E434-9140-A8EF-ED144FF12F5C}" destId="{5F4FA2C0-7FB3-BD43-93DA-3E7A23612E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2D852-E38F-4143-BD50-ACAAD16E58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9FF740-FABE-4053-92AE-6B7BBCD18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348 rows of complete data</a:t>
          </a:r>
        </a:p>
      </dgm:t>
    </dgm:pt>
    <dgm:pt modelId="{E3BE4F11-FE4D-4DAD-8F24-51E0C599F4F6}" type="parTrans" cxnId="{071A3143-D175-452C-B37B-77CFC8C77E50}">
      <dgm:prSet/>
      <dgm:spPr/>
      <dgm:t>
        <a:bodyPr/>
        <a:lstStyle/>
        <a:p>
          <a:endParaRPr lang="en-US"/>
        </a:p>
      </dgm:t>
    </dgm:pt>
    <dgm:pt modelId="{083710EE-AA2D-49CE-BDCD-4B8D504738BA}" type="sibTrans" cxnId="{071A3143-D175-452C-B37B-77CFC8C77E50}">
      <dgm:prSet/>
      <dgm:spPr/>
      <dgm:t>
        <a:bodyPr/>
        <a:lstStyle/>
        <a:p>
          <a:endParaRPr lang="en-US"/>
        </a:p>
      </dgm:t>
    </dgm:pt>
    <dgm:pt modelId="{4F1F752A-0A8C-4418-BEFC-D56D7805C8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Timeframes inconsistent</a:t>
          </a:r>
        </a:p>
      </dgm:t>
    </dgm:pt>
    <dgm:pt modelId="{B4FCC861-38D0-44BF-AB88-2F190B564B3A}" type="parTrans" cxnId="{B8A37CA1-9764-474B-8684-9A29E5553839}">
      <dgm:prSet/>
      <dgm:spPr/>
      <dgm:t>
        <a:bodyPr/>
        <a:lstStyle/>
        <a:p>
          <a:endParaRPr lang="en-US"/>
        </a:p>
      </dgm:t>
    </dgm:pt>
    <dgm:pt modelId="{7E387CB1-B2E0-420F-9A6E-CBF8E01A4489}" type="sibTrans" cxnId="{B8A37CA1-9764-474B-8684-9A29E5553839}">
      <dgm:prSet/>
      <dgm:spPr/>
      <dgm:t>
        <a:bodyPr/>
        <a:lstStyle/>
        <a:p>
          <a:endParaRPr lang="en-US"/>
        </a:p>
      </dgm:t>
    </dgm:pt>
    <dgm:pt modelId="{DCB6E370-7A76-4EDB-84AA-7EEFE68D3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insignificant</a:t>
          </a:r>
        </a:p>
      </dgm:t>
    </dgm:pt>
    <dgm:pt modelId="{31FCED79-FAED-480C-B0E8-71091C39CA03}" type="parTrans" cxnId="{C1CEF068-14CF-4A44-8DB6-CF2495F93F0D}">
      <dgm:prSet/>
      <dgm:spPr/>
      <dgm:t>
        <a:bodyPr/>
        <a:lstStyle/>
        <a:p>
          <a:endParaRPr lang="en-US"/>
        </a:p>
      </dgm:t>
    </dgm:pt>
    <dgm:pt modelId="{DA337666-3E43-4B34-894D-5B5FACC4FD8A}" type="sibTrans" cxnId="{C1CEF068-14CF-4A44-8DB6-CF2495F93F0D}">
      <dgm:prSet/>
      <dgm:spPr/>
      <dgm:t>
        <a:bodyPr/>
        <a:lstStyle/>
        <a:p>
          <a:endParaRPr lang="en-US"/>
        </a:p>
      </dgm:t>
    </dgm:pt>
    <dgm:pt modelId="{5949D574-1120-48BB-BFEC-18611EA2C743}" type="pres">
      <dgm:prSet presAssocID="{B372D852-E38F-4143-BD50-ACAAD16E58CB}" presName="root" presStyleCnt="0">
        <dgm:presLayoutVars>
          <dgm:dir/>
          <dgm:resizeHandles val="exact"/>
        </dgm:presLayoutVars>
      </dgm:prSet>
      <dgm:spPr/>
    </dgm:pt>
    <dgm:pt modelId="{FE2C4E3B-8C00-4B7E-8263-D58AC78279FB}" type="pres">
      <dgm:prSet presAssocID="{349FF740-FABE-4053-92AE-6B7BBCD18E88}" presName="compNode" presStyleCnt="0"/>
      <dgm:spPr/>
    </dgm:pt>
    <dgm:pt modelId="{356845C5-CB0D-4C8E-A938-909FC0A4C594}" type="pres">
      <dgm:prSet presAssocID="{349FF740-FABE-4053-92AE-6B7BBCD18E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14D8E0F-BE3E-4477-9F3A-6B8ED59D09C7}" type="pres">
      <dgm:prSet presAssocID="{349FF740-FABE-4053-92AE-6B7BBCD18E88}" presName="spaceRect" presStyleCnt="0"/>
      <dgm:spPr/>
    </dgm:pt>
    <dgm:pt modelId="{6A56889A-8BFE-4949-860D-0BA6DE168395}" type="pres">
      <dgm:prSet presAssocID="{349FF740-FABE-4053-92AE-6B7BBCD18E88}" presName="textRect" presStyleLbl="revTx" presStyleIdx="0" presStyleCnt="3">
        <dgm:presLayoutVars>
          <dgm:chMax val="1"/>
          <dgm:chPref val="1"/>
        </dgm:presLayoutVars>
      </dgm:prSet>
      <dgm:spPr/>
    </dgm:pt>
    <dgm:pt modelId="{71E69A8A-A3A0-44F2-BA24-59173AD4FCF9}" type="pres">
      <dgm:prSet presAssocID="{083710EE-AA2D-49CE-BDCD-4B8D504738BA}" presName="sibTrans" presStyleCnt="0"/>
      <dgm:spPr/>
    </dgm:pt>
    <dgm:pt modelId="{493E3C26-687C-4584-87FA-945A1D35BFC2}" type="pres">
      <dgm:prSet presAssocID="{4F1F752A-0A8C-4418-BEFC-D56D7805C819}" presName="compNode" presStyleCnt="0"/>
      <dgm:spPr/>
    </dgm:pt>
    <dgm:pt modelId="{47B94862-63E5-4013-B0F8-7A6F604D90FF}" type="pres">
      <dgm:prSet presAssocID="{4F1F752A-0A8C-4418-BEFC-D56D7805C8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19A622C-FDB9-419B-B352-FFB55B9244CB}" type="pres">
      <dgm:prSet presAssocID="{4F1F752A-0A8C-4418-BEFC-D56D7805C819}" presName="spaceRect" presStyleCnt="0"/>
      <dgm:spPr/>
    </dgm:pt>
    <dgm:pt modelId="{718BB82A-1EBB-451F-ABFE-D7CBC9D6BEF8}" type="pres">
      <dgm:prSet presAssocID="{4F1F752A-0A8C-4418-BEFC-D56D7805C819}" presName="textRect" presStyleLbl="revTx" presStyleIdx="1" presStyleCnt="3">
        <dgm:presLayoutVars>
          <dgm:chMax val="1"/>
          <dgm:chPref val="1"/>
        </dgm:presLayoutVars>
      </dgm:prSet>
      <dgm:spPr/>
    </dgm:pt>
    <dgm:pt modelId="{69BBA723-3526-4133-B8D6-0942AD037717}" type="pres">
      <dgm:prSet presAssocID="{7E387CB1-B2E0-420F-9A6E-CBF8E01A4489}" presName="sibTrans" presStyleCnt="0"/>
      <dgm:spPr/>
    </dgm:pt>
    <dgm:pt modelId="{C772E2DD-5538-400E-9B3C-5FCFD9105F5D}" type="pres">
      <dgm:prSet presAssocID="{DCB6E370-7A76-4EDB-84AA-7EEFE68D3B97}" presName="compNode" presStyleCnt="0"/>
      <dgm:spPr/>
    </dgm:pt>
    <dgm:pt modelId="{6040D5B8-BF0F-41B7-871D-03221C1549AE}" type="pres">
      <dgm:prSet presAssocID="{DCB6E370-7A76-4EDB-84AA-7EEFE68D3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FB9A6F-B37E-40AB-9504-07CAA2F94430}" type="pres">
      <dgm:prSet presAssocID="{DCB6E370-7A76-4EDB-84AA-7EEFE68D3B97}" presName="spaceRect" presStyleCnt="0"/>
      <dgm:spPr/>
    </dgm:pt>
    <dgm:pt modelId="{D3BD55ED-632F-413F-A65A-4F16DD8A8416}" type="pres">
      <dgm:prSet presAssocID="{DCB6E370-7A76-4EDB-84AA-7EEFE68D3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359A08-1FFE-8541-88DD-9DA5171ABE50}" type="presOf" srcId="{DCB6E370-7A76-4EDB-84AA-7EEFE68D3B97}" destId="{D3BD55ED-632F-413F-A65A-4F16DD8A8416}" srcOrd="0" destOrd="0" presId="urn:microsoft.com/office/officeart/2018/2/layout/IconLabelList"/>
    <dgm:cxn modelId="{02681C2C-2DEF-444A-8314-64E345FF078B}" type="presOf" srcId="{4F1F752A-0A8C-4418-BEFC-D56D7805C819}" destId="{718BB82A-1EBB-451F-ABFE-D7CBC9D6BEF8}" srcOrd="0" destOrd="0" presId="urn:microsoft.com/office/officeart/2018/2/layout/IconLabelList"/>
    <dgm:cxn modelId="{071A3143-D175-452C-B37B-77CFC8C77E50}" srcId="{B372D852-E38F-4143-BD50-ACAAD16E58CB}" destId="{349FF740-FABE-4053-92AE-6B7BBCD18E88}" srcOrd="0" destOrd="0" parTransId="{E3BE4F11-FE4D-4DAD-8F24-51E0C599F4F6}" sibTransId="{083710EE-AA2D-49CE-BDCD-4B8D504738BA}"/>
    <dgm:cxn modelId="{7FD96850-7556-114C-922B-2F3E11A904A0}" type="presOf" srcId="{349FF740-FABE-4053-92AE-6B7BBCD18E88}" destId="{6A56889A-8BFE-4949-860D-0BA6DE168395}" srcOrd="0" destOrd="0" presId="urn:microsoft.com/office/officeart/2018/2/layout/IconLabelList"/>
    <dgm:cxn modelId="{C1CEF068-14CF-4A44-8DB6-CF2495F93F0D}" srcId="{B372D852-E38F-4143-BD50-ACAAD16E58CB}" destId="{DCB6E370-7A76-4EDB-84AA-7EEFE68D3B97}" srcOrd="2" destOrd="0" parTransId="{31FCED79-FAED-480C-B0E8-71091C39CA03}" sibTransId="{DA337666-3E43-4B34-894D-5B5FACC4FD8A}"/>
    <dgm:cxn modelId="{75C43691-F164-CD4C-AFF8-92CEA285F0BF}" type="presOf" srcId="{B372D852-E38F-4143-BD50-ACAAD16E58CB}" destId="{5949D574-1120-48BB-BFEC-18611EA2C743}" srcOrd="0" destOrd="0" presId="urn:microsoft.com/office/officeart/2018/2/layout/IconLabelList"/>
    <dgm:cxn modelId="{B8A37CA1-9764-474B-8684-9A29E5553839}" srcId="{B372D852-E38F-4143-BD50-ACAAD16E58CB}" destId="{4F1F752A-0A8C-4418-BEFC-D56D7805C819}" srcOrd="1" destOrd="0" parTransId="{B4FCC861-38D0-44BF-AB88-2F190B564B3A}" sibTransId="{7E387CB1-B2E0-420F-9A6E-CBF8E01A4489}"/>
    <dgm:cxn modelId="{7BA7E9D6-6155-534E-93AC-C6ADA434FCED}" type="presParOf" srcId="{5949D574-1120-48BB-BFEC-18611EA2C743}" destId="{FE2C4E3B-8C00-4B7E-8263-D58AC78279FB}" srcOrd="0" destOrd="0" presId="urn:microsoft.com/office/officeart/2018/2/layout/IconLabelList"/>
    <dgm:cxn modelId="{6440A5AD-5681-B045-829D-0DC06B2890F1}" type="presParOf" srcId="{FE2C4E3B-8C00-4B7E-8263-D58AC78279FB}" destId="{356845C5-CB0D-4C8E-A938-909FC0A4C594}" srcOrd="0" destOrd="0" presId="urn:microsoft.com/office/officeart/2018/2/layout/IconLabelList"/>
    <dgm:cxn modelId="{C6B34C64-20FE-554C-A73D-2DF4D770D077}" type="presParOf" srcId="{FE2C4E3B-8C00-4B7E-8263-D58AC78279FB}" destId="{C14D8E0F-BE3E-4477-9F3A-6B8ED59D09C7}" srcOrd="1" destOrd="0" presId="urn:microsoft.com/office/officeart/2018/2/layout/IconLabelList"/>
    <dgm:cxn modelId="{B3290658-B0F9-5D45-B843-C7A998A4C854}" type="presParOf" srcId="{FE2C4E3B-8C00-4B7E-8263-D58AC78279FB}" destId="{6A56889A-8BFE-4949-860D-0BA6DE168395}" srcOrd="2" destOrd="0" presId="urn:microsoft.com/office/officeart/2018/2/layout/IconLabelList"/>
    <dgm:cxn modelId="{A8697E21-D16A-4F4B-A8A5-0F1D65711593}" type="presParOf" srcId="{5949D574-1120-48BB-BFEC-18611EA2C743}" destId="{71E69A8A-A3A0-44F2-BA24-59173AD4FCF9}" srcOrd="1" destOrd="0" presId="urn:microsoft.com/office/officeart/2018/2/layout/IconLabelList"/>
    <dgm:cxn modelId="{F8097E99-0823-D449-82E4-C8C1E81459AE}" type="presParOf" srcId="{5949D574-1120-48BB-BFEC-18611EA2C743}" destId="{493E3C26-687C-4584-87FA-945A1D35BFC2}" srcOrd="2" destOrd="0" presId="urn:microsoft.com/office/officeart/2018/2/layout/IconLabelList"/>
    <dgm:cxn modelId="{82A15B79-0F14-444D-8D67-A157F6EDB91F}" type="presParOf" srcId="{493E3C26-687C-4584-87FA-945A1D35BFC2}" destId="{47B94862-63E5-4013-B0F8-7A6F604D90FF}" srcOrd="0" destOrd="0" presId="urn:microsoft.com/office/officeart/2018/2/layout/IconLabelList"/>
    <dgm:cxn modelId="{C9A8A229-24FD-CB4D-AF14-7284E296F2E4}" type="presParOf" srcId="{493E3C26-687C-4584-87FA-945A1D35BFC2}" destId="{419A622C-FDB9-419B-B352-FFB55B9244CB}" srcOrd="1" destOrd="0" presId="urn:microsoft.com/office/officeart/2018/2/layout/IconLabelList"/>
    <dgm:cxn modelId="{E2FD88B5-8EC4-F44F-9D1C-8943874C8BCA}" type="presParOf" srcId="{493E3C26-687C-4584-87FA-945A1D35BFC2}" destId="{718BB82A-1EBB-451F-ABFE-D7CBC9D6BEF8}" srcOrd="2" destOrd="0" presId="urn:microsoft.com/office/officeart/2018/2/layout/IconLabelList"/>
    <dgm:cxn modelId="{D470EDDB-48CB-A44F-9640-DDB48302F275}" type="presParOf" srcId="{5949D574-1120-48BB-BFEC-18611EA2C743}" destId="{69BBA723-3526-4133-B8D6-0942AD037717}" srcOrd="3" destOrd="0" presId="urn:microsoft.com/office/officeart/2018/2/layout/IconLabelList"/>
    <dgm:cxn modelId="{E528B9ED-92D5-D449-AEC4-F2F160CDE0E5}" type="presParOf" srcId="{5949D574-1120-48BB-BFEC-18611EA2C743}" destId="{C772E2DD-5538-400E-9B3C-5FCFD9105F5D}" srcOrd="4" destOrd="0" presId="urn:microsoft.com/office/officeart/2018/2/layout/IconLabelList"/>
    <dgm:cxn modelId="{988058BE-4914-BA44-8493-3A4C993B4AFB}" type="presParOf" srcId="{C772E2DD-5538-400E-9B3C-5FCFD9105F5D}" destId="{6040D5B8-BF0F-41B7-871D-03221C1549AE}" srcOrd="0" destOrd="0" presId="urn:microsoft.com/office/officeart/2018/2/layout/IconLabelList"/>
    <dgm:cxn modelId="{550D0F64-92A3-FE49-9C84-1E1CA1097FC4}" type="presParOf" srcId="{C772E2DD-5538-400E-9B3C-5FCFD9105F5D}" destId="{E9FB9A6F-B37E-40AB-9504-07CAA2F94430}" srcOrd="1" destOrd="0" presId="urn:microsoft.com/office/officeart/2018/2/layout/IconLabelList"/>
    <dgm:cxn modelId="{03B9D1F2-5AB0-914F-8FF8-F048E9541EF0}" type="presParOf" srcId="{C772E2DD-5538-400E-9B3C-5FCFD9105F5D}" destId="{D3BD55ED-632F-413F-A65A-4F16DD8A84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25AE0-7206-4B21-9677-825523A1F2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DB6BF-D732-47F1-A5E0-5D2752849692}">
      <dgm:prSet/>
      <dgm:spPr/>
      <dgm:t>
        <a:bodyPr/>
        <a:lstStyle/>
        <a:p>
          <a:r>
            <a:rPr lang="en-US" dirty="0"/>
            <a:t>Media sentiment doesn’t always reflect price movement</a:t>
          </a:r>
        </a:p>
      </dgm:t>
    </dgm:pt>
    <dgm:pt modelId="{696AEC89-80C2-4F91-A06D-C964BF3D7453}" type="parTrans" cxnId="{53C463BC-8423-48F5-A294-7F93A7799E47}">
      <dgm:prSet/>
      <dgm:spPr/>
      <dgm:t>
        <a:bodyPr/>
        <a:lstStyle/>
        <a:p>
          <a:endParaRPr lang="en-US"/>
        </a:p>
      </dgm:t>
    </dgm:pt>
    <dgm:pt modelId="{410838A9-33B4-492A-A832-EF29D2C61788}" type="sibTrans" cxnId="{53C463BC-8423-48F5-A294-7F93A7799E47}">
      <dgm:prSet/>
      <dgm:spPr/>
      <dgm:t>
        <a:bodyPr/>
        <a:lstStyle/>
        <a:p>
          <a:endParaRPr lang="en-US"/>
        </a:p>
      </dgm:t>
    </dgm:pt>
    <dgm:pt modelId="{FB5319B4-FCB5-4577-B495-6D39DB7009B9}">
      <dgm:prSet/>
      <dgm:spPr/>
      <dgm:t>
        <a:bodyPr/>
        <a:lstStyle/>
        <a:p>
          <a:r>
            <a:rPr lang="en-US"/>
            <a:t>Increased expression of emotions/opinions may reflect higher trading volume</a:t>
          </a:r>
        </a:p>
      </dgm:t>
    </dgm:pt>
    <dgm:pt modelId="{4338EFD1-39DA-42A9-9291-B27A4DD13084}" type="parTrans" cxnId="{706BB336-096A-4BB9-A9D8-E0A7AFF84694}">
      <dgm:prSet/>
      <dgm:spPr/>
      <dgm:t>
        <a:bodyPr/>
        <a:lstStyle/>
        <a:p>
          <a:endParaRPr lang="en-US"/>
        </a:p>
      </dgm:t>
    </dgm:pt>
    <dgm:pt modelId="{A57F1873-65BE-4E39-B2AA-6FCA93ED111A}" type="sibTrans" cxnId="{706BB336-096A-4BB9-A9D8-E0A7AFF84694}">
      <dgm:prSet/>
      <dgm:spPr/>
      <dgm:t>
        <a:bodyPr/>
        <a:lstStyle/>
        <a:p>
          <a:endParaRPr lang="en-US"/>
        </a:p>
      </dgm:t>
    </dgm:pt>
    <dgm:pt modelId="{DD973201-86C1-4542-BB48-55B13109B06B}" type="pres">
      <dgm:prSet presAssocID="{F4F25AE0-7206-4B21-9677-825523A1F2D9}" presName="vert0" presStyleCnt="0">
        <dgm:presLayoutVars>
          <dgm:dir/>
          <dgm:animOne val="branch"/>
          <dgm:animLvl val="lvl"/>
        </dgm:presLayoutVars>
      </dgm:prSet>
      <dgm:spPr/>
    </dgm:pt>
    <dgm:pt modelId="{A1D25537-AF6C-B74C-91F3-1431F2E2EA1E}" type="pres">
      <dgm:prSet presAssocID="{51EDB6BF-D732-47F1-A5E0-5D2752849692}" presName="thickLine" presStyleLbl="alignNode1" presStyleIdx="0" presStyleCnt="2"/>
      <dgm:spPr/>
    </dgm:pt>
    <dgm:pt modelId="{2CACF458-34CF-B440-8684-EFF9079990D2}" type="pres">
      <dgm:prSet presAssocID="{51EDB6BF-D732-47F1-A5E0-5D2752849692}" presName="horz1" presStyleCnt="0"/>
      <dgm:spPr/>
    </dgm:pt>
    <dgm:pt modelId="{86931BA7-5B76-8F47-903A-FB8711ECB6E4}" type="pres">
      <dgm:prSet presAssocID="{51EDB6BF-D732-47F1-A5E0-5D2752849692}" presName="tx1" presStyleLbl="revTx" presStyleIdx="0" presStyleCnt="2"/>
      <dgm:spPr/>
    </dgm:pt>
    <dgm:pt modelId="{1C56A238-4C30-AF46-BD9A-EB8354A32D19}" type="pres">
      <dgm:prSet presAssocID="{51EDB6BF-D732-47F1-A5E0-5D2752849692}" presName="vert1" presStyleCnt="0"/>
      <dgm:spPr/>
    </dgm:pt>
    <dgm:pt modelId="{77DF8642-162E-D14C-8C7E-E677045B18F6}" type="pres">
      <dgm:prSet presAssocID="{FB5319B4-FCB5-4577-B495-6D39DB7009B9}" presName="thickLine" presStyleLbl="alignNode1" presStyleIdx="1" presStyleCnt="2"/>
      <dgm:spPr/>
    </dgm:pt>
    <dgm:pt modelId="{B63CF161-40CA-5F44-BEED-7E8881217A49}" type="pres">
      <dgm:prSet presAssocID="{FB5319B4-FCB5-4577-B495-6D39DB7009B9}" presName="horz1" presStyleCnt="0"/>
      <dgm:spPr/>
    </dgm:pt>
    <dgm:pt modelId="{7A50600C-1047-D64F-8570-9EB0DE20DB38}" type="pres">
      <dgm:prSet presAssocID="{FB5319B4-FCB5-4577-B495-6D39DB7009B9}" presName="tx1" presStyleLbl="revTx" presStyleIdx="1" presStyleCnt="2"/>
      <dgm:spPr/>
    </dgm:pt>
    <dgm:pt modelId="{B8A3F69C-307E-834D-A8AE-D0C0F5402D90}" type="pres">
      <dgm:prSet presAssocID="{FB5319B4-FCB5-4577-B495-6D39DB7009B9}" presName="vert1" presStyleCnt="0"/>
      <dgm:spPr/>
    </dgm:pt>
  </dgm:ptLst>
  <dgm:cxnLst>
    <dgm:cxn modelId="{706BB336-096A-4BB9-A9D8-E0A7AFF84694}" srcId="{F4F25AE0-7206-4B21-9677-825523A1F2D9}" destId="{FB5319B4-FCB5-4577-B495-6D39DB7009B9}" srcOrd="1" destOrd="0" parTransId="{4338EFD1-39DA-42A9-9291-B27A4DD13084}" sibTransId="{A57F1873-65BE-4E39-B2AA-6FCA93ED111A}"/>
    <dgm:cxn modelId="{92F44E68-7D46-DF4C-A076-325FDB0D1B06}" type="presOf" srcId="{51EDB6BF-D732-47F1-A5E0-5D2752849692}" destId="{86931BA7-5B76-8F47-903A-FB8711ECB6E4}" srcOrd="0" destOrd="0" presId="urn:microsoft.com/office/officeart/2008/layout/LinedList"/>
    <dgm:cxn modelId="{F4FD1E82-6029-8347-83CC-A8EB72A3B55A}" type="presOf" srcId="{FB5319B4-FCB5-4577-B495-6D39DB7009B9}" destId="{7A50600C-1047-D64F-8570-9EB0DE20DB38}" srcOrd="0" destOrd="0" presId="urn:microsoft.com/office/officeart/2008/layout/LinedList"/>
    <dgm:cxn modelId="{D16FB48D-ACB5-1249-910C-DE39200ABDA6}" type="presOf" srcId="{F4F25AE0-7206-4B21-9677-825523A1F2D9}" destId="{DD973201-86C1-4542-BB48-55B13109B06B}" srcOrd="0" destOrd="0" presId="urn:microsoft.com/office/officeart/2008/layout/LinedList"/>
    <dgm:cxn modelId="{53C463BC-8423-48F5-A294-7F93A7799E47}" srcId="{F4F25AE0-7206-4B21-9677-825523A1F2D9}" destId="{51EDB6BF-D732-47F1-A5E0-5D2752849692}" srcOrd="0" destOrd="0" parTransId="{696AEC89-80C2-4F91-A06D-C964BF3D7453}" sibTransId="{410838A9-33B4-492A-A832-EF29D2C61788}"/>
    <dgm:cxn modelId="{66F928CC-99A5-984A-802F-0D229BBF69D6}" type="presParOf" srcId="{DD973201-86C1-4542-BB48-55B13109B06B}" destId="{A1D25537-AF6C-B74C-91F3-1431F2E2EA1E}" srcOrd="0" destOrd="0" presId="urn:microsoft.com/office/officeart/2008/layout/LinedList"/>
    <dgm:cxn modelId="{56561499-A21E-694F-BBE9-4442A051EA5B}" type="presParOf" srcId="{DD973201-86C1-4542-BB48-55B13109B06B}" destId="{2CACF458-34CF-B440-8684-EFF9079990D2}" srcOrd="1" destOrd="0" presId="urn:microsoft.com/office/officeart/2008/layout/LinedList"/>
    <dgm:cxn modelId="{B54DE78B-3611-8B46-AEB8-22E602AEDB9F}" type="presParOf" srcId="{2CACF458-34CF-B440-8684-EFF9079990D2}" destId="{86931BA7-5B76-8F47-903A-FB8711ECB6E4}" srcOrd="0" destOrd="0" presId="urn:microsoft.com/office/officeart/2008/layout/LinedList"/>
    <dgm:cxn modelId="{697D9F1F-8E52-D84D-8EDA-D1AEB3543E2E}" type="presParOf" srcId="{2CACF458-34CF-B440-8684-EFF9079990D2}" destId="{1C56A238-4C30-AF46-BD9A-EB8354A32D19}" srcOrd="1" destOrd="0" presId="urn:microsoft.com/office/officeart/2008/layout/LinedList"/>
    <dgm:cxn modelId="{F323D474-42A8-4B4B-9C4D-A2ADC8B34701}" type="presParOf" srcId="{DD973201-86C1-4542-BB48-55B13109B06B}" destId="{77DF8642-162E-D14C-8C7E-E677045B18F6}" srcOrd="2" destOrd="0" presId="urn:microsoft.com/office/officeart/2008/layout/LinedList"/>
    <dgm:cxn modelId="{6140A070-03CB-1D4B-B26C-FA6CB8D390D3}" type="presParOf" srcId="{DD973201-86C1-4542-BB48-55B13109B06B}" destId="{B63CF161-40CA-5F44-BEED-7E8881217A49}" srcOrd="3" destOrd="0" presId="urn:microsoft.com/office/officeart/2008/layout/LinedList"/>
    <dgm:cxn modelId="{1574FDDF-1598-D644-99CB-BCB7E8EAB794}" type="presParOf" srcId="{B63CF161-40CA-5F44-BEED-7E8881217A49}" destId="{7A50600C-1047-D64F-8570-9EB0DE20DB38}" srcOrd="0" destOrd="0" presId="urn:microsoft.com/office/officeart/2008/layout/LinedList"/>
    <dgm:cxn modelId="{EF554BE5-01F5-224A-8ADD-76C441564DAC}" type="presParOf" srcId="{B63CF161-40CA-5F44-BEED-7E8881217A49}" destId="{B8A3F69C-307E-834D-A8AE-D0C0F5402D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33FED-099D-2245-B7D9-ED8795A0E40C}">
      <dsp:nvSpPr>
        <dsp:cNvPr id="0" name=""/>
        <dsp:cNvSpPr/>
      </dsp:nvSpPr>
      <dsp:spPr>
        <a:xfrm>
          <a:off x="0" y="15822"/>
          <a:ext cx="9906000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Bitstamp Exchange BTC Data CSV</a:t>
          </a:r>
          <a:endParaRPr lang="en-US" sz="2200" kern="1200"/>
        </a:p>
      </dsp:txBody>
      <dsp:txXfrm>
        <a:off x="24502" y="40324"/>
        <a:ext cx="9856996" cy="452926"/>
      </dsp:txXfrm>
    </dsp:sp>
    <dsp:sp modelId="{0FA6FFC9-D26C-2941-8C37-B05224E4409E}">
      <dsp:nvSpPr>
        <dsp:cNvPr id="0" name=""/>
        <dsp:cNvSpPr/>
      </dsp:nvSpPr>
      <dsp:spPr>
        <a:xfrm>
          <a:off x="0" y="517752"/>
          <a:ext cx="99060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hlinkClick xmlns:r="http://schemas.openxmlformats.org/officeDocument/2006/relationships" r:id="rId1"/>
            </a:rPr>
            <a:t>https://www.cryptodatadownload.com/data/bitstamp/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2014-Today</a:t>
          </a:r>
          <a:endParaRPr lang="en-US" sz="1700" kern="1200"/>
        </a:p>
      </dsp:txBody>
      <dsp:txXfrm>
        <a:off x="0" y="517752"/>
        <a:ext cx="9906000" cy="535095"/>
      </dsp:txXfrm>
    </dsp:sp>
    <dsp:sp modelId="{1BBDBBBA-B51F-C24B-99AC-461DA8FF617B}">
      <dsp:nvSpPr>
        <dsp:cNvPr id="0" name=""/>
        <dsp:cNvSpPr/>
      </dsp:nvSpPr>
      <dsp:spPr>
        <a:xfrm>
          <a:off x="0" y="1052847"/>
          <a:ext cx="9906000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Kaggle 16 Million Bitcoin Tweets CSV (Containing “BTC” or “Bitcoin”)</a:t>
          </a:r>
          <a:endParaRPr lang="en-US" sz="2200" kern="1200"/>
        </a:p>
      </dsp:txBody>
      <dsp:txXfrm>
        <a:off x="24502" y="1077349"/>
        <a:ext cx="9856996" cy="452926"/>
      </dsp:txXfrm>
    </dsp:sp>
    <dsp:sp modelId="{9E84A079-58EB-3347-924D-8EE8CCA35A13}">
      <dsp:nvSpPr>
        <dsp:cNvPr id="0" name=""/>
        <dsp:cNvSpPr/>
      </dsp:nvSpPr>
      <dsp:spPr>
        <a:xfrm>
          <a:off x="0" y="1554778"/>
          <a:ext cx="99060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hlinkClick xmlns:r="http://schemas.openxmlformats.org/officeDocument/2006/relationships" r:id="rId2"/>
            </a:rPr>
            <a:t>https://www.kaggle.com/alaix14/bitcoin-tweets-20160101-to-20190329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2016-2019</a:t>
          </a:r>
          <a:endParaRPr lang="en-US" sz="1700" kern="1200"/>
        </a:p>
      </dsp:txBody>
      <dsp:txXfrm>
        <a:off x="0" y="1554778"/>
        <a:ext cx="9906000" cy="535095"/>
      </dsp:txXfrm>
    </dsp:sp>
    <dsp:sp modelId="{C41D441C-53AC-FB45-8CFC-AB52ADA1B4E1}">
      <dsp:nvSpPr>
        <dsp:cNvPr id="0" name=""/>
        <dsp:cNvSpPr/>
      </dsp:nvSpPr>
      <dsp:spPr>
        <a:xfrm>
          <a:off x="0" y="2089873"/>
          <a:ext cx="9906000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Kaggle Aggregated Crypto Headlines CSV (Coindesk, Reuters and WSJ)</a:t>
          </a:r>
          <a:endParaRPr lang="en-US" sz="2200" kern="1200"/>
        </a:p>
      </dsp:txBody>
      <dsp:txXfrm>
        <a:off x="24502" y="2114375"/>
        <a:ext cx="9856996" cy="452926"/>
      </dsp:txXfrm>
    </dsp:sp>
    <dsp:sp modelId="{7474F00B-4F4A-2C4B-9651-129D02F75FF9}">
      <dsp:nvSpPr>
        <dsp:cNvPr id="0" name=""/>
        <dsp:cNvSpPr/>
      </dsp:nvSpPr>
      <dsp:spPr>
        <a:xfrm>
          <a:off x="0" y="2591803"/>
          <a:ext cx="99060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>
              <a:hlinkClick xmlns:r="http://schemas.openxmlformats.org/officeDocument/2006/relationships" r:id="rId3"/>
            </a:rPr>
            <a:t>https://www.kaggle.com/geraldm/headlines-for-major-crypto-from-2012-until-today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2012-2018</a:t>
          </a:r>
          <a:endParaRPr lang="en-US" sz="1700" kern="1200"/>
        </a:p>
      </dsp:txBody>
      <dsp:txXfrm>
        <a:off x="0" y="2591803"/>
        <a:ext cx="9906000" cy="535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27C4-1C4D-2547-B48B-0B3257D9EA53}">
      <dsp:nvSpPr>
        <dsp:cNvPr id="0" name=""/>
        <dsp:cNvSpPr/>
      </dsp:nvSpPr>
      <dsp:spPr>
        <a:xfrm>
          <a:off x="3724" y="444912"/>
          <a:ext cx="2239491" cy="6659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CSVs into </a:t>
          </a:r>
          <a:r>
            <a:rPr lang="en-US" sz="2000" kern="1200" dirty="0" err="1"/>
            <a:t>Dataframes</a:t>
          </a:r>
          <a:endParaRPr lang="en-US" sz="2000" kern="1200" dirty="0"/>
        </a:p>
      </dsp:txBody>
      <dsp:txXfrm>
        <a:off x="3724" y="444912"/>
        <a:ext cx="2239491" cy="665942"/>
      </dsp:txXfrm>
    </dsp:sp>
    <dsp:sp modelId="{A8D2DC08-2465-6C4A-A79A-2BE6983D4BB4}">
      <dsp:nvSpPr>
        <dsp:cNvPr id="0" name=""/>
        <dsp:cNvSpPr/>
      </dsp:nvSpPr>
      <dsp:spPr>
        <a:xfrm>
          <a:off x="3724" y="1110855"/>
          <a:ext cx="2239491" cy="15869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Convert to datetime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Group by date</a:t>
          </a:r>
        </a:p>
      </dsp:txBody>
      <dsp:txXfrm>
        <a:off x="3724" y="1110855"/>
        <a:ext cx="2239491" cy="1586953"/>
      </dsp:txXfrm>
    </dsp:sp>
    <dsp:sp modelId="{E27E8535-795C-304E-9F6F-419D3C5E828B}">
      <dsp:nvSpPr>
        <dsp:cNvPr id="0" name=""/>
        <dsp:cNvSpPr/>
      </dsp:nvSpPr>
      <dsp:spPr>
        <a:xfrm>
          <a:off x="2556744" y="444912"/>
          <a:ext cx="2239491" cy="665942"/>
        </a:xfrm>
        <a:prstGeom prst="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TextBlob Sentiment Analysis</a:t>
          </a:r>
        </a:p>
      </dsp:txBody>
      <dsp:txXfrm>
        <a:off x="2556744" y="444912"/>
        <a:ext cx="2239491" cy="665942"/>
      </dsp:txXfrm>
    </dsp:sp>
    <dsp:sp modelId="{8BEA8FCD-241E-2E47-919C-95CD64C77314}">
      <dsp:nvSpPr>
        <dsp:cNvPr id="0" name=""/>
        <dsp:cNvSpPr/>
      </dsp:nvSpPr>
      <dsp:spPr>
        <a:xfrm>
          <a:off x="2556744" y="1110855"/>
          <a:ext cx="2239491" cy="1586953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Subjectivity and polarity of tweets and headlines</a:t>
          </a:r>
        </a:p>
      </dsp:txBody>
      <dsp:txXfrm>
        <a:off x="2556744" y="1110855"/>
        <a:ext cx="2239491" cy="1586953"/>
      </dsp:txXfrm>
    </dsp:sp>
    <dsp:sp modelId="{033FDCC5-1F83-A843-A8CB-A88076F47D22}">
      <dsp:nvSpPr>
        <dsp:cNvPr id="0" name=""/>
        <dsp:cNvSpPr/>
      </dsp:nvSpPr>
      <dsp:spPr>
        <a:xfrm>
          <a:off x="5109764" y="444912"/>
          <a:ext cx="2239491" cy="665942"/>
        </a:xfrm>
        <a:prstGeom prst="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Merge Results</a:t>
          </a:r>
        </a:p>
      </dsp:txBody>
      <dsp:txXfrm>
        <a:off x="5109764" y="444912"/>
        <a:ext cx="2239491" cy="665942"/>
      </dsp:txXfrm>
    </dsp:sp>
    <dsp:sp modelId="{BF334817-0DFA-E843-ADCE-8F5C95A6973A}">
      <dsp:nvSpPr>
        <dsp:cNvPr id="0" name=""/>
        <dsp:cNvSpPr/>
      </dsp:nvSpPr>
      <dsp:spPr>
        <a:xfrm>
          <a:off x="5109764" y="1110855"/>
          <a:ext cx="2239491" cy="1586953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 by matching dates (Outer join)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Drop rows with missing values</a:t>
          </a:r>
        </a:p>
      </dsp:txBody>
      <dsp:txXfrm>
        <a:off x="5109764" y="1110855"/>
        <a:ext cx="2239491" cy="1586953"/>
      </dsp:txXfrm>
    </dsp:sp>
    <dsp:sp modelId="{B4800629-CB49-1D49-A3C1-45654197E1F8}">
      <dsp:nvSpPr>
        <dsp:cNvPr id="0" name=""/>
        <dsp:cNvSpPr/>
      </dsp:nvSpPr>
      <dsp:spPr>
        <a:xfrm>
          <a:off x="7662784" y="444912"/>
          <a:ext cx="2239491" cy="66594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Attempt Modeling on Results</a:t>
          </a:r>
        </a:p>
      </dsp:txBody>
      <dsp:txXfrm>
        <a:off x="7662784" y="444912"/>
        <a:ext cx="2239491" cy="665942"/>
      </dsp:txXfrm>
    </dsp:sp>
    <dsp:sp modelId="{5F4FA2C0-7FB3-BD43-93DA-3E7A23612E21}">
      <dsp:nvSpPr>
        <dsp:cNvPr id="0" name=""/>
        <dsp:cNvSpPr/>
      </dsp:nvSpPr>
      <dsp:spPr>
        <a:xfrm>
          <a:off x="7662784" y="1110855"/>
          <a:ext cx="2239491" cy="1586953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Linear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 Forest Regressor</a:t>
          </a:r>
        </a:p>
      </dsp:txBody>
      <dsp:txXfrm>
        <a:off x="7662784" y="1110855"/>
        <a:ext cx="2239491" cy="158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845C5-CB0D-4C8E-A938-909FC0A4C594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6889A-8BFE-4949-860D-0BA6DE168395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Only 348 rows of complete data</a:t>
          </a:r>
        </a:p>
      </dsp:txBody>
      <dsp:txXfrm>
        <a:off x="240806" y="2019646"/>
        <a:ext cx="2813250" cy="720000"/>
      </dsp:txXfrm>
    </dsp:sp>
    <dsp:sp modelId="{47B94862-63E5-4013-B0F8-7A6F604D90FF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BB82A-1EBB-451F-ABFE-D7CBC9D6BEF8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Timeframes inconsistent</a:t>
          </a:r>
        </a:p>
      </dsp:txBody>
      <dsp:txXfrm>
        <a:off x="3546375" y="2019646"/>
        <a:ext cx="2813250" cy="720000"/>
      </dsp:txXfrm>
    </dsp:sp>
    <dsp:sp modelId="{6040D5B8-BF0F-41B7-871D-03221C1549AE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D55ED-632F-413F-A65A-4F16DD8A8416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Results insignificant</a:t>
          </a:r>
        </a:p>
      </dsp:txBody>
      <dsp:txXfrm>
        <a:off x="6851943" y="2019646"/>
        <a:ext cx="2813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25537-AF6C-B74C-91F3-1431F2E2EA1E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31BA7-5B76-8F47-903A-FB8711ECB6E4}">
      <dsp:nvSpPr>
        <dsp:cNvPr id="0" name=""/>
        <dsp:cNvSpPr/>
      </dsp:nvSpPr>
      <dsp:spPr>
        <a:xfrm>
          <a:off x="0" y="0"/>
          <a:ext cx="9905999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Media sentiment doesn’t always reflect price movement</a:t>
          </a:r>
        </a:p>
      </dsp:txBody>
      <dsp:txXfrm>
        <a:off x="0" y="0"/>
        <a:ext cx="9905999" cy="1770857"/>
      </dsp:txXfrm>
    </dsp:sp>
    <dsp:sp modelId="{77DF8642-162E-D14C-8C7E-E677045B18F6}">
      <dsp:nvSpPr>
        <dsp:cNvPr id="0" name=""/>
        <dsp:cNvSpPr/>
      </dsp:nvSpPr>
      <dsp:spPr>
        <a:xfrm>
          <a:off x="0" y="1770857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600C-1047-D64F-8570-9EB0DE20DB38}">
      <dsp:nvSpPr>
        <dsp:cNvPr id="0" name=""/>
        <dsp:cNvSpPr/>
      </dsp:nvSpPr>
      <dsp:spPr>
        <a:xfrm>
          <a:off x="0" y="1770857"/>
          <a:ext cx="9905999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Increased expression of emotions/opinions may reflect higher trading volume</a:t>
          </a:r>
        </a:p>
      </dsp:txBody>
      <dsp:txXfrm>
        <a:off x="0" y="1770857"/>
        <a:ext cx="9905999" cy="177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Bitcoin PNG">
            <a:extLst>
              <a:ext uri="{FF2B5EF4-FFF2-40B4-BE49-F238E27FC236}">
                <a16:creationId xmlns:a16="http://schemas.microsoft.com/office/drawing/2014/main" id="{FDE4C9B4-9560-9946-A621-10AAB8D0D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1" b="19014"/>
          <a:stretch/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6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DE6EB-2929-004F-B636-B161BC5A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Bitcoin Price Movements and Online Media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9AF5-7411-7F40-887E-4D0517821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Jordan Spector</a:t>
            </a:r>
          </a:p>
        </p:txBody>
      </p:sp>
    </p:spTree>
    <p:extLst>
      <p:ext uri="{BB962C8B-B14F-4D97-AF65-F5344CB8AC3E}">
        <p14:creationId xmlns:p14="http://schemas.microsoft.com/office/powerpoint/2010/main" val="23594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F2B0-1629-6F46-85D6-649B0C4C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1785E8B-CBD8-43EE-85B9-AE8E7073C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95791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124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6BA75-A381-8849-8D42-F359223E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E82B-3D96-B449-AFFC-E84F9C0B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</a:rPr>
              <a:t>Can sentiment analysis of online media help predict Bitcoin price movements? 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89A-51B2-E74E-9A1A-5A85B2F6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Program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F0A8B-8404-4196-A3E4-1F635E88E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9361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92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086A-25BA-D446-9B7A-2B989919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2668E-CB18-C142-8C06-173A4AA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97669"/>
            <a:ext cx="11049000" cy="20828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31C0D9-A16E-FF4B-A0C6-6E0E896A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05453"/>
            <a:ext cx="9905999" cy="11857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29% positive correlation between tweet polarity and BTC volume</a:t>
            </a:r>
          </a:p>
          <a:p>
            <a:r>
              <a:rPr lang="en-US" dirty="0"/>
              <a:t>33% positive correlation between tweet subjectivity and BTC volume</a:t>
            </a:r>
          </a:p>
          <a:p>
            <a:r>
              <a:rPr lang="en-US" dirty="0"/>
              <a:t>17% positive correlation between news headline subjectivity and BTC volume</a:t>
            </a:r>
          </a:p>
        </p:txBody>
      </p:sp>
    </p:spTree>
    <p:extLst>
      <p:ext uri="{BB962C8B-B14F-4D97-AF65-F5344CB8AC3E}">
        <p14:creationId xmlns:p14="http://schemas.microsoft.com/office/powerpoint/2010/main" val="9658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2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FCB28-7AF5-9443-AF3E-D8C088B9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Linear Regression Models</a:t>
            </a:r>
          </a:p>
        </p:txBody>
      </p:sp>
      <p:sp useBgFill="1">
        <p:nvSpPr>
          <p:cNvPr id="174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ABF0BB-435E-EA4A-82C8-25DACE769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11494"/>
              </p:ext>
            </p:extLst>
          </p:nvPr>
        </p:nvGraphicFramePr>
        <p:xfrm>
          <a:off x="1124347" y="1430424"/>
          <a:ext cx="4635584" cy="39896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2021">
                  <a:extLst>
                    <a:ext uri="{9D8B030D-6E8A-4147-A177-3AD203B41FA5}">
                      <a16:colId xmlns:a16="http://schemas.microsoft.com/office/drawing/2014/main" val="591027942"/>
                    </a:ext>
                  </a:extLst>
                </a:gridCol>
                <a:gridCol w="1827768">
                  <a:extLst>
                    <a:ext uri="{9D8B030D-6E8A-4147-A177-3AD203B41FA5}">
                      <a16:colId xmlns:a16="http://schemas.microsoft.com/office/drawing/2014/main" val="3328423337"/>
                    </a:ext>
                  </a:extLst>
                </a:gridCol>
                <a:gridCol w="1155795">
                  <a:extLst>
                    <a:ext uri="{9D8B030D-6E8A-4147-A177-3AD203B41FA5}">
                      <a16:colId xmlns:a16="http://schemas.microsoft.com/office/drawing/2014/main" val="134134893"/>
                    </a:ext>
                  </a:extLst>
                </a:gridCol>
              </a:tblGrid>
              <a:tr h="550812">
                <a:tc>
                  <a:txBody>
                    <a:bodyPr/>
                    <a:lstStyle/>
                    <a:p>
                      <a:r>
                        <a:rPr lang="en-US" sz="1500"/>
                        <a:t>Predictor Variables</a:t>
                      </a: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Target</a:t>
                      </a: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R-Squared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1343446627"/>
                  </a:ext>
                </a:extLst>
              </a:tr>
              <a:tr h="997416">
                <a:tc>
                  <a:txBody>
                    <a:bodyPr/>
                    <a:lstStyle/>
                    <a:p>
                      <a:r>
                        <a:rPr lang="en-US" sz="1500" dirty="0"/>
                        <a:t>Headline and Tweet Sentiment Scores (Polarity and Subjectivity)</a:t>
                      </a: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BTC Volume</a:t>
                      </a: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0.14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3944982374"/>
                  </a:ext>
                </a:extLst>
              </a:tr>
              <a:tr h="1220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Headline and Tweet Sentiment Scores (Subjectivity)</a:t>
                      </a:r>
                    </a:p>
                    <a:p>
                      <a:endParaRPr lang="en-US" sz="1500"/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BTC Volume</a:t>
                      </a: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0.12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653828573"/>
                  </a:ext>
                </a:extLst>
              </a:tr>
              <a:tr h="1220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Headline and Tweet Sentiment Scores (Polarity and Subjectivity)</a:t>
                      </a:r>
                    </a:p>
                    <a:p>
                      <a:endParaRPr lang="en-US" sz="1500"/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Upward/Downward Price Trend</a:t>
                      </a:r>
                    </a:p>
                  </a:txBody>
                  <a:tcPr marL="74434" marR="74434" marT="37217" marB="3721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0.01</a:t>
                      </a:r>
                    </a:p>
                  </a:txBody>
                  <a:tcPr marL="74434" marR="74434" marT="37217" marB="37217"/>
                </a:tc>
                <a:extLst>
                  <a:ext uri="{0D108BD9-81ED-4DB2-BD59-A6C34878D82A}">
                    <a16:rowId xmlns:a16="http://schemas.microsoft.com/office/drawing/2014/main" val="165143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81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066-EDA6-B74F-BDA9-1BF20F9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Issues with Prediction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92FD5-A6AD-469F-9F57-24D552091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06878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4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45FE-DA19-EB4E-9B97-667112C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45374A-6AED-4E91-9AF1-7F9C412CB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81816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73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960</TotalTime>
  <Words>256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Bitcoin Price Movements and Online Media Sentiment</vt:lpstr>
      <vt:lpstr>Data Sources</vt:lpstr>
      <vt:lpstr>Analysis Question</vt:lpstr>
      <vt:lpstr>Program Description</vt:lpstr>
      <vt:lpstr>Correlation Matrix</vt:lpstr>
      <vt:lpstr>Linear Regression Models</vt:lpstr>
      <vt:lpstr>Issues with Prediction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</dc:title>
  <dc:creator>Jordan Spector</dc:creator>
  <cp:lastModifiedBy>Jordan Spector</cp:lastModifiedBy>
  <cp:revision>7</cp:revision>
  <dcterms:created xsi:type="dcterms:W3CDTF">2021-03-24T06:45:03Z</dcterms:created>
  <dcterms:modified xsi:type="dcterms:W3CDTF">2021-03-24T22:45:40Z</dcterms:modified>
</cp:coreProperties>
</file>