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488300" y="630225"/>
            <a:ext cx="72150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Management Sysytem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506776" y="3238450"/>
            <a:ext cx="72150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Kavish Gambhir - B16CS010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Kuldeep Singh Jangir - B16CS011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20550" y="575950"/>
            <a:ext cx="830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of the Test cases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49925" y="1211350"/>
            <a:ext cx="8181900" cy="3386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Unit Testing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 of all the 76 functions including all getters and setters only few functions were enough to test others i.e. goToPage, login, applyForReimbursement, registerUser, updateRemibursement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Only 1 was incorrect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 functions were correct on unit testing level except one and that was reported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Range Exceptions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 team should throw errors for range errors i.e. not allow to enter 3 if range is {1,2}</a:t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DBMS instead of File handling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Automated tools for testing, it reduces errors and bugs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Maximum errors in a C++ program occur at input and output stage hence should be handled accordingly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1500" y="29618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-24315" r="-30267" t="0"/>
          <a:stretch/>
        </p:blipFill>
        <p:spPr>
          <a:xfrm>
            <a:off x="2579275" y="787825"/>
            <a:ext cx="3868200" cy="23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577625" y="112750"/>
            <a:ext cx="4419900" cy="48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and Faculty can Login and Logout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is able to Register new faculties and Students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Faculty is able to Register new students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and Faculty can ADD and Modify Attendance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 the record of Attendance for course of software engineering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user can View Attendance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user can View Defaulters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 Cases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25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Faculty Login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Admin Login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Faculty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Student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Faculty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Remove Student</a:t>
            </a:r>
            <a:endParaRPr sz="1600"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Attendance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Modify Attendance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 Attendance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View Defaulters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Database (File)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45050" y="614625"/>
            <a:ext cx="83865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Files are used to Manage Data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Seperate files for each date is made to store attendance of that date</a:t>
            </a:r>
            <a:endParaRPr/>
          </a:p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to manage Faculty list and their login credentials</a:t>
            </a:r>
            <a:endParaRPr/>
          </a:p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to manage Students list and their Presents Counts List</a:t>
            </a:r>
            <a:endParaRPr/>
          </a:p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to store Dates of the Lectures</a:t>
            </a:r>
            <a:endParaRPr/>
          </a:p>
          <a:p>
            <a:pPr indent="-342900" lvl="0" marL="457200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A file to manage Students Roll Numbers and their Names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could Not be Implemented</a:t>
            </a:r>
            <a:endParaRPr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36700" y="291150"/>
            <a:ext cx="4345500" cy="41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not use effective Database Management Systems available such as SQLite, MongoDB,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not expand the system for multiple courses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implement the functionality where students can request for modify attendance through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82075" y="0"/>
            <a:ext cx="86667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Statistics of Unit and System Testing</a:t>
            </a:r>
            <a:endParaRPr sz="3600"/>
          </a:p>
        </p:txBody>
      </p:sp>
      <p:sp>
        <p:nvSpPr>
          <p:cNvPr id="108" name="Shape 108"/>
          <p:cNvSpPr txBox="1"/>
          <p:nvPr/>
        </p:nvSpPr>
        <p:spPr>
          <a:xfrm>
            <a:off x="884200" y="636200"/>
            <a:ext cx="7030500" cy="4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some functions CFG was made and for others Corner cases were tested but only the 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prominent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were mentioned in test report.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Automated tools for testing were used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test cases were missed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Tested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Travelling and Daily Allowance (TA/DA) </a:t>
            </a:r>
            <a:r>
              <a:rPr lang="en"/>
              <a:t>Settlement</a:t>
            </a:r>
            <a:r>
              <a:rPr lang="en"/>
              <a:t> Management 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 Cases Tested</a:t>
            </a:r>
            <a:endParaRPr/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Project of TA/DA Settlement </a:t>
            </a:r>
            <a:r>
              <a:rPr lang="en"/>
              <a:t>management</a:t>
            </a:r>
            <a:r>
              <a:rPr lang="en"/>
              <a:t> System</a:t>
            </a:r>
            <a:endParaRPr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04350" y="172525"/>
            <a:ext cx="4380300" cy="42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 as Student, Staff, Professor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for Reimbursement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: Show all Requests, Approve Request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details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System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