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8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1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59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94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1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8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37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1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CEC25B5-6DE6-41BD-BE51-2A388B6BFF2C}" type="datetimeFigureOut">
              <a:rPr lang="es-CO" smtClean="0"/>
              <a:t>04/06/2018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B69EB6E-AFB0-4545-8724-62762A8C8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4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69A01-E3AD-4654-8851-5C78821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>
                <a:solidFill>
                  <a:schemeClr val="accent2"/>
                </a:solidFill>
              </a:rPr>
              <a:t>QUANTOPIAN CONTEST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DA317F-DFEF-442B-9518-573D7362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0760"/>
            <a:ext cx="3078265" cy="307826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6977388-CF84-433E-87F6-D50F0E2760DA}"/>
              </a:ext>
            </a:extLst>
          </p:cNvPr>
          <p:cNvSpPr txBox="1">
            <a:spLocks/>
          </p:cNvSpPr>
          <p:nvPr/>
        </p:nvSpPr>
        <p:spPr>
          <a:xfrm>
            <a:off x="5427212" y="2137798"/>
            <a:ext cx="5591308" cy="334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Juan Sebastian Peña Quintero</a:t>
            </a:r>
          </a:p>
        </p:txBody>
      </p:sp>
    </p:spTree>
    <p:extLst>
      <p:ext uri="{BB962C8B-B14F-4D97-AF65-F5344CB8AC3E}">
        <p14:creationId xmlns:p14="http://schemas.microsoft.com/office/powerpoint/2010/main" val="263252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015042-4F8D-4C2F-80FF-A7865AA0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94" y="1378227"/>
            <a:ext cx="9576688" cy="282842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D1C66F9-0F57-4CD5-BB7C-ED732282400E}"/>
              </a:ext>
            </a:extLst>
          </p:cNvPr>
          <p:cNvSpPr txBox="1">
            <a:spLocks/>
          </p:cNvSpPr>
          <p:nvPr/>
        </p:nvSpPr>
        <p:spPr>
          <a:xfrm>
            <a:off x="985294" y="503583"/>
            <a:ext cx="9801975" cy="8746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dirty="0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034377E-6AEC-4E84-8CE2-1CE31E154894}"/>
              </a:ext>
            </a:extLst>
          </p:cNvPr>
          <p:cNvSpPr txBox="1">
            <a:spLocks/>
          </p:cNvSpPr>
          <p:nvPr/>
        </p:nvSpPr>
        <p:spPr>
          <a:xfrm>
            <a:off x="985294" y="4394394"/>
            <a:ext cx="10570599" cy="1373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/>
              <a:t>Initialize(), make_pipeline(), before_trading_start(), rebalance(), record_vars()</a:t>
            </a:r>
          </a:p>
        </p:txBody>
      </p:sp>
    </p:spTree>
    <p:extLst>
      <p:ext uri="{BB962C8B-B14F-4D97-AF65-F5344CB8AC3E}">
        <p14:creationId xmlns:p14="http://schemas.microsoft.com/office/powerpoint/2010/main" val="16889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56209ED-BA10-4842-B223-53AE06C4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0" y="480024"/>
            <a:ext cx="4800351" cy="58979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A1C51DA-D2FD-4E5C-B18D-CA053CFF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36" y="2636372"/>
            <a:ext cx="5989724" cy="209640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1BA631C-A208-422A-9D55-AA56FDB55705}"/>
              </a:ext>
            </a:extLst>
          </p:cNvPr>
          <p:cNvSpPr txBox="1">
            <a:spLocks/>
          </p:cNvSpPr>
          <p:nvPr/>
        </p:nvSpPr>
        <p:spPr>
          <a:xfrm>
            <a:off x="5642836" y="610823"/>
            <a:ext cx="5091425" cy="18408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dirty="0">
                <a:solidFill>
                  <a:schemeClr val="accent2"/>
                </a:solidFill>
              </a:rPr>
              <a:t>Pipeline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1105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7218E2-0CE0-4F64-8314-CCCE32C8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1" y="1775791"/>
            <a:ext cx="11004417" cy="406019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4A85964-21E8-441B-B65B-72DFEF3D89C8}"/>
              </a:ext>
            </a:extLst>
          </p:cNvPr>
          <p:cNvSpPr txBox="1">
            <a:spLocks/>
          </p:cNvSpPr>
          <p:nvPr/>
        </p:nvSpPr>
        <p:spPr>
          <a:xfrm>
            <a:off x="894521" y="611196"/>
            <a:ext cx="9539679" cy="10508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dirty="0">
                <a:solidFill>
                  <a:schemeClr val="accent2"/>
                </a:solidFill>
              </a:rPr>
              <a:t>Backtest</a:t>
            </a:r>
          </a:p>
        </p:txBody>
      </p:sp>
    </p:spTree>
    <p:extLst>
      <p:ext uri="{BB962C8B-B14F-4D97-AF65-F5344CB8AC3E}">
        <p14:creationId xmlns:p14="http://schemas.microsoft.com/office/powerpoint/2010/main" val="358766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245AE3-C338-486C-A9AC-23B9A10E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9" y="2221024"/>
            <a:ext cx="8430802" cy="39915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93120C0-9E03-486D-8ED0-18C3BF47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59" y="1512338"/>
            <a:ext cx="4208482" cy="252508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58217EB-1854-436B-9732-DBBCBEBCC8BA}"/>
              </a:ext>
            </a:extLst>
          </p:cNvPr>
          <p:cNvSpPr txBox="1">
            <a:spLocks/>
          </p:cNvSpPr>
          <p:nvPr/>
        </p:nvSpPr>
        <p:spPr>
          <a:xfrm>
            <a:off x="889782" y="645444"/>
            <a:ext cx="9539679" cy="10508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b="1" dirty="0">
                <a:solidFill>
                  <a:schemeClr val="accent2"/>
                </a:solidFill>
              </a:rPr>
              <a:t>Contest</a:t>
            </a:r>
          </a:p>
        </p:txBody>
      </p:sp>
    </p:spTree>
    <p:extLst>
      <p:ext uri="{BB962C8B-B14F-4D97-AF65-F5344CB8AC3E}">
        <p14:creationId xmlns:p14="http://schemas.microsoft.com/office/powerpoint/2010/main" val="176442278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61</TotalTime>
  <Words>30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Base</vt:lpstr>
      <vt:lpstr>QUANTOPIAN CONTEST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Peña</dc:creator>
  <cp:lastModifiedBy>Sebastian Peña</cp:lastModifiedBy>
  <cp:revision>6</cp:revision>
  <dcterms:created xsi:type="dcterms:W3CDTF">2018-06-05T03:40:05Z</dcterms:created>
  <dcterms:modified xsi:type="dcterms:W3CDTF">2018-06-05T04:41:56Z</dcterms:modified>
</cp:coreProperties>
</file>