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4"/>
    <p:restoredTop sz="94665"/>
  </p:normalViewPr>
  <p:slideViewPr>
    <p:cSldViewPr snapToGrid="0" snapToObjects="1">
      <p:cViewPr varScale="1">
        <p:scale>
          <a:sx n="82" d="100"/>
          <a:sy n="82" d="100"/>
        </p:scale>
        <p:origin x="200"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09B5D-09C5-F645-908E-7B68258EB4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D0D48D-7142-044A-9BF3-E9E9C294B1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CDFED8-E674-0644-8B6D-1CF6CA73EE6F}"/>
              </a:ext>
            </a:extLst>
          </p:cNvPr>
          <p:cNvSpPr>
            <a:spLocks noGrp="1"/>
          </p:cNvSpPr>
          <p:nvPr>
            <p:ph type="dt" sz="half" idx="10"/>
          </p:nvPr>
        </p:nvSpPr>
        <p:spPr/>
        <p:txBody>
          <a:bodyPr/>
          <a:lstStyle/>
          <a:p>
            <a:fld id="{26107E5D-E1CB-B14F-A407-F75AE50E5731}" type="datetimeFigureOut">
              <a:rPr lang="en-US" smtClean="0"/>
              <a:t>4/5/18</a:t>
            </a:fld>
            <a:endParaRPr lang="en-US"/>
          </a:p>
        </p:txBody>
      </p:sp>
      <p:sp>
        <p:nvSpPr>
          <p:cNvPr id="5" name="Footer Placeholder 4">
            <a:extLst>
              <a:ext uri="{FF2B5EF4-FFF2-40B4-BE49-F238E27FC236}">
                <a16:creationId xmlns:a16="http://schemas.microsoft.com/office/drawing/2014/main" id="{7B59880B-C95C-8546-A7EA-6A1397EF75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865FE-F7A6-1446-A5E7-3E05E5D862E4}"/>
              </a:ext>
            </a:extLst>
          </p:cNvPr>
          <p:cNvSpPr>
            <a:spLocks noGrp="1"/>
          </p:cNvSpPr>
          <p:nvPr>
            <p:ph type="sldNum" sz="quarter" idx="12"/>
          </p:nvPr>
        </p:nvSpPr>
        <p:spPr/>
        <p:txBody>
          <a:bodyPr/>
          <a:lstStyle/>
          <a:p>
            <a:fld id="{188AECB8-73C0-8D49-B3D1-B3AC896D3571}" type="slidenum">
              <a:rPr lang="en-US" smtClean="0"/>
              <a:t>‹#›</a:t>
            </a:fld>
            <a:endParaRPr lang="en-US"/>
          </a:p>
        </p:txBody>
      </p:sp>
    </p:spTree>
    <p:extLst>
      <p:ext uri="{BB962C8B-B14F-4D97-AF65-F5344CB8AC3E}">
        <p14:creationId xmlns:p14="http://schemas.microsoft.com/office/powerpoint/2010/main" val="2592659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B1391-9A14-834A-BF14-64C0FA0CEB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CFA1B9-8114-AD45-9201-4F7B841995F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2B033B-2861-5D41-8D90-AE9A86EBF34C}"/>
              </a:ext>
            </a:extLst>
          </p:cNvPr>
          <p:cNvSpPr>
            <a:spLocks noGrp="1"/>
          </p:cNvSpPr>
          <p:nvPr>
            <p:ph type="dt" sz="half" idx="10"/>
          </p:nvPr>
        </p:nvSpPr>
        <p:spPr/>
        <p:txBody>
          <a:bodyPr/>
          <a:lstStyle/>
          <a:p>
            <a:fld id="{26107E5D-E1CB-B14F-A407-F75AE50E5731}" type="datetimeFigureOut">
              <a:rPr lang="en-US" smtClean="0"/>
              <a:t>4/5/18</a:t>
            </a:fld>
            <a:endParaRPr lang="en-US"/>
          </a:p>
        </p:txBody>
      </p:sp>
      <p:sp>
        <p:nvSpPr>
          <p:cNvPr id="5" name="Footer Placeholder 4">
            <a:extLst>
              <a:ext uri="{FF2B5EF4-FFF2-40B4-BE49-F238E27FC236}">
                <a16:creationId xmlns:a16="http://schemas.microsoft.com/office/drawing/2014/main" id="{5C8C9EAE-73F0-4E4D-B50D-9D038B9B8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CFB27F-F20E-444F-B840-BB8DDD2B31D2}"/>
              </a:ext>
            </a:extLst>
          </p:cNvPr>
          <p:cNvSpPr>
            <a:spLocks noGrp="1"/>
          </p:cNvSpPr>
          <p:nvPr>
            <p:ph type="sldNum" sz="quarter" idx="12"/>
          </p:nvPr>
        </p:nvSpPr>
        <p:spPr/>
        <p:txBody>
          <a:bodyPr/>
          <a:lstStyle/>
          <a:p>
            <a:fld id="{188AECB8-73C0-8D49-B3D1-B3AC896D3571}" type="slidenum">
              <a:rPr lang="en-US" smtClean="0"/>
              <a:t>‹#›</a:t>
            </a:fld>
            <a:endParaRPr lang="en-US"/>
          </a:p>
        </p:txBody>
      </p:sp>
    </p:spTree>
    <p:extLst>
      <p:ext uri="{BB962C8B-B14F-4D97-AF65-F5344CB8AC3E}">
        <p14:creationId xmlns:p14="http://schemas.microsoft.com/office/powerpoint/2010/main" val="1185177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983835-41F7-DD43-A382-84A9AE9E9C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050CE6-EFB2-CC48-A151-DA2D84FF628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042625-7313-ED45-9F04-C75D017306B8}"/>
              </a:ext>
            </a:extLst>
          </p:cNvPr>
          <p:cNvSpPr>
            <a:spLocks noGrp="1"/>
          </p:cNvSpPr>
          <p:nvPr>
            <p:ph type="dt" sz="half" idx="10"/>
          </p:nvPr>
        </p:nvSpPr>
        <p:spPr/>
        <p:txBody>
          <a:bodyPr/>
          <a:lstStyle/>
          <a:p>
            <a:fld id="{26107E5D-E1CB-B14F-A407-F75AE50E5731}" type="datetimeFigureOut">
              <a:rPr lang="en-US" smtClean="0"/>
              <a:t>4/5/18</a:t>
            </a:fld>
            <a:endParaRPr lang="en-US"/>
          </a:p>
        </p:txBody>
      </p:sp>
      <p:sp>
        <p:nvSpPr>
          <p:cNvPr id="5" name="Footer Placeholder 4">
            <a:extLst>
              <a:ext uri="{FF2B5EF4-FFF2-40B4-BE49-F238E27FC236}">
                <a16:creationId xmlns:a16="http://schemas.microsoft.com/office/drawing/2014/main" id="{F9ECA103-A194-4949-B4AB-ADB0835A94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096E5-2750-D141-8732-E1EC2DAC66EA}"/>
              </a:ext>
            </a:extLst>
          </p:cNvPr>
          <p:cNvSpPr>
            <a:spLocks noGrp="1"/>
          </p:cNvSpPr>
          <p:nvPr>
            <p:ph type="sldNum" sz="quarter" idx="12"/>
          </p:nvPr>
        </p:nvSpPr>
        <p:spPr/>
        <p:txBody>
          <a:bodyPr/>
          <a:lstStyle/>
          <a:p>
            <a:fld id="{188AECB8-73C0-8D49-B3D1-B3AC896D3571}" type="slidenum">
              <a:rPr lang="en-US" smtClean="0"/>
              <a:t>‹#›</a:t>
            </a:fld>
            <a:endParaRPr lang="en-US"/>
          </a:p>
        </p:txBody>
      </p:sp>
    </p:spTree>
    <p:extLst>
      <p:ext uri="{BB962C8B-B14F-4D97-AF65-F5344CB8AC3E}">
        <p14:creationId xmlns:p14="http://schemas.microsoft.com/office/powerpoint/2010/main" val="1467444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1215D-EF7D-8C48-8019-BD6CCEFEFB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A65AA6-BF6C-1845-81F4-47A054BAAD6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95E639-5709-3642-A164-0E3F777F5F92}"/>
              </a:ext>
            </a:extLst>
          </p:cNvPr>
          <p:cNvSpPr>
            <a:spLocks noGrp="1"/>
          </p:cNvSpPr>
          <p:nvPr>
            <p:ph type="dt" sz="half" idx="10"/>
          </p:nvPr>
        </p:nvSpPr>
        <p:spPr/>
        <p:txBody>
          <a:bodyPr/>
          <a:lstStyle/>
          <a:p>
            <a:fld id="{26107E5D-E1CB-B14F-A407-F75AE50E5731}" type="datetimeFigureOut">
              <a:rPr lang="en-US" smtClean="0"/>
              <a:t>4/5/18</a:t>
            </a:fld>
            <a:endParaRPr lang="en-US"/>
          </a:p>
        </p:txBody>
      </p:sp>
      <p:sp>
        <p:nvSpPr>
          <p:cNvPr id="5" name="Footer Placeholder 4">
            <a:extLst>
              <a:ext uri="{FF2B5EF4-FFF2-40B4-BE49-F238E27FC236}">
                <a16:creationId xmlns:a16="http://schemas.microsoft.com/office/drawing/2014/main" id="{40831E19-76B0-4645-A147-E6301964CA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113069-3EBA-6745-A1F1-B3C7155787C2}"/>
              </a:ext>
            </a:extLst>
          </p:cNvPr>
          <p:cNvSpPr>
            <a:spLocks noGrp="1"/>
          </p:cNvSpPr>
          <p:nvPr>
            <p:ph type="sldNum" sz="quarter" idx="12"/>
          </p:nvPr>
        </p:nvSpPr>
        <p:spPr/>
        <p:txBody>
          <a:bodyPr/>
          <a:lstStyle/>
          <a:p>
            <a:fld id="{188AECB8-73C0-8D49-B3D1-B3AC896D3571}" type="slidenum">
              <a:rPr lang="en-US" smtClean="0"/>
              <a:t>‹#›</a:t>
            </a:fld>
            <a:endParaRPr lang="en-US"/>
          </a:p>
        </p:txBody>
      </p:sp>
    </p:spTree>
    <p:extLst>
      <p:ext uri="{BB962C8B-B14F-4D97-AF65-F5344CB8AC3E}">
        <p14:creationId xmlns:p14="http://schemas.microsoft.com/office/powerpoint/2010/main" val="3790489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CB57-74A9-2445-B46E-03E547CBD0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936B61-BACB-6849-9FF8-8C2D13E5C4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7978307-EA34-D94C-A526-7DDB3EEB8E1E}"/>
              </a:ext>
            </a:extLst>
          </p:cNvPr>
          <p:cNvSpPr>
            <a:spLocks noGrp="1"/>
          </p:cNvSpPr>
          <p:nvPr>
            <p:ph type="dt" sz="half" idx="10"/>
          </p:nvPr>
        </p:nvSpPr>
        <p:spPr/>
        <p:txBody>
          <a:bodyPr/>
          <a:lstStyle/>
          <a:p>
            <a:fld id="{26107E5D-E1CB-B14F-A407-F75AE50E5731}" type="datetimeFigureOut">
              <a:rPr lang="en-US" smtClean="0"/>
              <a:t>4/5/18</a:t>
            </a:fld>
            <a:endParaRPr lang="en-US"/>
          </a:p>
        </p:txBody>
      </p:sp>
      <p:sp>
        <p:nvSpPr>
          <p:cNvPr id="5" name="Footer Placeholder 4">
            <a:extLst>
              <a:ext uri="{FF2B5EF4-FFF2-40B4-BE49-F238E27FC236}">
                <a16:creationId xmlns:a16="http://schemas.microsoft.com/office/drawing/2014/main" id="{899550BA-827F-E346-A73D-E8C3807065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349957-EEB7-2241-AB61-D25BB81AB28A}"/>
              </a:ext>
            </a:extLst>
          </p:cNvPr>
          <p:cNvSpPr>
            <a:spLocks noGrp="1"/>
          </p:cNvSpPr>
          <p:nvPr>
            <p:ph type="sldNum" sz="quarter" idx="12"/>
          </p:nvPr>
        </p:nvSpPr>
        <p:spPr/>
        <p:txBody>
          <a:bodyPr/>
          <a:lstStyle/>
          <a:p>
            <a:fld id="{188AECB8-73C0-8D49-B3D1-B3AC896D3571}" type="slidenum">
              <a:rPr lang="en-US" smtClean="0"/>
              <a:t>‹#›</a:t>
            </a:fld>
            <a:endParaRPr lang="en-US"/>
          </a:p>
        </p:txBody>
      </p:sp>
    </p:spTree>
    <p:extLst>
      <p:ext uri="{BB962C8B-B14F-4D97-AF65-F5344CB8AC3E}">
        <p14:creationId xmlns:p14="http://schemas.microsoft.com/office/powerpoint/2010/main" val="2154751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4E6C4-7AB1-C442-9FC7-610D2A427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EF8E44-27B3-EA4B-97D7-362B61FB69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06EA76-B78F-474C-A79B-2F65A70FDB9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3AC47E-249A-904D-98A3-532FCE9C017D}"/>
              </a:ext>
            </a:extLst>
          </p:cNvPr>
          <p:cNvSpPr>
            <a:spLocks noGrp="1"/>
          </p:cNvSpPr>
          <p:nvPr>
            <p:ph type="dt" sz="half" idx="10"/>
          </p:nvPr>
        </p:nvSpPr>
        <p:spPr/>
        <p:txBody>
          <a:bodyPr/>
          <a:lstStyle/>
          <a:p>
            <a:fld id="{26107E5D-E1CB-B14F-A407-F75AE50E5731}" type="datetimeFigureOut">
              <a:rPr lang="en-US" smtClean="0"/>
              <a:t>4/5/18</a:t>
            </a:fld>
            <a:endParaRPr lang="en-US"/>
          </a:p>
        </p:txBody>
      </p:sp>
      <p:sp>
        <p:nvSpPr>
          <p:cNvPr id="6" name="Footer Placeholder 5">
            <a:extLst>
              <a:ext uri="{FF2B5EF4-FFF2-40B4-BE49-F238E27FC236}">
                <a16:creationId xmlns:a16="http://schemas.microsoft.com/office/drawing/2014/main" id="{61E18598-C64F-4349-A79F-02A93B1F9F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BADE5-295A-504C-A5BC-3BC586844032}"/>
              </a:ext>
            </a:extLst>
          </p:cNvPr>
          <p:cNvSpPr>
            <a:spLocks noGrp="1"/>
          </p:cNvSpPr>
          <p:nvPr>
            <p:ph type="sldNum" sz="quarter" idx="12"/>
          </p:nvPr>
        </p:nvSpPr>
        <p:spPr/>
        <p:txBody>
          <a:bodyPr/>
          <a:lstStyle/>
          <a:p>
            <a:fld id="{188AECB8-73C0-8D49-B3D1-B3AC896D3571}" type="slidenum">
              <a:rPr lang="en-US" smtClean="0"/>
              <a:t>‹#›</a:t>
            </a:fld>
            <a:endParaRPr lang="en-US"/>
          </a:p>
        </p:txBody>
      </p:sp>
    </p:spTree>
    <p:extLst>
      <p:ext uri="{BB962C8B-B14F-4D97-AF65-F5344CB8AC3E}">
        <p14:creationId xmlns:p14="http://schemas.microsoft.com/office/powerpoint/2010/main" val="3636366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6B77-0EFB-D742-B80A-73AE1556E4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429061-2EE1-6340-8E09-FA37E0F488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E103162-FE6C-F749-A396-2125BC93331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C0D5A2-73B3-1E40-A426-5AC37A160F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40FE8EE-9BAE-B843-A44A-8FFC4D17DC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9B641B-E309-D649-ADBD-275470CBB7D1}"/>
              </a:ext>
            </a:extLst>
          </p:cNvPr>
          <p:cNvSpPr>
            <a:spLocks noGrp="1"/>
          </p:cNvSpPr>
          <p:nvPr>
            <p:ph type="dt" sz="half" idx="10"/>
          </p:nvPr>
        </p:nvSpPr>
        <p:spPr/>
        <p:txBody>
          <a:bodyPr/>
          <a:lstStyle/>
          <a:p>
            <a:fld id="{26107E5D-E1CB-B14F-A407-F75AE50E5731}" type="datetimeFigureOut">
              <a:rPr lang="en-US" smtClean="0"/>
              <a:t>4/5/18</a:t>
            </a:fld>
            <a:endParaRPr lang="en-US"/>
          </a:p>
        </p:txBody>
      </p:sp>
      <p:sp>
        <p:nvSpPr>
          <p:cNvPr id="8" name="Footer Placeholder 7">
            <a:extLst>
              <a:ext uri="{FF2B5EF4-FFF2-40B4-BE49-F238E27FC236}">
                <a16:creationId xmlns:a16="http://schemas.microsoft.com/office/drawing/2014/main" id="{2CBA40BC-3661-634B-ACDF-4BEDE918DF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2C49B2-54F7-4246-B7DA-7BC6677F43E1}"/>
              </a:ext>
            </a:extLst>
          </p:cNvPr>
          <p:cNvSpPr>
            <a:spLocks noGrp="1"/>
          </p:cNvSpPr>
          <p:nvPr>
            <p:ph type="sldNum" sz="quarter" idx="12"/>
          </p:nvPr>
        </p:nvSpPr>
        <p:spPr/>
        <p:txBody>
          <a:bodyPr/>
          <a:lstStyle/>
          <a:p>
            <a:fld id="{188AECB8-73C0-8D49-B3D1-B3AC896D3571}" type="slidenum">
              <a:rPr lang="en-US" smtClean="0"/>
              <a:t>‹#›</a:t>
            </a:fld>
            <a:endParaRPr lang="en-US"/>
          </a:p>
        </p:txBody>
      </p:sp>
    </p:spTree>
    <p:extLst>
      <p:ext uri="{BB962C8B-B14F-4D97-AF65-F5344CB8AC3E}">
        <p14:creationId xmlns:p14="http://schemas.microsoft.com/office/powerpoint/2010/main" val="1685703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CA1B1-D050-8449-94BB-8F027BA719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3CC007-F093-3A48-B485-8C6A8B0BEBED}"/>
              </a:ext>
            </a:extLst>
          </p:cNvPr>
          <p:cNvSpPr>
            <a:spLocks noGrp="1"/>
          </p:cNvSpPr>
          <p:nvPr>
            <p:ph type="dt" sz="half" idx="10"/>
          </p:nvPr>
        </p:nvSpPr>
        <p:spPr/>
        <p:txBody>
          <a:bodyPr/>
          <a:lstStyle/>
          <a:p>
            <a:fld id="{26107E5D-E1CB-B14F-A407-F75AE50E5731}" type="datetimeFigureOut">
              <a:rPr lang="en-US" smtClean="0"/>
              <a:t>4/5/18</a:t>
            </a:fld>
            <a:endParaRPr lang="en-US"/>
          </a:p>
        </p:txBody>
      </p:sp>
      <p:sp>
        <p:nvSpPr>
          <p:cNvPr id="4" name="Footer Placeholder 3">
            <a:extLst>
              <a:ext uri="{FF2B5EF4-FFF2-40B4-BE49-F238E27FC236}">
                <a16:creationId xmlns:a16="http://schemas.microsoft.com/office/drawing/2014/main" id="{337ADB99-A0F0-804D-A30B-6A737DDA37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BC8392-6DB7-E841-AF42-C9BE9D436DF5}"/>
              </a:ext>
            </a:extLst>
          </p:cNvPr>
          <p:cNvSpPr>
            <a:spLocks noGrp="1"/>
          </p:cNvSpPr>
          <p:nvPr>
            <p:ph type="sldNum" sz="quarter" idx="12"/>
          </p:nvPr>
        </p:nvSpPr>
        <p:spPr/>
        <p:txBody>
          <a:bodyPr/>
          <a:lstStyle/>
          <a:p>
            <a:fld id="{188AECB8-73C0-8D49-B3D1-B3AC896D3571}" type="slidenum">
              <a:rPr lang="en-US" smtClean="0"/>
              <a:t>‹#›</a:t>
            </a:fld>
            <a:endParaRPr lang="en-US"/>
          </a:p>
        </p:txBody>
      </p:sp>
    </p:spTree>
    <p:extLst>
      <p:ext uri="{BB962C8B-B14F-4D97-AF65-F5344CB8AC3E}">
        <p14:creationId xmlns:p14="http://schemas.microsoft.com/office/powerpoint/2010/main" val="3250389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D07110-4665-B84A-ABE6-5B72ABEC67E8}"/>
              </a:ext>
            </a:extLst>
          </p:cNvPr>
          <p:cNvSpPr>
            <a:spLocks noGrp="1"/>
          </p:cNvSpPr>
          <p:nvPr>
            <p:ph type="dt" sz="half" idx="10"/>
          </p:nvPr>
        </p:nvSpPr>
        <p:spPr/>
        <p:txBody>
          <a:bodyPr/>
          <a:lstStyle/>
          <a:p>
            <a:fld id="{26107E5D-E1CB-B14F-A407-F75AE50E5731}" type="datetimeFigureOut">
              <a:rPr lang="en-US" smtClean="0"/>
              <a:t>4/5/18</a:t>
            </a:fld>
            <a:endParaRPr lang="en-US"/>
          </a:p>
        </p:txBody>
      </p:sp>
      <p:sp>
        <p:nvSpPr>
          <p:cNvPr id="3" name="Footer Placeholder 2">
            <a:extLst>
              <a:ext uri="{FF2B5EF4-FFF2-40B4-BE49-F238E27FC236}">
                <a16:creationId xmlns:a16="http://schemas.microsoft.com/office/drawing/2014/main" id="{1A607D39-DE52-9745-AF46-27A94086EB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D72845-9446-FA44-B9F1-EF0A4CD5F05E}"/>
              </a:ext>
            </a:extLst>
          </p:cNvPr>
          <p:cNvSpPr>
            <a:spLocks noGrp="1"/>
          </p:cNvSpPr>
          <p:nvPr>
            <p:ph type="sldNum" sz="quarter" idx="12"/>
          </p:nvPr>
        </p:nvSpPr>
        <p:spPr/>
        <p:txBody>
          <a:bodyPr/>
          <a:lstStyle/>
          <a:p>
            <a:fld id="{188AECB8-73C0-8D49-B3D1-B3AC896D3571}" type="slidenum">
              <a:rPr lang="en-US" smtClean="0"/>
              <a:t>‹#›</a:t>
            </a:fld>
            <a:endParaRPr lang="en-US"/>
          </a:p>
        </p:txBody>
      </p:sp>
    </p:spTree>
    <p:extLst>
      <p:ext uri="{BB962C8B-B14F-4D97-AF65-F5344CB8AC3E}">
        <p14:creationId xmlns:p14="http://schemas.microsoft.com/office/powerpoint/2010/main" val="1190430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D8980-1893-D142-B678-8FE2BF58DF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446941-7092-484B-A44E-F4AB5CFAEC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696DED-7A89-E44A-A3BD-93375D1E35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D6F9B2-75E5-B14D-AB96-1F043C30A654}"/>
              </a:ext>
            </a:extLst>
          </p:cNvPr>
          <p:cNvSpPr>
            <a:spLocks noGrp="1"/>
          </p:cNvSpPr>
          <p:nvPr>
            <p:ph type="dt" sz="half" idx="10"/>
          </p:nvPr>
        </p:nvSpPr>
        <p:spPr/>
        <p:txBody>
          <a:bodyPr/>
          <a:lstStyle/>
          <a:p>
            <a:fld id="{26107E5D-E1CB-B14F-A407-F75AE50E5731}" type="datetimeFigureOut">
              <a:rPr lang="en-US" smtClean="0"/>
              <a:t>4/5/18</a:t>
            </a:fld>
            <a:endParaRPr lang="en-US"/>
          </a:p>
        </p:txBody>
      </p:sp>
      <p:sp>
        <p:nvSpPr>
          <p:cNvPr id="6" name="Footer Placeholder 5">
            <a:extLst>
              <a:ext uri="{FF2B5EF4-FFF2-40B4-BE49-F238E27FC236}">
                <a16:creationId xmlns:a16="http://schemas.microsoft.com/office/drawing/2014/main" id="{7BA68820-E315-EB43-9AD9-909840829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2ED9CD-B70A-7E40-91BE-C5BF8FF03900}"/>
              </a:ext>
            </a:extLst>
          </p:cNvPr>
          <p:cNvSpPr>
            <a:spLocks noGrp="1"/>
          </p:cNvSpPr>
          <p:nvPr>
            <p:ph type="sldNum" sz="quarter" idx="12"/>
          </p:nvPr>
        </p:nvSpPr>
        <p:spPr/>
        <p:txBody>
          <a:bodyPr/>
          <a:lstStyle/>
          <a:p>
            <a:fld id="{188AECB8-73C0-8D49-B3D1-B3AC896D3571}" type="slidenum">
              <a:rPr lang="en-US" smtClean="0"/>
              <a:t>‹#›</a:t>
            </a:fld>
            <a:endParaRPr lang="en-US"/>
          </a:p>
        </p:txBody>
      </p:sp>
    </p:spTree>
    <p:extLst>
      <p:ext uri="{BB962C8B-B14F-4D97-AF65-F5344CB8AC3E}">
        <p14:creationId xmlns:p14="http://schemas.microsoft.com/office/powerpoint/2010/main" val="1660557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33774-4AFD-0749-B095-1A3835A6F1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67C887-2E80-4B45-B209-13421271A8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FA6ED7-F6A2-4145-85B4-7F2AD59D61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FAA1953-25DF-6746-B8D9-84102CCD9DB3}"/>
              </a:ext>
            </a:extLst>
          </p:cNvPr>
          <p:cNvSpPr>
            <a:spLocks noGrp="1"/>
          </p:cNvSpPr>
          <p:nvPr>
            <p:ph type="dt" sz="half" idx="10"/>
          </p:nvPr>
        </p:nvSpPr>
        <p:spPr/>
        <p:txBody>
          <a:bodyPr/>
          <a:lstStyle/>
          <a:p>
            <a:fld id="{26107E5D-E1CB-B14F-A407-F75AE50E5731}" type="datetimeFigureOut">
              <a:rPr lang="en-US" smtClean="0"/>
              <a:t>4/5/18</a:t>
            </a:fld>
            <a:endParaRPr lang="en-US"/>
          </a:p>
        </p:txBody>
      </p:sp>
      <p:sp>
        <p:nvSpPr>
          <p:cNvPr id="6" name="Footer Placeholder 5">
            <a:extLst>
              <a:ext uri="{FF2B5EF4-FFF2-40B4-BE49-F238E27FC236}">
                <a16:creationId xmlns:a16="http://schemas.microsoft.com/office/drawing/2014/main" id="{5626DA4D-3B91-B045-9156-BC549A5BEB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24E58E-F06C-4E46-9441-C5EFC54D659B}"/>
              </a:ext>
            </a:extLst>
          </p:cNvPr>
          <p:cNvSpPr>
            <a:spLocks noGrp="1"/>
          </p:cNvSpPr>
          <p:nvPr>
            <p:ph type="sldNum" sz="quarter" idx="12"/>
          </p:nvPr>
        </p:nvSpPr>
        <p:spPr/>
        <p:txBody>
          <a:bodyPr/>
          <a:lstStyle/>
          <a:p>
            <a:fld id="{188AECB8-73C0-8D49-B3D1-B3AC896D3571}" type="slidenum">
              <a:rPr lang="en-US" smtClean="0"/>
              <a:t>‹#›</a:t>
            </a:fld>
            <a:endParaRPr lang="en-US"/>
          </a:p>
        </p:txBody>
      </p:sp>
    </p:spTree>
    <p:extLst>
      <p:ext uri="{BB962C8B-B14F-4D97-AF65-F5344CB8AC3E}">
        <p14:creationId xmlns:p14="http://schemas.microsoft.com/office/powerpoint/2010/main" val="2211771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DEFD60-37B8-B840-BE45-8F6429E87C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E50F4F-C801-A94E-B079-F990EB3956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6E137E-D20A-CE4D-AF65-BCA7ECEE64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07E5D-E1CB-B14F-A407-F75AE50E5731}" type="datetimeFigureOut">
              <a:rPr lang="en-US" smtClean="0"/>
              <a:t>4/5/18</a:t>
            </a:fld>
            <a:endParaRPr lang="en-US"/>
          </a:p>
        </p:txBody>
      </p:sp>
      <p:sp>
        <p:nvSpPr>
          <p:cNvPr id="5" name="Footer Placeholder 4">
            <a:extLst>
              <a:ext uri="{FF2B5EF4-FFF2-40B4-BE49-F238E27FC236}">
                <a16:creationId xmlns:a16="http://schemas.microsoft.com/office/drawing/2014/main" id="{EE78E016-22B8-D445-B80D-C5BD785F5A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D2D1D1-0688-7D4D-8B4C-3CDEF6A388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8AECB8-73C0-8D49-B3D1-B3AC896D3571}" type="slidenum">
              <a:rPr lang="en-US" smtClean="0"/>
              <a:t>‹#›</a:t>
            </a:fld>
            <a:endParaRPr lang="en-US"/>
          </a:p>
        </p:txBody>
      </p:sp>
    </p:spTree>
    <p:extLst>
      <p:ext uri="{BB962C8B-B14F-4D97-AF65-F5344CB8AC3E}">
        <p14:creationId xmlns:p14="http://schemas.microsoft.com/office/powerpoint/2010/main" val="3814707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72C6-E260-2D4B-BC37-32FAD843F4E3}"/>
              </a:ext>
            </a:extLst>
          </p:cNvPr>
          <p:cNvSpPr>
            <a:spLocks noGrp="1"/>
          </p:cNvSpPr>
          <p:nvPr>
            <p:ph type="ctrTitle"/>
          </p:nvPr>
        </p:nvSpPr>
        <p:spPr/>
        <p:txBody>
          <a:bodyPr>
            <a:normAutofit fontScale="90000"/>
          </a:bodyPr>
          <a:lstStyle/>
          <a:p>
            <a:r>
              <a:rPr lang="en-US" dirty="0"/>
              <a:t>DNA Damage Repair Subtypes in Serous Ovarian Cancer</a:t>
            </a:r>
          </a:p>
        </p:txBody>
      </p:sp>
      <p:sp>
        <p:nvSpPr>
          <p:cNvPr id="3" name="Subtitle 2">
            <a:extLst>
              <a:ext uri="{FF2B5EF4-FFF2-40B4-BE49-F238E27FC236}">
                <a16:creationId xmlns:a16="http://schemas.microsoft.com/office/drawing/2014/main" id="{A07F803C-19BD-7047-B37E-1292E83D4BA7}"/>
              </a:ext>
            </a:extLst>
          </p:cNvPr>
          <p:cNvSpPr>
            <a:spLocks noGrp="1"/>
          </p:cNvSpPr>
          <p:nvPr>
            <p:ph type="subTitle" idx="1"/>
          </p:nvPr>
        </p:nvSpPr>
        <p:spPr/>
        <p:txBody>
          <a:bodyPr/>
          <a:lstStyle/>
          <a:p>
            <a:r>
              <a:rPr lang="en-US" dirty="0"/>
              <a:t>Courtney Vaughn, Isaac Robson, </a:t>
            </a:r>
            <a:r>
              <a:rPr lang="en-US" dirty="0" err="1"/>
              <a:t>Kentaro</a:t>
            </a:r>
            <a:r>
              <a:rPr lang="en-US" dirty="0"/>
              <a:t> Hoffman, and John Sperger </a:t>
            </a:r>
          </a:p>
          <a:p>
            <a:endParaRPr lang="en-US" dirty="0"/>
          </a:p>
        </p:txBody>
      </p:sp>
    </p:spTree>
    <p:extLst>
      <p:ext uri="{BB962C8B-B14F-4D97-AF65-F5344CB8AC3E}">
        <p14:creationId xmlns:p14="http://schemas.microsoft.com/office/powerpoint/2010/main" val="1804785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BA847-3FCD-F145-9D76-8DDE4F44FDD3}"/>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AD1A44EB-31E2-B545-B631-BAE9542E8208}"/>
              </a:ext>
            </a:extLst>
          </p:cNvPr>
          <p:cNvSpPr>
            <a:spLocks noGrp="1"/>
          </p:cNvSpPr>
          <p:nvPr>
            <p:ph idx="1"/>
          </p:nvPr>
        </p:nvSpPr>
        <p:spPr/>
        <p:txBody>
          <a:bodyPr/>
          <a:lstStyle/>
          <a:p>
            <a:r>
              <a:rPr lang="en-US" dirty="0"/>
              <a:t>Given that Platinum- based chemotherapies act by damaging DNA, it is assumed that tumor cells that have better repair efficiencies. We will test this hypothesis by creating clusters of tumor samples based on DNA damage response gene expression and looking for differences in survival between the clusters. </a:t>
            </a:r>
          </a:p>
          <a:p>
            <a:endParaRPr lang="en-US" dirty="0"/>
          </a:p>
        </p:txBody>
      </p:sp>
    </p:spTree>
    <p:extLst>
      <p:ext uri="{BB962C8B-B14F-4D97-AF65-F5344CB8AC3E}">
        <p14:creationId xmlns:p14="http://schemas.microsoft.com/office/powerpoint/2010/main" val="2613555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51CB0-FEF7-3947-BB8E-5F915868EBF1}"/>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AD576E6D-174F-E844-BE52-FC7D9F7A57BE}"/>
              </a:ext>
            </a:extLst>
          </p:cNvPr>
          <p:cNvSpPr>
            <a:spLocks noGrp="1"/>
          </p:cNvSpPr>
          <p:nvPr>
            <p:ph idx="1"/>
          </p:nvPr>
        </p:nvSpPr>
        <p:spPr/>
        <p:txBody>
          <a:bodyPr/>
          <a:lstStyle/>
          <a:p>
            <a:r>
              <a:rPr lang="en-US" dirty="0"/>
              <a:t>There are RNA-</a:t>
            </a:r>
            <a:r>
              <a:rPr lang="en-US" dirty="0" err="1"/>
              <a:t>Seq</a:t>
            </a:r>
            <a:r>
              <a:rPr lang="en-US" dirty="0"/>
              <a:t> samples for 376 cases in the available data for the TCGA-OV project all have clinical data</a:t>
            </a:r>
          </a:p>
          <a:p>
            <a:r>
              <a:rPr lang="en-US" dirty="0"/>
              <a:t>The DNA Damage Response (DDR) gene set was retrieved from the Gene Ontology Consortium. The TCGA-OV RNA-</a:t>
            </a:r>
            <a:r>
              <a:rPr lang="en-US" dirty="0" err="1"/>
              <a:t>Seq</a:t>
            </a:r>
            <a:r>
              <a:rPr lang="en-US" dirty="0"/>
              <a:t> data contained 808 out of the 830 genes in the ontology. </a:t>
            </a:r>
          </a:p>
          <a:p>
            <a:r>
              <a:rPr lang="en-US" dirty="0"/>
              <a:t>TCGA-OV Gene list provided by Katie (thanks!)</a:t>
            </a:r>
          </a:p>
          <a:p>
            <a:endParaRPr lang="en-US" dirty="0"/>
          </a:p>
          <a:p>
            <a:endParaRPr lang="en-US" dirty="0"/>
          </a:p>
          <a:p>
            <a:endParaRPr lang="en-US" dirty="0"/>
          </a:p>
        </p:txBody>
      </p:sp>
    </p:spTree>
    <p:extLst>
      <p:ext uri="{BB962C8B-B14F-4D97-AF65-F5344CB8AC3E}">
        <p14:creationId xmlns:p14="http://schemas.microsoft.com/office/powerpoint/2010/main" val="3855052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E40CB-61F4-D549-9063-8333DD662BE3}"/>
              </a:ext>
            </a:extLst>
          </p:cNvPr>
          <p:cNvSpPr>
            <a:spLocks noGrp="1"/>
          </p:cNvSpPr>
          <p:nvPr>
            <p:ph type="title"/>
          </p:nvPr>
        </p:nvSpPr>
        <p:spPr/>
        <p:txBody>
          <a:bodyPr/>
          <a:lstStyle/>
          <a:p>
            <a:r>
              <a:rPr lang="en-US" dirty="0"/>
              <a:t>Preprocessing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B5AC506-3D8A-6A47-B9F5-7D7A86F4A8AB}"/>
                  </a:ext>
                </a:extLst>
              </p:cNvPr>
              <p:cNvSpPr>
                <a:spLocks noGrp="1"/>
              </p:cNvSpPr>
              <p:nvPr>
                <p:ph idx="1"/>
              </p:nvPr>
            </p:nvSpPr>
            <p:spPr/>
            <p:txBody>
              <a:bodyPr/>
              <a:lstStyle/>
              <a:p>
                <a:r>
                  <a:rPr lang="en-US" dirty="0"/>
                  <a:t>Variance Stabilizing Transformation from the DESeq2 R package</a:t>
                </a:r>
              </a:p>
              <a:p>
                <a:pPr fontAlgn="ctr"/>
                <a:r>
                  <a:rPr lang="en-US" dirty="0"/>
                  <a:t>We assume that the number of reads in sample </a:t>
                </a:r>
                <a:r>
                  <a:rPr lang="en-US" i="1" dirty="0"/>
                  <a:t>j</a:t>
                </a:r>
                <a:r>
                  <a:rPr lang="en-US" dirty="0"/>
                  <a:t> that are assigned to gene </a:t>
                </a:r>
                <a:r>
                  <a:rPr lang="en-US" i="1" dirty="0" err="1"/>
                  <a:t>i</a:t>
                </a:r>
                <a:r>
                  <a:rPr lang="en-US" dirty="0"/>
                  <a:t> can be modeled by a negative binomial (NB) distribution,</a:t>
                </a:r>
              </a:p>
              <a:p>
                <a:pPr marL="0" indent="0" fontAlgn="ctr">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r>
                        <a:rPr lang="en-US" b="0" i="1" smtClean="0">
                          <a:latin typeface="Cambria Math" panose="02040503050406030204" pitchFamily="18" charset="0"/>
                        </a:rPr>
                        <m:t>𝑁𝐵</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𝑖𝑗</m:t>
                          </m:r>
                        </m:sub>
                      </m:sSub>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𝑖𝑗</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oMath>
                  </m:oMathPara>
                </a14:m>
                <a:endParaRPr lang="en-US" dirty="0"/>
              </a:p>
              <a:p>
                <a:pPr fontAlgn="ctr"/>
                <a:r>
                  <a:rPr lang="en-US" dirty="0" err="1"/>
                  <a:t>Kij~NB</a:t>
                </a:r>
                <a:r>
                  <a:rPr lang="en-US" dirty="0"/>
                  <a:t>(</a:t>
                </a:r>
                <a:r>
                  <a:rPr lang="el-GR" dirty="0"/>
                  <a:t>μ</a:t>
                </a:r>
                <a:r>
                  <a:rPr lang="en-US" dirty="0" err="1"/>
                  <a:t>ij</a:t>
                </a:r>
                <a:r>
                  <a:rPr lang="en-US" dirty="0"/>
                  <a:t>,</a:t>
                </a:r>
                <a:r>
                  <a:rPr lang="el-GR" dirty="0"/>
                  <a:t>σ2</a:t>
                </a:r>
                <a:r>
                  <a:rPr lang="en-US" dirty="0" err="1"/>
                  <a:t>ij</a:t>
                </a:r>
                <a:r>
                  <a:rPr lang="en-US" dirty="0"/>
                  <a:t>),</a:t>
                </a:r>
              </a:p>
              <a:p>
                <a:br>
                  <a:rPr lang="en-US" dirty="0"/>
                </a:br>
                <a:endParaRPr lang="en-US" dirty="0"/>
              </a:p>
            </p:txBody>
          </p:sp>
        </mc:Choice>
        <mc:Fallback>
          <p:sp>
            <p:nvSpPr>
              <p:cNvPr id="3" name="Content Placeholder 2">
                <a:extLst>
                  <a:ext uri="{FF2B5EF4-FFF2-40B4-BE49-F238E27FC236}">
                    <a16:creationId xmlns:a16="http://schemas.microsoft.com/office/drawing/2014/main" id="{2B5AC506-3D8A-6A47-B9F5-7D7A86F4A8AB}"/>
                  </a:ext>
                </a:extLst>
              </p:cNvPr>
              <p:cNvSpPr>
                <a:spLocks noGrp="1" noRot="1" noChangeAspect="1" noMove="1" noResize="1" noEditPoints="1" noAdjustHandles="1" noChangeArrowheads="1" noChangeShapeType="1" noTextEdit="1"/>
              </p:cNvSpPr>
              <p:nvPr>
                <p:ph idx="1"/>
              </p:nvPr>
            </p:nvSpPr>
            <p:spPr>
              <a:blipFill>
                <a:blip r:embed="rId2"/>
                <a:stretch>
                  <a:fillRect l="-965" t="-2632" r="-362"/>
                </a:stretch>
              </a:blipFill>
            </p:spPr>
            <p:txBody>
              <a:bodyPr/>
              <a:lstStyle/>
              <a:p>
                <a:r>
                  <a:rPr lang="en-US">
                    <a:noFill/>
                  </a:rPr>
                  <a:t> </a:t>
                </a:r>
              </a:p>
            </p:txBody>
          </p:sp>
        </mc:Fallback>
      </mc:AlternateContent>
    </p:spTree>
    <p:extLst>
      <p:ext uri="{BB962C8B-B14F-4D97-AF65-F5344CB8AC3E}">
        <p14:creationId xmlns:p14="http://schemas.microsoft.com/office/powerpoint/2010/main" val="3275185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D3F91-48BA-104E-98CE-E22D28025968}"/>
              </a:ext>
            </a:extLst>
          </p:cNvPr>
          <p:cNvSpPr>
            <a:spLocks noGrp="1"/>
          </p:cNvSpPr>
          <p:nvPr>
            <p:ph type="title"/>
          </p:nvPr>
        </p:nvSpPr>
        <p:spPr/>
        <p:txBody>
          <a:bodyPr/>
          <a:lstStyle/>
          <a:p>
            <a:r>
              <a:rPr lang="en-US" dirty="0"/>
              <a:t>NMF</a:t>
            </a:r>
          </a:p>
        </p:txBody>
      </p:sp>
      <p:sp>
        <p:nvSpPr>
          <p:cNvPr id="3" name="Content Placeholder 2">
            <a:extLst>
              <a:ext uri="{FF2B5EF4-FFF2-40B4-BE49-F238E27FC236}">
                <a16:creationId xmlns:a16="http://schemas.microsoft.com/office/drawing/2014/main" id="{B375B921-7EAE-5A47-AD25-85C59DE880CD}"/>
              </a:ext>
            </a:extLst>
          </p:cNvPr>
          <p:cNvSpPr>
            <a:spLocks noGrp="1"/>
          </p:cNvSpPr>
          <p:nvPr>
            <p:ph idx="1"/>
          </p:nvPr>
        </p:nvSpPr>
        <p:spPr/>
        <p:txBody>
          <a:bodyPr/>
          <a:lstStyle/>
          <a:p>
            <a:r>
              <a:rPr lang="en-US" dirty="0"/>
              <a:t>Kernel K-means clustering</a:t>
            </a:r>
          </a:p>
          <a:p>
            <a:r>
              <a:rPr lang="en-US" dirty="0"/>
              <a:t>Laplacian-matrix based spectral clustering</a:t>
            </a:r>
          </a:p>
        </p:txBody>
      </p:sp>
    </p:spTree>
    <p:extLst>
      <p:ext uri="{BB962C8B-B14F-4D97-AF65-F5344CB8AC3E}">
        <p14:creationId xmlns:p14="http://schemas.microsoft.com/office/powerpoint/2010/main" val="2201084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50772-79AE-994C-BECD-85C7F6B787DA}"/>
              </a:ext>
            </a:extLst>
          </p:cNvPr>
          <p:cNvSpPr>
            <a:spLocks noGrp="1"/>
          </p:cNvSpPr>
          <p:nvPr>
            <p:ph type="title"/>
          </p:nvPr>
        </p:nvSpPr>
        <p:spPr/>
        <p:txBody>
          <a:bodyPr/>
          <a:lstStyle/>
          <a:p>
            <a:r>
              <a:rPr lang="en-US" dirty="0"/>
              <a:t>DCM</a:t>
            </a:r>
          </a:p>
        </p:txBody>
      </p:sp>
      <p:sp>
        <p:nvSpPr>
          <p:cNvPr id="3" name="Content Placeholder 2">
            <a:extLst>
              <a:ext uri="{FF2B5EF4-FFF2-40B4-BE49-F238E27FC236}">
                <a16:creationId xmlns:a16="http://schemas.microsoft.com/office/drawing/2014/main" id="{1A6DDA5D-72BA-124B-8776-20C20E80665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48922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1137</TotalTime>
  <Words>159</Words>
  <Application>Microsoft Macintosh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Cambria Math</vt:lpstr>
      <vt:lpstr>Office Theme</vt:lpstr>
      <vt:lpstr>DNA Damage Repair Subtypes in Serous Ovarian Cancer</vt:lpstr>
      <vt:lpstr>Motivation</vt:lpstr>
      <vt:lpstr>Data</vt:lpstr>
      <vt:lpstr>Preprocessing</vt:lpstr>
      <vt:lpstr>NMF</vt:lpstr>
      <vt:lpstr>DCM</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DNA Damage Repair Subtypes in Serous Ovarian Cancer</dc:title>
  <dc:creator>Sperger, John</dc:creator>
  <cp:lastModifiedBy>Sperger, John</cp:lastModifiedBy>
  <cp:revision>4</cp:revision>
  <dcterms:created xsi:type="dcterms:W3CDTF">2018-04-05T21:55:21Z</dcterms:created>
  <dcterms:modified xsi:type="dcterms:W3CDTF">2018-04-06T16:53:00Z</dcterms:modified>
</cp:coreProperties>
</file>