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LaunchKS: Connecting Every Kansan to Opportunity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Your personalized pathway to career success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Sustainable 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B2G (Business-to-Government):</a:t>
            </a:r>
          </a:p>
          <a:p>
            <a:pPr>
              <a:defRPr sz="1800"/>
            </a:pPr>
            <a:r>
              <a:t>  • State workforce development contracts ($500K-$2M/year)</a:t>
            </a:r>
          </a:p>
          <a:p>
            <a:pPr>
              <a:defRPr sz="1800"/>
            </a:pPr>
            <a:r>
              <a:t>  • Grant funding (WIOA, federal workforce development)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B2B (Business-to-Business):</a:t>
            </a:r>
          </a:p>
          <a:p>
            <a:pPr>
              <a:defRPr sz="1800"/>
            </a:pPr>
            <a:r>
              <a:t>  • Employer partnerships for talent pipeline ($5K-$50K/year)</a:t>
            </a:r>
          </a:p>
          <a:p>
            <a:pPr>
              <a:defRPr sz="1800"/>
            </a:pPr>
            <a:r>
              <a:t>  • Training provider SaaS subscriptions ($10K-$25K/year)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Performance-Based:</a:t>
            </a:r>
          </a:p>
          <a:p>
            <a:pPr>
              <a:defRPr sz="1800"/>
            </a:pPr>
            <a:r>
              <a:t>  • Outcome payments for successful job placements</a:t>
            </a:r>
          </a:p>
          <a:p>
            <a:pPr>
              <a:defRPr sz="1800"/>
            </a:pPr>
            <a:r>
              <a:t>  • Retention bonuses (90-day, 180-day milestones)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Built for Scale and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Frontend: React.js, Next.js (responsive web + mobile)</a:t>
            </a:r>
          </a:p>
          <a:p>
            <a:pPr>
              <a:defRPr sz="1800"/>
            </a:pPr>
            <a:r>
              <a:t>Backend: Node.js, Python (FastAPI)</a:t>
            </a:r>
          </a:p>
          <a:p>
            <a:pPr>
              <a:defRPr sz="1800"/>
            </a:pPr>
            <a:r>
              <a:t>Database: PostgreSQL (user data), MongoDB (program catalog)</a:t>
            </a:r>
          </a:p>
          <a:p>
            <a:pPr>
              <a:defRPr sz="1800"/>
            </a:pPr>
            <a:r>
              <a:t>AI/ML: TensorFlow, scikit-learn (pathway matching)</a:t>
            </a:r>
          </a:p>
          <a:p>
            <a:pPr>
              <a:defRPr sz="1800"/>
            </a:pPr>
            <a:r>
              <a:t>Integration: RESTful APIs, OAuth 2.0</a:t>
            </a:r>
          </a:p>
          <a:p>
            <a:pPr>
              <a:defRPr sz="1800"/>
            </a:pPr>
            <a:r>
              <a:t>Hosting: AWS (GovCloud for compliance)</a:t>
            </a:r>
          </a:p>
          <a:p>
            <a:pPr>
              <a:defRPr sz="1800"/>
            </a:pPr>
            <a:r>
              <a:t>Security: SOC 2 Type II, FERPA compliant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LaunchKS 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1. Localized: Built specifically for Kansas ecosystem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2. Integrated: Direct API connections, not just link aggregation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3. Barrier-Aware: Addresses transportation, childcare, digital access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4. Personalized: AI-driven matching, not generic search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5. Government-Backed: Partnership with Kansas DOL ensures trust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Phase 1 (Months 1-3): MVP Launch</a:t>
            </a:r>
          </a:p>
          <a:p>
            <a:pPr>
              <a:defRPr sz="1800"/>
            </a:pPr>
            <a:r>
              <a:t>  • Partner with KansasWorks, WSU Tech, Workforce Alliance</a:t>
            </a:r>
          </a:p>
          <a:p>
            <a:pPr>
              <a:defRPr sz="1800"/>
            </a:pPr>
            <a:r>
              <a:t>  • Build core assessment and matching engine</a:t>
            </a:r>
          </a:p>
          <a:p>
            <a:pPr>
              <a:defRPr sz="1800"/>
            </a:pPr>
            <a:r>
              <a:t>  • Launch pilot with 500 users in Sedgwick County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Phase 2 (Months 4-6): Expansion</a:t>
            </a:r>
          </a:p>
          <a:p>
            <a:pPr>
              <a:defRPr sz="1800"/>
            </a:pPr>
            <a:r>
              <a:t>  • Add Butler CC, Newman, apprenticeships</a:t>
            </a:r>
          </a:p>
          <a:p>
            <a:pPr>
              <a:defRPr sz="1800"/>
            </a:pPr>
            <a:r>
              <a:t>  • Expand to all South Central Kansas counties</a:t>
            </a:r>
          </a:p>
          <a:p>
            <a:pPr>
              <a:defRPr sz="1800"/>
            </a:pPr>
            <a:r>
              <a:t>  • Target 2,500 users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Phase 3 (Months 7-12): Statewide</a:t>
            </a:r>
          </a:p>
          <a:p>
            <a:pPr>
              <a:defRPr sz="1800"/>
            </a:pPr>
            <a:r>
              <a:t>  • Full Kansas rollout (all 27 workforce centers)</a:t>
            </a:r>
          </a:p>
          <a:p>
            <a:pPr>
              <a:defRPr sz="1800"/>
            </a:pPr>
            <a:r>
              <a:t>  • Employer portal for job matching</a:t>
            </a:r>
          </a:p>
          <a:p>
            <a:pPr>
              <a:defRPr sz="1800"/>
            </a:pPr>
            <a:r>
              <a:t>  • Mobile app launch</a:t>
            </a:r>
          </a:p>
          <a:p>
            <a:pPr>
              <a:defRPr sz="1800"/>
            </a:pPr>
            <a:r>
              <a:t>  • Target 10,000 users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&amp; Expertise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Founding Team:</a:t>
            </a:r>
          </a:p>
          <a:p>
            <a:pPr>
              <a:defRPr sz="1800"/>
            </a:pPr>
            <a:r>
              <a:t>  • Product Lead: Workforce development platforms experience</a:t>
            </a:r>
          </a:p>
          <a:p>
            <a:pPr>
              <a:defRPr sz="1800"/>
            </a:pPr>
            <a:r>
              <a:t>  • Technical Lead: Government tech, API integration background</a:t>
            </a:r>
          </a:p>
          <a:p>
            <a:pPr>
              <a:defRPr sz="1800"/>
            </a:pPr>
            <a:r>
              <a:t>  • Partnership Lead: Kansas DOL, Commerce connections</a:t>
            </a:r>
          </a:p>
          <a:p>
            <a:pPr>
              <a:defRPr sz="1800"/>
            </a:pPr>
            <a:r>
              <a:t>  • Data Scientist: AI/ML for career matching algorithms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Advisory Board:</a:t>
            </a:r>
          </a:p>
          <a:p>
            <a:pPr>
              <a:defRPr sz="1800"/>
            </a:pPr>
            <a:r>
              <a:t>  • Kansas Department of Labor representative</a:t>
            </a:r>
          </a:p>
          <a:p>
            <a:pPr>
              <a:defRPr sz="1800"/>
            </a:pPr>
            <a:r>
              <a:t>  • Workforce Alliance of South Central Kansas</a:t>
            </a:r>
          </a:p>
          <a:p>
            <a:pPr>
              <a:defRPr sz="1800"/>
            </a:pPr>
            <a:r>
              <a:t>  • Greater Wichita Partnership</a:t>
            </a:r>
          </a:p>
          <a:p>
            <a:pPr>
              <a:defRPr sz="1800"/>
            </a:pPr>
            <a:r>
              <a:t>  • Community college system representative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Join Us in Transforming Kansas Workforce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What We Need:</a:t>
            </a:r>
          </a:p>
          <a:p>
            <a:pPr>
              <a:defRPr sz="1800"/>
            </a:pPr>
            <a:r>
              <a:t>  • Initial funding: $1.5M (18-month runway)</a:t>
            </a:r>
          </a:p>
          <a:p>
            <a:pPr>
              <a:defRPr sz="1800"/>
            </a:pPr>
            <a:r>
              <a:t>  • Partnership commitments from key stakeholders</a:t>
            </a:r>
          </a:p>
          <a:p>
            <a:pPr>
              <a:defRPr sz="1800"/>
            </a:pPr>
            <a:r>
              <a:t>  • Pilot program approval from Kansas DOL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What You Get:</a:t>
            </a:r>
          </a:p>
          <a:p>
            <a:pPr>
              <a:defRPr sz="1800"/>
            </a:pPr>
            <a:r>
              <a:t>  • Measurable impact on Kansas economy</a:t>
            </a:r>
          </a:p>
          <a:p>
            <a:pPr>
              <a:defRPr sz="1800"/>
            </a:pPr>
            <a:r>
              <a:t>  • Model for national workforce development</a:t>
            </a:r>
          </a:p>
          <a:p>
            <a:pPr>
              <a:defRPr sz="1800"/>
            </a:pPr>
            <a:r>
              <a:t>  • ROI through increased tax revenue and reduced costs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Let's build the future of workforce development together.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Kansas' Workforce Paradox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70,000+ job openings across the state</a:t>
            </a:r>
          </a:p>
          <a:p>
            <a:pPr>
              <a:defRPr sz="1800"/>
            </a:pPr>
            <a:r>
              <a:t>Only 30.1% of Wichita adults have bachelor's degrees</a:t>
            </a:r>
          </a:p>
          <a:p>
            <a:pPr>
              <a:defRPr sz="1800"/>
            </a:pPr>
            <a:r>
              <a:t>Citizens face fragmented information across 10+ websites</a:t>
            </a:r>
          </a:p>
          <a:p>
            <a:pPr>
              <a:defRPr sz="1800"/>
            </a:pPr>
            <a:r>
              <a:t>Transportation, childcare, and digital access barriers</a:t>
            </a:r>
          </a:p>
          <a:p>
            <a:pPr>
              <a:defRPr sz="1800"/>
            </a:pPr>
            <a:r>
              <a:t>High-demand industries struggle to fill positions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Sources: KansasWorks.com, U.S. Census Bureau 2024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What's Missing?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Despite strong infrastructure:</a:t>
            </a:r>
          </a:p>
          <a:p>
            <a:pPr>
              <a:defRPr sz="1800"/>
            </a:pPr>
            <a:r>
              <a:t>  • 27 KansasWorks Workforce Centers statewide</a:t>
            </a:r>
          </a:p>
          <a:p>
            <a:pPr>
              <a:defRPr sz="1800"/>
            </a:pPr>
            <a:r>
              <a:t>  • Tuition-free training through WSU Tech Wichita Promise</a:t>
            </a:r>
          </a:p>
          <a:p>
            <a:pPr>
              <a:defRPr sz="1800"/>
            </a:pPr>
            <a:r>
              <a:t>  • 1,500+ registered apprenticeship occupations</a:t>
            </a:r>
          </a:p>
          <a:p>
            <a:pPr>
              <a:defRPr sz="1800"/>
            </a:pPr>
            <a:r>
              <a:t>  • Butler CC workforce certificates and Newman University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The Problem: No unified platform to connect citizens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Sources: KansasWorks, WSU Tech, Kansas Commerce 2025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Who We Serve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Primary: 273,000+ Kansas adults with some college, no degree</a:t>
            </a:r>
          </a:p>
          <a:p>
            <a:pPr>
              <a:defRPr sz="1800"/>
            </a:pPr>
            <a:r>
              <a:t>Secondary: ~60,000 unemployed Kansans (3.8% unemployment)</a:t>
            </a:r>
          </a:p>
          <a:p>
            <a:pPr>
              <a:defRPr sz="1800"/>
            </a:pPr>
            <a:r>
              <a:t>Tertiary: Underemployed workers seeking advancement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Geographic Focus:</a:t>
            </a:r>
          </a:p>
          <a:p>
            <a:pPr>
              <a:defRPr sz="1800"/>
            </a:pPr>
            <a:r>
              <a:t>Statewide with initial focus on South Central Kansas</a:t>
            </a:r>
          </a:p>
          <a:p>
            <a:pPr>
              <a:defRPr sz="1800"/>
            </a:pPr>
            <a:r>
              <a:t>(Butler, Cowley, Harper, Kingman, Sedgwick, Sumner counties)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Sources: U.S. Census, BLS July 2025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LaunchKS: Your Unified Career Navigation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Key Features: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1. Smart Pathway Matching (AI-powered recommendations)</a:t>
            </a:r>
          </a:p>
          <a:p>
            <a:pPr>
              <a:defRPr sz="1800"/>
            </a:pPr>
            <a:r>
              <a:t>2. One-Stop Program Hub (all training aggregated)</a:t>
            </a:r>
          </a:p>
          <a:p>
            <a:pPr>
              <a:defRPr sz="1800"/>
            </a:pPr>
            <a:r>
              <a:t>3. Barrier Navigator (transportation, childcare, financial aid)</a:t>
            </a:r>
          </a:p>
          <a:p>
            <a:pPr>
              <a:defRPr sz="1800"/>
            </a:pPr>
            <a:r>
              <a:t>4. Partner Integration (KansasWorks, WSU Tech, Butler CC APIs)</a:t>
            </a:r>
          </a:p>
          <a:p>
            <a:pPr>
              <a:defRPr sz="1800"/>
            </a:pPr>
            <a:r>
              <a:t>5. Progress Tracking (milestone-based journey)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Journey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1. Assessment → Skills inventory, interests, constraints, location</a:t>
            </a:r>
          </a:p>
          <a:p>
            <a:pPr>
              <a:defRPr sz="1800"/>
            </a:pPr>
            <a:r>
              <a:t>2. Matching → AI recommends personalized pathways (3-5 options)</a:t>
            </a:r>
          </a:p>
          <a:p>
            <a:pPr>
              <a:defRPr sz="1800"/>
            </a:pPr>
            <a:r>
              <a:t>3. Planning → Select program, check eligibility, arrange support</a:t>
            </a:r>
          </a:p>
          <a:p>
            <a:pPr>
              <a:defRPr sz="1800"/>
            </a:pPr>
            <a:r>
              <a:t>4. Enrollment → Direct application through partner integrations</a:t>
            </a:r>
          </a:p>
          <a:p>
            <a:pPr>
              <a:defRPr sz="1800"/>
            </a:pPr>
            <a:r>
              <a:t>5. Tracking → Monitor progress, receive coaching, celebrate milestones</a:t>
            </a:r>
          </a:p>
          <a:p>
            <a:pPr>
              <a:defRPr sz="1800"/>
            </a:pPr>
            <a:r>
              <a:t>6. Placement → Job matching with partner employers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Building on Existing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Workforce Development:</a:t>
            </a:r>
          </a:p>
          <a:p>
            <a:pPr>
              <a:defRPr sz="1800"/>
            </a:pPr>
            <a:r>
              <a:t>  • KansasWorks (27 centers, job listings, WIOA programs)</a:t>
            </a:r>
          </a:p>
          <a:p>
            <a:pPr>
              <a:defRPr sz="1800"/>
            </a:pPr>
            <a:r>
              <a:t>  • Workforce Alliance of South Central Kansas (6-county coverage)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Training Providers:</a:t>
            </a:r>
          </a:p>
          <a:p>
            <a:pPr>
              <a:defRPr sz="1800"/>
            </a:pPr>
            <a:r>
              <a:t>  • WSU Tech (Wichita Promise tuition-free programs)</a:t>
            </a:r>
          </a:p>
          <a:p>
            <a:pPr>
              <a:defRPr sz="1800"/>
            </a:pPr>
            <a:r>
              <a:t>  • Butler CC (certificates, apprenticeships)</a:t>
            </a:r>
          </a:p>
          <a:p>
            <a:pPr>
              <a:defRPr sz="1800"/>
            </a:pPr>
            <a:r>
              <a:t>  • Newman University (online adult programs)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Support Services:</a:t>
            </a:r>
          </a:p>
          <a:p>
            <a:pPr>
              <a:defRPr sz="1800"/>
            </a:pPr>
            <a:r>
              <a:t>  • Wichita Public Library (digital skills, career workshops)</a:t>
            </a:r>
          </a:p>
          <a:p>
            <a:pPr>
              <a:defRPr sz="1800"/>
            </a:pPr>
            <a:r>
              <a:t>  • Greater Wichita Partnership (employer connections)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Industries (Labor Market 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1. Advanced Manufacturing</a:t>
            </a:r>
          </a:p>
          <a:p>
            <a:pPr>
              <a:defRPr sz="1800"/>
            </a:pPr>
            <a:r>
              <a:t>   Spirit AeroSystems, Textron Aviation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2. Aerospace</a:t>
            </a:r>
          </a:p>
          <a:p>
            <a:pPr>
              <a:defRPr sz="1800"/>
            </a:pPr>
            <a:r>
              <a:t>   450+ aviation companies in Kansas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3. Healthcare</a:t>
            </a:r>
          </a:p>
          <a:p>
            <a:pPr>
              <a:defRPr sz="1800"/>
            </a:pPr>
            <a:r>
              <a:t>   Ascension Via Christi, regional health systems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4. Information Technology</a:t>
            </a:r>
          </a:p>
          <a:p>
            <a:pPr>
              <a:defRPr sz="1800"/>
            </a:pPr>
            <a:r>
              <a:t>   Digital skills, cloud computing, cybersecurity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5. Transportation &amp; Logistics</a:t>
            </a:r>
          </a:p>
          <a:p>
            <a:pPr>
              <a:defRPr sz="1800"/>
            </a:pPr>
            <a:r>
              <a:t>   CDL training, supply chain management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Sources: Kansas Labor Information Center, Greater Wichita Partnership 2025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Value to Kansas (Year 1-3 Projections)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Year 1:</a:t>
            </a:r>
          </a:p>
          <a:p>
            <a:pPr>
              <a:defRPr sz="1800"/>
            </a:pPr>
            <a:r>
              <a:t>  • 5,000 users complete assessments</a:t>
            </a:r>
          </a:p>
          <a:p>
            <a:pPr>
              <a:defRPr sz="1800"/>
            </a:pPr>
            <a:r>
              <a:t>  • 1,500 enrollments in training programs</a:t>
            </a:r>
          </a:p>
          <a:p>
            <a:pPr>
              <a:defRPr sz="1800"/>
            </a:pPr>
            <a:r>
              <a:t>  • 750 job placements</a:t>
            </a:r>
          </a:p>
          <a:p>
            <a:pPr>
              <a:defRPr sz="1800"/>
            </a:pPr>
            <a:r>
              <a:t>  • $37.5M in increased earnings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Year 3:</a:t>
            </a:r>
          </a:p>
          <a:p>
            <a:pPr>
              <a:defRPr sz="1800"/>
            </a:pPr>
            <a:r>
              <a:t>  • 25,000 users</a:t>
            </a:r>
          </a:p>
          <a:p>
            <a:pPr>
              <a:defRPr sz="1800"/>
            </a:pPr>
            <a:r>
              <a:t>  • 10,000 enrollments</a:t>
            </a:r>
          </a:p>
          <a:p>
            <a:pPr>
              <a:defRPr sz="1800"/>
            </a:pPr>
            <a:r>
              <a:t>  • 5,000 job placements</a:t>
            </a:r>
          </a:p>
          <a:p>
            <a:pPr>
              <a:defRPr sz="1800"/>
            </a:pPr>
            <a:r>
              <a:t>  • $250M in increased earnings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Additional Impact:</a:t>
            </a:r>
          </a:p>
          <a:p>
            <a:pPr>
              <a:defRPr sz="1800"/>
            </a:pPr>
            <a:r>
              <a:t>  • Reduced unemployment costs: $5M/year</a:t>
            </a:r>
          </a:p>
          <a:p>
            <a:pPr>
              <a:defRPr sz="1800"/>
            </a:pPr>
            <a:r>
              <a:t>  • Increased tax revenue: $12.5M/year</a:t>
            </a:r>
          </a:p>
          <a:p>
            <a:pPr>
              <a:defRPr sz="1800"/>
            </a:pPr>
            <a:r>
              <a:t>  • Employer productivity gains: $50M/year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