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214" r:id="rId2"/>
    <p:sldId id="3172" r:id="rId3"/>
    <p:sldId id="3173" r:id="rId4"/>
    <p:sldId id="3246" r:id="rId5"/>
    <p:sldId id="3245" r:id="rId6"/>
    <p:sldId id="3247" r:id="rId7"/>
    <p:sldId id="3192" r:id="rId8"/>
    <p:sldId id="3260" r:id="rId9"/>
    <p:sldId id="3251" r:id="rId10"/>
    <p:sldId id="3252" r:id="rId11"/>
    <p:sldId id="3253" r:id="rId12"/>
    <p:sldId id="3254" r:id="rId13"/>
    <p:sldId id="3194" r:id="rId14"/>
    <p:sldId id="3223" r:id="rId15"/>
    <p:sldId id="3248" r:id="rId16"/>
    <p:sldId id="3249" r:id="rId17"/>
    <p:sldId id="3250" r:id="rId18"/>
    <p:sldId id="3255" r:id="rId19"/>
    <p:sldId id="3256" r:id="rId20"/>
    <p:sldId id="3191" r:id="rId21"/>
    <p:sldId id="3189" r:id="rId22"/>
    <p:sldId id="3257" r:id="rId23"/>
    <p:sldId id="3187" r:id="rId24"/>
    <p:sldId id="3197" r:id="rId25"/>
    <p:sldId id="3186" r:id="rId26"/>
    <p:sldId id="3258" r:id="rId27"/>
    <p:sldId id="3259" r:id="rId28"/>
    <p:sldId id="3262" r:id="rId29"/>
    <p:sldId id="3263" r:id="rId30"/>
    <p:sldId id="3196" r:id="rId31"/>
    <p:sldId id="3180" r:id="rId32"/>
    <p:sldId id="3264" r:id="rId33"/>
    <p:sldId id="3265" r:id="rId34"/>
    <p:sldId id="3266" r:id="rId35"/>
    <p:sldId id="3185" r:id="rId36"/>
  </p:sldIdLst>
  <p:sldSz cx="12858750" cy="723265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1">
          <p15:clr>
            <a:srgbClr val="A4A3A4"/>
          </p15:clr>
        </p15:guide>
        <p15:guide id="2" pos="4031">
          <p15:clr>
            <a:srgbClr val="A4A3A4"/>
          </p15:clr>
        </p15:guide>
        <p15:guide id="3" pos="571">
          <p15:clr>
            <a:srgbClr val="A4A3A4"/>
          </p15:clr>
        </p15:guide>
        <p15:guide id="4" orient="horz" pos="4183">
          <p15:clr>
            <a:srgbClr val="A4A3A4"/>
          </p15:clr>
        </p15:guide>
        <p15:guide id="5" pos="7588">
          <p15:clr>
            <a:srgbClr val="A4A3A4"/>
          </p15:clr>
        </p15:guide>
        <p15:guide id="6" pos="3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1319"/>
    <a:srgbClr val="D51522"/>
    <a:srgbClr val="17161B"/>
    <a:srgbClr val="A3381D"/>
    <a:srgbClr val="F68410"/>
    <a:srgbClr val="FFFFFF"/>
    <a:srgbClr val="FFC000"/>
    <a:srgbClr val="01B0EF"/>
    <a:srgbClr val="0070C0"/>
    <a:srgbClr val="D90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7" autoAdjust="0"/>
    <p:restoredTop sz="84942" autoAdjust="0"/>
  </p:normalViewPr>
  <p:slideViewPr>
    <p:cSldViewPr>
      <p:cViewPr varScale="1">
        <p:scale>
          <a:sx n="92" d="100"/>
          <a:sy n="92" d="100"/>
        </p:scale>
        <p:origin x="828" y="90"/>
      </p:cViewPr>
      <p:guideLst>
        <p:guide orient="horz" pos="281"/>
        <p:guide pos="4031"/>
        <p:guide pos="571"/>
        <p:guide orient="horz" pos="4183"/>
        <p:guide pos="7588"/>
        <p:guide pos="376"/>
      </p:guideLst>
    </p:cSldViewPr>
  </p:slideViewPr>
  <p:outlineViewPr>
    <p:cViewPr>
      <p:scale>
        <a:sx n="100" d="100"/>
        <a:sy n="100" d="100"/>
      </p:scale>
      <p:origin x="0" y="-71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273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9E958F-74B8-4C72-AFDF-85F4BDB09FFB}" type="doc">
      <dgm:prSet loTypeId="urn:microsoft.com/office/officeart/2009/3/layout/StepUpProcess#1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0A2C8A16-ADE7-4EC4-A4B5-0FC4B38E88CC}">
      <dgm:prSet phldrT="[文本]"/>
      <dgm:spPr/>
      <dgm:t>
        <a:bodyPr/>
        <a:lstStyle/>
        <a:p>
          <a:r>
            <a:rPr lang="zh-CN" altLang="en-US" dirty="0"/>
            <a:t>数据下载</a:t>
          </a:r>
        </a:p>
      </dgm:t>
    </dgm:pt>
    <dgm:pt modelId="{56FAB4E4-3348-477B-92D5-D6E56426DC6D}" type="parTrans" cxnId="{96D17DF0-11D2-42F7-8FD0-86910FD638DB}">
      <dgm:prSet/>
      <dgm:spPr/>
      <dgm:t>
        <a:bodyPr/>
        <a:lstStyle/>
        <a:p>
          <a:endParaRPr lang="zh-CN" altLang="en-US"/>
        </a:p>
      </dgm:t>
    </dgm:pt>
    <dgm:pt modelId="{F6AAA657-0649-49AE-9EB7-06F9C610F606}" type="sibTrans" cxnId="{96D17DF0-11D2-42F7-8FD0-86910FD638DB}">
      <dgm:prSet/>
      <dgm:spPr/>
      <dgm:t>
        <a:bodyPr/>
        <a:lstStyle/>
        <a:p>
          <a:endParaRPr lang="zh-CN" altLang="en-US"/>
        </a:p>
      </dgm:t>
    </dgm:pt>
    <dgm:pt modelId="{1ABCBF89-04DD-4E10-AD2D-820E2C132C8B}">
      <dgm:prSet phldrT="[文本]"/>
      <dgm:spPr/>
      <dgm:t>
        <a:bodyPr/>
        <a:lstStyle/>
        <a:p>
          <a:r>
            <a:rPr lang="zh-CN" altLang="en-US" dirty="0"/>
            <a:t>数据入库</a:t>
          </a:r>
        </a:p>
      </dgm:t>
    </dgm:pt>
    <dgm:pt modelId="{4270D2FD-944E-47E8-AD80-35F05115F617}" type="parTrans" cxnId="{11603BEF-C5A5-4C13-AF2B-BE95C5439DD1}">
      <dgm:prSet/>
      <dgm:spPr/>
      <dgm:t>
        <a:bodyPr/>
        <a:lstStyle/>
        <a:p>
          <a:endParaRPr lang="zh-CN" altLang="en-US"/>
        </a:p>
      </dgm:t>
    </dgm:pt>
    <dgm:pt modelId="{A2DD9E90-3EBC-40C5-8678-37D9666B3DB0}" type="sibTrans" cxnId="{11603BEF-C5A5-4C13-AF2B-BE95C5439DD1}">
      <dgm:prSet/>
      <dgm:spPr/>
      <dgm:t>
        <a:bodyPr/>
        <a:lstStyle/>
        <a:p>
          <a:endParaRPr lang="zh-CN" altLang="en-US"/>
        </a:p>
      </dgm:t>
    </dgm:pt>
    <dgm:pt modelId="{823C82ED-4AF6-4B86-8112-A274278B01FC}">
      <dgm:prSet phldrT="[文本]"/>
      <dgm:spPr/>
      <dgm:t>
        <a:bodyPr/>
        <a:lstStyle/>
        <a:p>
          <a:r>
            <a:rPr lang="zh-CN" altLang="en-US" dirty="0"/>
            <a:t>数据查询</a:t>
          </a:r>
        </a:p>
      </dgm:t>
    </dgm:pt>
    <dgm:pt modelId="{AB3D884E-7F28-43DB-97D3-F854D14F53D4}" type="parTrans" cxnId="{8AAE843D-3D18-42DE-8628-45F716AD5392}">
      <dgm:prSet/>
      <dgm:spPr/>
      <dgm:t>
        <a:bodyPr/>
        <a:lstStyle/>
        <a:p>
          <a:endParaRPr lang="zh-CN" altLang="en-US"/>
        </a:p>
      </dgm:t>
    </dgm:pt>
    <dgm:pt modelId="{E7F30633-8058-4F97-BFC6-6EB978FC645D}" type="sibTrans" cxnId="{8AAE843D-3D18-42DE-8628-45F716AD5392}">
      <dgm:prSet/>
      <dgm:spPr/>
      <dgm:t>
        <a:bodyPr/>
        <a:lstStyle/>
        <a:p>
          <a:endParaRPr lang="zh-CN" altLang="en-US"/>
        </a:p>
      </dgm:t>
    </dgm:pt>
    <dgm:pt modelId="{DCB71196-266F-4FC5-812C-11C3DFC4F09B}" type="pres">
      <dgm:prSet presAssocID="{FC9E958F-74B8-4C72-AFDF-85F4BDB09FFB}" presName="rootnode" presStyleCnt="0">
        <dgm:presLayoutVars>
          <dgm:chMax/>
          <dgm:chPref/>
          <dgm:dir/>
          <dgm:animLvl val="lvl"/>
        </dgm:presLayoutVars>
      </dgm:prSet>
      <dgm:spPr/>
    </dgm:pt>
    <dgm:pt modelId="{B4ADFD88-0CBC-4752-94BD-AF6AC87E6812}" type="pres">
      <dgm:prSet presAssocID="{0A2C8A16-ADE7-4EC4-A4B5-0FC4B38E88CC}" presName="composite" presStyleCnt="0"/>
      <dgm:spPr/>
    </dgm:pt>
    <dgm:pt modelId="{95B1712D-8A03-4201-B51F-FC62DF9EC13F}" type="pres">
      <dgm:prSet presAssocID="{0A2C8A16-ADE7-4EC4-A4B5-0FC4B38E88CC}" presName="LShape" presStyleLbl="alignNode1" presStyleIdx="0" presStyleCnt="5"/>
      <dgm:spPr/>
    </dgm:pt>
    <dgm:pt modelId="{F07EE056-0EF9-4B93-9F98-971DBF8414B7}" type="pres">
      <dgm:prSet presAssocID="{0A2C8A16-ADE7-4EC4-A4B5-0FC4B38E88CC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0BFE427-5C43-4AAE-8EE3-8AC6A24BF0DB}" type="pres">
      <dgm:prSet presAssocID="{0A2C8A16-ADE7-4EC4-A4B5-0FC4B38E88CC}" presName="Triangle" presStyleLbl="alignNode1" presStyleIdx="1" presStyleCnt="5"/>
      <dgm:spPr/>
    </dgm:pt>
    <dgm:pt modelId="{9A0CEDD6-C695-444C-B1F5-64C350540B27}" type="pres">
      <dgm:prSet presAssocID="{F6AAA657-0649-49AE-9EB7-06F9C610F606}" presName="sibTrans" presStyleCnt="0"/>
      <dgm:spPr/>
    </dgm:pt>
    <dgm:pt modelId="{39767F60-F316-4119-AF9F-37B0C1EE5EA6}" type="pres">
      <dgm:prSet presAssocID="{F6AAA657-0649-49AE-9EB7-06F9C610F606}" presName="space" presStyleCnt="0"/>
      <dgm:spPr/>
    </dgm:pt>
    <dgm:pt modelId="{6EC35152-FCEC-483C-BA7F-6BCC3160B92C}" type="pres">
      <dgm:prSet presAssocID="{1ABCBF89-04DD-4E10-AD2D-820E2C132C8B}" presName="composite" presStyleCnt="0"/>
      <dgm:spPr/>
    </dgm:pt>
    <dgm:pt modelId="{8CC13595-4795-4C0A-B7BD-9BB7020343CD}" type="pres">
      <dgm:prSet presAssocID="{1ABCBF89-04DD-4E10-AD2D-820E2C132C8B}" presName="LShape" presStyleLbl="alignNode1" presStyleIdx="2" presStyleCnt="5"/>
      <dgm:spPr/>
    </dgm:pt>
    <dgm:pt modelId="{3171600B-2907-4542-B445-6E1AEDA13F8E}" type="pres">
      <dgm:prSet presAssocID="{1ABCBF89-04DD-4E10-AD2D-820E2C132C8B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85155DB-313A-4057-B0BA-55D72E09CDAB}" type="pres">
      <dgm:prSet presAssocID="{1ABCBF89-04DD-4E10-AD2D-820E2C132C8B}" presName="Triangle" presStyleLbl="alignNode1" presStyleIdx="3" presStyleCnt="5"/>
      <dgm:spPr/>
    </dgm:pt>
    <dgm:pt modelId="{80FD6C62-12F8-4E29-97AB-A44081849A8A}" type="pres">
      <dgm:prSet presAssocID="{A2DD9E90-3EBC-40C5-8678-37D9666B3DB0}" presName="sibTrans" presStyleCnt="0"/>
      <dgm:spPr/>
    </dgm:pt>
    <dgm:pt modelId="{7AE8D1D2-07C3-4360-A500-514950412D2D}" type="pres">
      <dgm:prSet presAssocID="{A2DD9E90-3EBC-40C5-8678-37D9666B3DB0}" presName="space" presStyleCnt="0"/>
      <dgm:spPr/>
    </dgm:pt>
    <dgm:pt modelId="{1369622E-124E-4B6D-A109-F2DE94628A49}" type="pres">
      <dgm:prSet presAssocID="{823C82ED-4AF6-4B86-8112-A274278B01FC}" presName="composite" presStyleCnt="0"/>
      <dgm:spPr/>
    </dgm:pt>
    <dgm:pt modelId="{FEB5030F-BCD3-4CA2-9D16-07E37ACA7C85}" type="pres">
      <dgm:prSet presAssocID="{823C82ED-4AF6-4B86-8112-A274278B01FC}" presName="LShape" presStyleLbl="alignNode1" presStyleIdx="4" presStyleCnt="5"/>
      <dgm:spPr/>
    </dgm:pt>
    <dgm:pt modelId="{C1BE57D2-E68C-445C-85D9-2BC6A3B10ED3}" type="pres">
      <dgm:prSet presAssocID="{823C82ED-4AF6-4B86-8112-A274278B01FC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8CB1305-8B71-4731-9A15-418660F87366}" type="presOf" srcId="{FC9E958F-74B8-4C72-AFDF-85F4BDB09FFB}" destId="{DCB71196-266F-4FC5-812C-11C3DFC4F09B}" srcOrd="0" destOrd="0" presId="urn:microsoft.com/office/officeart/2009/3/layout/StepUpProcess#1"/>
    <dgm:cxn modelId="{8AAE843D-3D18-42DE-8628-45F716AD5392}" srcId="{FC9E958F-74B8-4C72-AFDF-85F4BDB09FFB}" destId="{823C82ED-4AF6-4B86-8112-A274278B01FC}" srcOrd="2" destOrd="0" parTransId="{AB3D884E-7F28-43DB-97D3-F854D14F53D4}" sibTransId="{E7F30633-8058-4F97-BFC6-6EB978FC645D}"/>
    <dgm:cxn modelId="{D9FB3048-B397-459E-848B-D078CB12E1AB}" type="presOf" srcId="{0A2C8A16-ADE7-4EC4-A4B5-0FC4B38E88CC}" destId="{F07EE056-0EF9-4B93-9F98-971DBF8414B7}" srcOrd="0" destOrd="0" presId="urn:microsoft.com/office/officeart/2009/3/layout/StepUpProcess#1"/>
    <dgm:cxn modelId="{9DFFB24A-F53D-4AA7-9FA8-31D2732476BD}" type="presOf" srcId="{1ABCBF89-04DD-4E10-AD2D-820E2C132C8B}" destId="{3171600B-2907-4542-B445-6E1AEDA13F8E}" srcOrd="0" destOrd="0" presId="urn:microsoft.com/office/officeart/2009/3/layout/StepUpProcess#1"/>
    <dgm:cxn modelId="{3AA656CB-208B-4D7E-A3B5-5FE45F35AA9A}" type="presOf" srcId="{823C82ED-4AF6-4B86-8112-A274278B01FC}" destId="{C1BE57D2-E68C-445C-85D9-2BC6A3B10ED3}" srcOrd="0" destOrd="0" presId="urn:microsoft.com/office/officeart/2009/3/layout/StepUpProcess#1"/>
    <dgm:cxn modelId="{11603BEF-C5A5-4C13-AF2B-BE95C5439DD1}" srcId="{FC9E958F-74B8-4C72-AFDF-85F4BDB09FFB}" destId="{1ABCBF89-04DD-4E10-AD2D-820E2C132C8B}" srcOrd="1" destOrd="0" parTransId="{4270D2FD-944E-47E8-AD80-35F05115F617}" sibTransId="{A2DD9E90-3EBC-40C5-8678-37D9666B3DB0}"/>
    <dgm:cxn modelId="{96D17DF0-11D2-42F7-8FD0-86910FD638DB}" srcId="{FC9E958F-74B8-4C72-AFDF-85F4BDB09FFB}" destId="{0A2C8A16-ADE7-4EC4-A4B5-0FC4B38E88CC}" srcOrd="0" destOrd="0" parTransId="{56FAB4E4-3348-477B-92D5-D6E56426DC6D}" sibTransId="{F6AAA657-0649-49AE-9EB7-06F9C610F606}"/>
    <dgm:cxn modelId="{3F0ACB94-51ED-455C-8DD1-6F7859775E0F}" type="presParOf" srcId="{DCB71196-266F-4FC5-812C-11C3DFC4F09B}" destId="{B4ADFD88-0CBC-4752-94BD-AF6AC87E6812}" srcOrd="0" destOrd="0" presId="urn:microsoft.com/office/officeart/2009/3/layout/StepUpProcess#1"/>
    <dgm:cxn modelId="{039C5128-DDCF-41FE-81C7-AEDEC09645E9}" type="presParOf" srcId="{B4ADFD88-0CBC-4752-94BD-AF6AC87E6812}" destId="{95B1712D-8A03-4201-B51F-FC62DF9EC13F}" srcOrd="0" destOrd="0" presId="urn:microsoft.com/office/officeart/2009/3/layout/StepUpProcess#1"/>
    <dgm:cxn modelId="{FEA9E735-8323-41E7-8B1B-DAF5D8EE8A41}" type="presParOf" srcId="{B4ADFD88-0CBC-4752-94BD-AF6AC87E6812}" destId="{F07EE056-0EF9-4B93-9F98-971DBF8414B7}" srcOrd="1" destOrd="0" presId="urn:microsoft.com/office/officeart/2009/3/layout/StepUpProcess#1"/>
    <dgm:cxn modelId="{A24D73C2-A801-41FA-857B-8EFBAF597E1B}" type="presParOf" srcId="{B4ADFD88-0CBC-4752-94BD-AF6AC87E6812}" destId="{10BFE427-5C43-4AAE-8EE3-8AC6A24BF0DB}" srcOrd="2" destOrd="0" presId="urn:microsoft.com/office/officeart/2009/3/layout/StepUpProcess#1"/>
    <dgm:cxn modelId="{48E009C8-31C1-4F30-8F4E-9A782CB5E1E1}" type="presParOf" srcId="{DCB71196-266F-4FC5-812C-11C3DFC4F09B}" destId="{9A0CEDD6-C695-444C-B1F5-64C350540B27}" srcOrd="1" destOrd="0" presId="urn:microsoft.com/office/officeart/2009/3/layout/StepUpProcess#1"/>
    <dgm:cxn modelId="{6D1401B3-3DDA-4E5B-A14C-BF6DB770F5EC}" type="presParOf" srcId="{9A0CEDD6-C695-444C-B1F5-64C350540B27}" destId="{39767F60-F316-4119-AF9F-37B0C1EE5EA6}" srcOrd="0" destOrd="0" presId="urn:microsoft.com/office/officeart/2009/3/layout/StepUpProcess#1"/>
    <dgm:cxn modelId="{1C90BC8F-0215-40E9-8EE0-2E7A48D8EA4C}" type="presParOf" srcId="{DCB71196-266F-4FC5-812C-11C3DFC4F09B}" destId="{6EC35152-FCEC-483C-BA7F-6BCC3160B92C}" srcOrd="2" destOrd="0" presId="urn:microsoft.com/office/officeart/2009/3/layout/StepUpProcess#1"/>
    <dgm:cxn modelId="{6B3A5523-C477-4EC5-8B23-2757B31F443D}" type="presParOf" srcId="{6EC35152-FCEC-483C-BA7F-6BCC3160B92C}" destId="{8CC13595-4795-4C0A-B7BD-9BB7020343CD}" srcOrd="0" destOrd="0" presId="urn:microsoft.com/office/officeart/2009/3/layout/StepUpProcess#1"/>
    <dgm:cxn modelId="{ACAA67A8-446C-4CC0-BA38-F03A8A1856C9}" type="presParOf" srcId="{6EC35152-FCEC-483C-BA7F-6BCC3160B92C}" destId="{3171600B-2907-4542-B445-6E1AEDA13F8E}" srcOrd="1" destOrd="0" presId="urn:microsoft.com/office/officeart/2009/3/layout/StepUpProcess#1"/>
    <dgm:cxn modelId="{392BB304-D40A-4ABF-B2DD-87E365C6D424}" type="presParOf" srcId="{6EC35152-FCEC-483C-BA7F-6BCC3160B92C}" destId="{185155DB-313A-4057-B0BA-55D72E09CDAB}" srcOrd="2" destOrd="0" presId="urn:microsoft.com/office/officeart/2009/3/layout/StepUpProcess#1"/>
    <dgm:cxn modelId="{F3F825E4-952F-4A81-A801-E68484209EEC}" type="presParOf" srcId="{DCB71196-266F-4FC5-812C-11C3DFC4F09B}" destId="{80FD6C62-12F8-4E29-97AB-A44081849A8A}" srcOrd="3" destOrd="0" presId="urn:microsoft.com/office/officeart/2009/3/layout/StepUpProcess#1"/>
    <dgm:cxn modelId="{1C638F92-1086-4B2B-BC4D-D0CC67679061}" type="presParOf" srcId="{80FD6C62-12F8-4E29-97AB-A44081849A8A}" destId="{7AE8D1D2-07C3-4360-A500-514950412D2D}" srcOrd="0" destOrd="0" presId="urn:microsoft.com/office/officeart/2009/3/layout/StepUpProcess#1"/>
    <dgm:cxn modelId="{782A4617-854A-40AC-A1F8-2104060AF266}" type="presParOf" srcId="{DCB71196-266F-4FC5-812C-11C3DFC4F09B}" destId="{1369622E-124E-4B6D-A109-F2DE94628A49}" srcOrd="4" destOrd="0" presId="urn:microsoft.com/office/officeart/2009/3/layout/StepUpProcess#1"/>
    <dgm:cxn modelId="{B17ADC67-7EBA-4A8B-A86A-159957700A32}" type="presParOf" srcId="{1369622E-124E-4B6D-A109-F2DE94628A49}" destId="{FEB5030F-BCD3-4CA2-9D16-07E37ACA7C85}" srcOrd="0" destOrd="0" presId="urn:microsoft.com/office/officeart/2009/3/layout/StepUpProcess#1"/>
    <dgm:cxn modelId="{05FEAAB9-721E-498C-B925-8F0DEBCAE908}" type="presParOf" srcId="{1369622E-124E-4B6D-A109-F2DE94628A49}" destId="{C1BE57D2-E68C-445C-85D9-2BC6A3B10ED3}" srcOrd="1" destOrd="0" presId="urn:microsoft.com/office/officeart/2009/3/layout/StepUpProcess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9E958F-74B8-4C72-AFDF-85F4BDB09FFB}" type="doc">
      <dgm:prSet loTypeId="urn:microsoft.com/office/officeart/2005/8/layout/hList9#1" loCatId="list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0A2C8A16-ADE7-4EC4-A4B5-0FC4B38E88CC}">
      <dgm:prSet phldrT="[文本]"/>
      <dgm:spPr/>
      <dgm:t>
        <a:bodyPr/>
        <a:lstStyle/>
        <a:p>
          <a:r>
            <a:rPr lang="zh-CN" altLang="en-US" dirty="0"/>
            <a:t>综合系统</a:t>
          </a:r>
        </a:p>
      </dgm:t>
    </dgm:pt>
    <dgm:pt modelId="{56FAB4E4-3348-477B-92D5-D6E56426DC6D}" type="parTrans" cxnId="{96D17DF0-11D2-42F7-8FD0-86910FD638DB}">
      <dgm:prSet/>
      <dgm:spPr/>
      <dgm:t>
        <a:bodyPr/>
        <a:lstStyle/>
        <a:p>
          <a:endParaRPr lang="zh-CN" altLang="en-US"/>
        </a:p>
      </dgm:t>
    </dgm:pt>
    <dgm:pt modelId="{F6AAA657-0649-49AE-9EB7-06F9C610F606}" type="sibTrans" cxnId="{96D17DF0-11D2-42F7-8FD0-86910FD638DB}">
      <dgm:prSet/>
      <dgm:spPr/>
      <dgm:t>
        <a:bodyPr/>
        <a:lstStyle/>
        <a:p>
          <a:endParaRPr lang="zh-CN" altLang="en-US"/>
        </a:p>
      </dgm:t>
    </dgm:pt>
    <dgm:pt modelId="{1ABCBF89-04DD-4E10-AD2D-820E2C132C8B}">
      <dgm:prSet phldrT="[文本]"/>
      <dgm:spPr/>
      <dgm:t>
        <a:bodyPr/>
        <a:lstStyle/>
        <a:p>
          <a:r>
            <a:rPr lang="zh-CN" altLang="en-US" dirty="0"/>
            <a:t>信贷系统</a:t>
          </a:r>
        </a:p>
      </dgm:t>
    </dgm:pt>
    <dgm:pt modelId="{4270D2FD-944E-47E8-AD80-35F05115F617}" type="parTrans" cxnId="{11603BEF-C5A5-4C13-AF2B-BE95C5439DD1}">
      <dgm:prSet/>
      <dgm:spPr/>
      <dgm:t>
        <a:bodyPr/>
        <a:lstStyle/>
        <a:p>
          <a:endParaRPr lang="zh-CN" altLang="en-US"/>
        </a:p>
      </dgm:t>
    </dgm:pt>
    <dgm:pt modelId="{A2DD9E90-3EBC-40C5-8678-37D9666B3DB0}" type="sibTrans" cxnId="{11603BEF-C5A5-4C13-AF2B-BE95C5439DD1}">
      <dgm:prSet/>
      <dgm:spPr/>
      <dgm:t>
        <a:bodyPr/>
        <a:lstStyle/>
        <a:p>
          <a:endParaRPr lang="zh-CN" altLang="en-US"/>
        </a:p>
      </dgm:t>
    </dgm:pt>
    <dgm:pt modelId="{823C82ED-4AF6-4B86-8112-A274278B01FC}">
      <dgm:prSet phldrT="[文本]"/>
      <dgm:spPr/>
      <dgm:t>
        <a:bodyPr/>
        <a:lstStyle/>
        <a:p>
          <a:r>
            <a:rPr lang="zh-CN" altLang="en-US" dirty="0"/>
            <a:t>二代支付</a:t>
          </a:r>
        </a:p>
      </dgm:t>
    </dgm:pt>
    <dgm:pt modelId="{AB3D884E-7F28-43DB-97D3-F854D14F53D4}" type="parTrans" cxnId="{8AAE843D-3D18-42DE-8628-45F716AD5392}">
      <dgm:prSet/>
      <dgm:spPr/>
      <dgm:t>
        <a:bodyPr/>
        <a:lstStyle/>
        <a:p>
          <a:endParaRPr lang="zh-CN" altLang="en-US"/>
        </a:p>
      </dgm:t>
    </dgm:pt>
    <dgm:pt modelId="{E7F30633-8058-4F97-BFC6-6EB978FC645D}" type="sibTrans" cxnId="{8AAE843D-3D18-42DE-8628-45F716AD5392}">
      <dgm:prSet/>
      <dgm:spPr/>
      <dgm:t>
        <a:bodyPr/>
        <a:lstStyle/>
        <a:p>
          <a:endParaRPr lang="zh-CN" altLang="en-US"/>
        </a:p>
      </dgm:t>
    </dgm:pt>
    <dgm:pt modelId="{F5F5E930-A12E-4BCC-9BF1-76B814089394}">
      <dgm:prSet phldrT="[文本]"/>
      <dgm:spPr/>
      <dgm:t>
        <a:bodyPr/>
        <a:lstStyle/>
        <a:p>
          <a:r>
            <a:rPr lang="en-US" altLang="zh-CN" dirty="0"/>
            <a:t>88</a:t>
          </a:r>
          <a:r>
            <a:rPr lang="zh-CN" altLang="en-US" dirty="0"/>
            <a:t>张表</a:t>
          </a:r>
        </a:p>
      </dgm:t>
    </dgm:pt>
    <dgm:pt modelId="{FD1297CC-D8AD-44B7-89B5-B83B6B77CEC3}" type="parTrans" cxnId="{DC392D9E-210C-4332-9D9A-428C794E4BAF}">
      <dgm:prSet/>
      <dgm:spPr/>
      <dgm:t>
        <a:bodyPr/>
        <a:lstStyle/>
        <a:p>
          <a:endParaRPr lang="zh-CN" altLang="en-US"/>
        </a:p>
      </dgm:t>
    </dgm:pt>
    <dgm:pt modelId="{7A578816-684E-42CF-96ED-450BF2EE3FF0}" type="sibTrans" cxnId="{DC392D9E-210C-4332-9D9A-428C794E4BAF}">
      <dgm:prSet/>
      <dgm:spPr/>
      <dgm:t>
        <a:bodyPr/>
        <a:lstStyle/>
        <a:p>
          <a:endParaRPr lang="zh-CN" altLang="en-US"/>
        </a:p>
      </dgm:t>
    </dgm:pt>
    <dgm:pt modelId="{2FA06B5E-6C96-4523-9D22-29C25E75A731}">
      <dgm:prSet phldrT="[文本]"/>
      <dgm:spPr/>
      <dgm:t>
        <a:bodyPr/>
        <a:lstStyle/>
        <a:p>
          <a:r>
            <a:rPr lang="en-US" altLang="zh-CN" dirty="0"/>
            <a:t>38</a:t>
          </a:r>
          <a:r>
            <a:rPr lang="zh-CN" altLang="en-US" dirty="0"/>
            <a:t>张表</a:t>
          </a:r>
        </a:p>
      </dgm:t>
    </dgm:pt>
    <dgm:pt modelId="{121937A0-CA5E-4D27-BE9A-C61CF78379A0}" type="parTrans" cxnId="{7E01D4DB-BB1B-469B-8DB8-2028EFFC7A49}">
      <dgm:prSet/>
      <dgm:spPr/>
      <dgm:t>
        <a:bodyPr/>
        <a:lstStyle/>
        <a:p>
          <a:endParaRPr lang="zh-CN" altLang="en-US"/>
        </a:p>
      </dgm:t>
    </dgm:pt>
    <dgm:pt modelId="{C64E6346-04B5-4812-9C4E-4AE9FB580AC5}" type="sibTrans" cxnId="{7E01D4DB-BB1B-469B-8DB8-2028EFFC7A49}">
      <dgm:prSet/>
      <dgm:spPr/>
      <dgm:t>
        <a:bodyPr/>
        <a:lstStyle/>
        <a:p>
          <a:endParaRPr lang="zh-CN" altLang="en-US"/>
        </a:p>
      </dgm:t>
    </dgm:pt>
    <dgm:pt modelId="{FF8CF6BF-6673-4AE5-9A7B-729B9C8AFD70}">
      <dgm:prSet phldrT="[文本]"/>
      <dgm:spPr/>
      <dgm:t>
        <a:bodyPr/>
        <a:lstStyle/>
        <a:p>
          <a:r>
            <a:rPr lang="en-US" altLang="zh-CN" dirty="0"/>
            <a:t>13</a:t>
          </a:r>
          <a:r>
            <a:rPr lang="zh-CN" altLang="en-US" dirty="0"/>
            <a:t>张表</a:t>
          </a:r>
        </a:p>
      </dgm:t>
    </dgm:pt>
    <dgm:pt modelId="{84CAA278-F51D-4EF0-8A31-5F0C1B16D1D7}" type="parTrans" cxnId="{E929ADA6-5883-4ADF-8EEB-E5780A55097C}">
      <dgm:prSet/>
      <dgm:spPr/>
      <dgm:t>
        <a:bodyPr/>
        <a:lstStyle/>
        <a:p>
          <a:endParaRPr lang="zh-CN" altLang="en-US"/>
        </a:p>
      </dgm:t>
    </dgm:pt>
    <dgm:pt modelId="{CF92798E-6101-42AC-8CB5-4DBFC61C3C2A}" type="sibTrans" cxnId="{E929ADA6-5883-4ADF-8EEB-E5780A55097C}">
      <dgm:prSet/>
      <dgm:spPr/>
      <dgm:t>
        <a:bodyPr/>
        <a:lstStyle/>
        <a:p>
          <a:endParaRPr lang="zh-CN" altLang="en-US"/>
        </a:p>
      </dgm:t>
    </dgm:pt>
    <dgm:pt modelId="{0B5B3174-4CEB-4A97-BAC7-87DDDAA3961C}" type="pres">
      <dgm:prSet presAssocID="{FC9E958F-74B8-4C72-AFDF-85F4BDB09FFB}" presName="list" presStyleCnt="0">
        <dgm:presLayoutVars>
          <dgm:dir/>
          <dgm:animLvl val="lvl"/>
        </dgm:presLayoutVars>
      </dgm:prSet>
      <dgm:spPr/>
    </dgm:pt>
    <dgm:pt modelId="{01FAC2E7-9E4E-49F7-9B57-AEA87FBCC946}" type="pres">
      <dgm:prSet presAssocID="{0A2C8A16-ADE7-4EC4-A4B5-0FC4B38E88CC}" presName="posSpace" presStyleCnt="0"/>
      <dgm:spPr/>
    </dgm:pt>
    <dgm:pt modelId="{BDDEA15C-195B-4DF1-92FD-4EF6144A694C}" type="pres">
      <dgm:prSet presAssocID="{0A2C8A16-ADE7-4EC4-A4B5-0FC4B38E88CC}" presName="vertFlow" presStyleCnt="0"/>
      <dgm:spPr/>
    </dgm:pt>
    <dgm:pt modelId="{0F4CA630-9D76-4653-A2F4-7287F8F66F70}" type="pres">
      <dgm:prSet presAssocID="{0A2C8A16-ADE7-4EC4-A4B5-0FC4B38E88CC}" presName="topSpace" presStyleCnt="0"/>
      <dgm:spPr/>
    </dgm:pt>
    <dgm:pt modelId="{EAB22A74-10F5-49D3-B864-A63572AAE787}" type="pres">
      <dgm:prSet presAssocID="{0A2C8A16-ADE7-4EC4-A4B5-0FC4B38E88CC}" presName="firstComp" presStyleCnt="0"/>
      <dgm:spPr/>
    </dgm:pt>
    <dgm:pt modelId="{D7BB8CCE-6601-4BE4-9BE1-2B5E2930AD0A}" type="pres">
      <dgm:prSet presAssocID="{0A2C8A16-ADE7-4EC4-A4B5-0FC4B38E88CC}" presName="firstChild" presStyleLbl="bgAccFollowNode1" presStyleIdx="0" presStyleCnt="3"/>
      <dgm:spPr/>
    </dgm:pt>
    <dgm:pt modelId="{E40EB52C-7287-499F-84EE-3B1CA79BA68A}" type="pres">
      <dgm:prSet presAssocID="{0A2C8A16-ADE7-4EC4-A4B5-0FC4B38E88CC}" presName="firstChildTx" presStyleLbl="bgAccFollowNode1" presStyleIdx="0" presStyleCnt="3">
        <dgm:presLayoutVars>
          <dgm:bulletEnabled val="1"/>
        </dgm:presLayoutVars>
      </dgm:prSet>
      <dgm:spPr/>
    </dgm:pt>
    <dgm:pt modelId="{B8CC288E-26B1-43C8-ABFE-4D843C4E46E6}" type="pres">
      <dgm:prSet presAssocID="{0A2C8A16-ADE7-4EC4-A4B5-0FC4B38E88CC}" presName="negSpace" presStyleCnt="0"/>
      <dgm:spPr/>
    </dgm:pt>
    <dgm:pt modelId="{C819B55A-D53F-44D6-B733-645264723402}" type="pres">
      <dgm:prSet presAssocID="{0A2C8A16-ADE7-4EC4-A4B5-0FC4B38E88CC}" presName="circle" presStyleLbl="node1" presStyleIdx="0" presStyleCnt="3"/>
      <dgm:spPr/>
    </dgm:pt>
    <dgm:pt modelId="{A125F714-FDC5-416E-917D-B1E2CC951208}" type="pres">
      <dgm:prSet presAssocID="{F6AAA657-0649-49AE-9EB7-06F9C610F606}" presName="transSpace" presStyleCnt="0"/>
      <dgm:spPr/>
    </dgm:pt>
    <dgm:pt modelId="{0EBFA237-8497-4E97-AD92-9AA0457E4A3C}" type="pres">
      <dgm:prSet presAssocID="{1ABCBF89-04DD-4E10-AD2D-820E2C132C8B}" presName="posSpace" presStyleCnt="0"/>
      <dgm:spPr/>
    </dgm:pt>
    <dgm:pt modelId="{64C9A8AC-10FC-4CB9-B187-1BB4E8855B74}" type="pres">
      <dgm:prSet presAssocID="{1ABCBF89-04DD-4E10-AD2D-820E2C132C8B}" presName="vertFlow" presStyleCnt="0"/>
      <dgm:spPr/>
    </dgm:pt>
    <dgm:pt modelId="{9DE1E9C1-8EAC-4FDA-A4A1-C98BEE2E719D}" type="pres">
      <dgm:prSet presAssocID="{1ABCBF89-04DD-4E10-AD2D-820E2C132C8B}" presName="topSpace" presStyleCnt="0"/>
      <dgm:spPr/>
    </dgm:pt>
    <dgm:pt modelId="{001DA67F-E630-4F45-8529-75B245519843}" type="pres">
      <dgm:prSet presAssocID="{1ABCBF89-04DD-4E10-AD2D-820E2C132C8B}" presName="firstComp" presStyleCnt="0"/>
      <dgm:spPr/>
    </dgm:pt>
    <dgm:pt modelId="{B7029F4E-E29B-48D8-BC76-0EB54A9B7D69}" type="pres">
      <dgm:prSet presAssocID="{1ABCBF89-04DD-4E10-AD2D-820E2C132C8B}" presName="firstChild" presStyleLbl="bgAccFollowNode1" presStyleIdx="1" presStyleCnt="3"/>
      <dgm:spPr/>
    </dgm:pt>
    <dgm:pt modelId="{1AE5D325-A948-4705-89B7-A3166D8583C8}" type="pres">
      <dgm:prSet presAssocID="{1ABCBF89-04DD-4E10-AD2D-820E2C132C8B}" presName="firstChildTx" presStyleLbl="bgAccFollowNode1" presStyleIdx="1" presStyleCnt="3">
        <dgm:presLayoutVars>
          <dgm:bulletEnabled val="1"/>
        </dgm:presLayoutVars>
      </dgm:prSet>
      <dgm:spPr/>
    </dgm:pt>
    <dgm:pt modelId="{3CDB9FD3-7301-497A-A6D4-14E9653FE527}" type="pres">
      <dgm:prSet presAssocID="{1ABCBF89-04DD-4E10-AD2D-820E2C132C8B}" presName="negSpace" presStyleCnt="0"/>
      <dgm:spPr/>
    </dgm:pt>
    <dgm:pt modelId="{D1C5B895-AF12-4B99-91DB-F4A14E7913BE}" type="pres">
      <dgm:prSet presAssocID="{1ABCBF89-04DD-4E10-AD2D-820E2C132C8B}" presName="circle" presStyleLbl="node1" presStyleIdx="1" presStyleCnt="3"/>
      <dgm:spPr/>
    </dgm:pt>
    <dgm:pt modelId="{AE3D5D49-660E-4C93-AA57-1B1E617F792A}" type="pres">
      <dgm:prSet presAssocID="{A2DD9E90-3EBC-40C5-8678-37D9666B3DB0}" presName="transSpace" presStyleCnt="0"/>
      <dgm:spPr/>
    </dgm:pt>
    <dgm:pt modelId="{0978BCC8-CD95-445F-9CFE-EB768CC0197E}" type="pres">
      <dgm:prSet presAssocID="{823C82ED-4AF6-4B86-8112-A274278B01FC}" presName="posSpace" presStyleCnt="0"/>
      <dgm:spPr/>
    </dgm:pt>
    <dgm:pt modelId="{594AA6C3-B2D9-422A-8808-D591A8CF3293}" type="pres">
      <dgm:prSet presAssocID="{823C82ED-4AF6-4B86-8112-A274278B01FC}" presName="vertFlow" presStyleCnt="0"/>
      <dgm:spPr/>
    </dgm:pt>
    <dgm:pt modelId="{02A3D5C5-86C5-4BB1-90B6-A6215361C0C3}" type="pres">
      <dgm:prSet presAssocID="{823C82ED-4AF6-4B86-8112-A274278B01FC}" presName="topSpace" presStyleCnt="0"/>
      <dgm:spPr/>
    </dgm:pt>
    <dgm:pt modelId="{217D8D3E-12A3-4241-84EC-B98938866FB7}" type="pres">
      <dgm:prSet presAssocID="{823C82ED-4AF6-4B86-8112-A274278B01FC}" presName="firstComp" presStyleCnt="0"/>
      <dgm:spPr/>
    </dgm:pt>
    <dgm:pt modelId="{AEE256CD-9B15-45FB-8266-E78B0C547112}" type="pres">
      <dgm:prSet presAssocID="{823C82ED-4AF6-4B86-8112-A274278B01FC}" presName="firstChild" presStyleLbl="bgAccFollowNode1" presStyleIdx="2" presStyleCnt="3"/>
      <dgm:spPr/>
    </dgm:pt>
    <dgm:pt modelId="{DBB0759E-54A7-417F-B11C-5A6BC4C7AED4}" type="pres">
      <dgm:prSet presAssocID="{823C82ED-4AF6-4B86-8112-A274278B01FC}" presName="firstChildTx" presStyleLbl="bgAccFollowNode1" presStyleIdx="2" presStyleCnt="3">
        <dgm:presLayoutVars>
          <dgm:bulletEnabled val="1"/>
        </dgm:presLayoutVars>
      </dgm:prSet>
      <dgm:spPr/>
    </dgm:pt>
    <dgm:pt modelId="{452A7BBC-DA68-4993-B33B-A48E7EDF6BAF}" type="pres">
      <dgm:prSet presAssocID="{823C82ED-4AF6-4B86-8112-A274278B01FC}" presName="negSpace" presStyleCnt="0"/>
      <dgm:spPr/>
    </dgm:pt>
    <dgm:pt modelId="{18E747C1-18AF-4E86-BF40-B7938F6BE702}" type="pres">
      <dgm:prSet presAssocID="{823C82ED-4AF6-4B86-8112-A274278B01FC}" presName="circle" presStyleLbl="node1" presStyleIdx="2" presStyleCnt="3"/>
      <dgm:spPr/>
    </dgm:pt>
  </dgm:ptLst>
  <dgm:cxnLst>
    <dgm:cxn modelId="{888E6F04-5590-4F57-9659-931533B20690}" type="presOf" srcId="{2FA06B5E-6C96-4523-9D22-29C25E75A731}" destId="{1AE5D325-A948-4705-89B7-A3166D8583C8}" srcOrd="1" destOrd="0" presId="urn:microsoft.com/office/officeart/2005/8/layout/hList9#1"/>
    <dgm:cxn modelId="{D12E342D-AF05-4076-B0A0-5AA167B160C8}" type="presOf" srcId="{0A2C8A16-ADE7-4EC4-A4B5-0FC4B38E88CC}" destId="{C819B55A-D53F-44D6-B733-645264723402}" srcOrd="0" destOrd="0" presId="urn:microsoft.com/office/officeart/2005/8/layout/hList9#1"/>
    <dgm:cxn modelId="{8AAE843D-3D18-42DE-8628-45F716AD5392}" srcId="{FC9E958F-74B8-4C72-AFDF-85F4BDB09FFB}" destId="{823C82ED-4AF6-4B86-8112-A274278B01FC}" srcOrd="2" destOrd="0" parTransId="{AB3D884E-7F28-43DB-97D3-F854D14F53D4}" sibTransId="{E7F30633-8058-4F97-BFC6-6EB978FC645D}"/>
    <dgm:cxn modelId="{0515A261-9062-464D-90B8-F1A1EF5FF5F2}" type="presOf" srcId="{F5F5E930-A12E-4BCC-9BF1-76B814089394}" destId="{E40EB52C-7287-499F-84EE-3B1CA79BA68A}" srcOrd="1" destOrd="0" presId="urn:microsoft.com/office/officeart/2005/8/layout/hList9#1"/>
    <dgm:cxn modelId="{9EDD4853-346E-4A0C-BFB8-B495EC1BDFA0}" type="presOf" srcId="{823C82ED-4AF6-4B86-8112-A274278B01FC}" destId="{18E747C1-18AF-4E86-BF40-B7938F6BE702}" srcOrd="0" destOrd="0" presId="urn:microsoft.com/office/officeart/2005/8/layout/hList9#1"/>
    <dgm:cxn modelId="{E12CAE58-85D9-4768-A08A-036A795D5A84}" type="presOf" srcId="{1ABCBF89-04DD-4E10-AD2D-820E2C132C8B}" destId="{D1C5B895-AF12-4B99-91DB-F4A14E7913BE}" srcOrd="0" destOrd="0" presId="urn:microsoft.com/office/officeart/2005/8/layout/hList9#1"/>
    <dgm:cxn modelId="{4F99CF86-0F77-47DC-9CD5-C76B5A1EF513}" type="presOf" srcId="{2FA06B5E-6C96-4523-9D22-29C25E75A731}" destId="{B7029F4E-E29B-48D8-BC76-0EB54A9B7D69}" srcOrd="0" destOrd="0" presId="urn:microsoft.com/office/officeart/2005/8/layout/hList9#1"/>
    <dgm:cxn modelId="{DC392D9E-210C-4332-9D9A-428C794E4BAF}" srcId="{0A2C8A16-ADE7-4EC4-A4B5-0FC4B38E88CC}" destId="{F5F5E930-A12E-4BCC-9BF1-76B814089394}" srcOrd="0" destOrd="0" parTransId="{FD1297CC-D8AD-44B7-89B5-B83B6B77CEC3}" sibTransId="{7A578816-684E-42CF-96ED-450BF2EE3FF0}"/>
    <dgm:cxn modelId="{E929ADA6-5883-4ADF-8EEB-E5780A55097C}" srcId="{823C82ED-4AF6-4B86-8112-A274278B01FC}" destId="{FF8CF6BF-6673-4AE5-9A7B-729B9C8AFD70}" srcOrd="0" destOrd="0" parTransId="{84CAA278-F51D-4EF0-8A31-5F0C1B16D1D7}" sibTransId="{CF92798E-6101-42AC-8CB5-4DBFC61C3C2A}"/>
    <dgm:cxn modelId="{49F1CCAC-091E-4CD5-B11F-2364ECA56512}" type="presOf" srcId="{FF8CF6BF-6673-4AE5-9A7B-729B9C8AFD70}" destId="{DBB0759E-54A7-417F-B11C-5A6BC4C7AED4}" srcOrd="1" destOrd="0" presId="urn:microsoft.com/office/officeart/2005/8/layout/hList9#1"/>
    <dgm:cxn modelId="{25F54DBC-DFF9-497C-A666-C2E7CA51B5D4}" type="presOf" srcId="{FF8CF6BF-6673-4AE5-9A7B-729B9C8AFD70}" destId="{AEE256CD-9B15-45FB-8266-E78B0C547112}" srcOrd="0" destOrd="0" presId="urn:microsoft.com/office/officeart/2005/8/layout/hList9#1"/>
    <dgm:cxn modelId="{59A4AFBD-E752-4BBA-BDB0-BF1B5B2C405D}" type="presOf" srcId="{F5F5E930-A12E-4BCC-9BF1-76B814089394}" destId="{D7BB8CCE-6601-4BE4-9BE1-2B5E2930AD0A}" srcOrd="0" destOrd="0" presId="urn:microsoft.com/office/officeart/2005/8/layout/hList9#1"/>
    <dgm:cxn modelId="{7E01D4DB-BB1B-469B-8DB8-2028EFFC7A49}" srcId="{1ABCBF89-04DD-4E10-AD2D-820E2C132C8B}" destId="{2FA06B5E-6C96-4523-9D22-29C25E75A731}" srcOrd="0" destOrd="0" parTransId="{121937A0-CA5E-4D27-BE9A-C61CF78379A0}" sibTransId="{C64E6346-04B5-4812-9C4E-4AE9FB580AC5}"/>
    <dgm:cxn modelId="{6EB745E3-67BB-4F12-8CFC-828873D06107}" type="presOf" srcId="{FC9E958F-74B8-4C72-AFDF-85F4BDB09FFB}" destId="{0B5B3174-4CEB-4A97-BAC7-87DDDAA3961C}" srcOrd="0" destOrd="0" presId="urn:microsoft.com/office/officeart/2005/8/layout/hList9#1"/>
    <dgm:cxn modelId="{11603BEF-C5A5-4C13-AF2B-BE95C5439DD1}" srcId="{FC9E958F-74B8-4C72-AFDF-85F4BDB09FFB}" destId="{1ABCBF89-04DD-4E10-AD2D-820E2C132C8B}" srcOrd="1" destOrd="0" parTransId="{4270D2FD-944E-47E8-AD80-35F05115F617}" sibTransId="{A2DD9E90-3EBC-40C5-8678-37D9666B3DB0}"/>
    <dgm:cxn modelId="{96D17DF0-11D2-42F7-8FD0-86910FD638DB}" srcId="{FC9E958F-74B8-4C72-AFDF-85F4BDB09FFB}" destId="{0A2C8A16-ADE7-4EC4-A4B5-0FC4B38E88CC}" srcOrd="0" destOrd="0" parTransId="{56FAB4E4-3348-477B-92D5-D6E56426DC6D}" sibTransId="{F6AAA657-0649-49AE-9EB7-06F9C610F606}"/>
    <dgm:cxn modelId="{F79DC380-18FB-4E03-BB15-A6E8B285F4CF}" type="presParOf" srcId="{0B5B3174-4CEB-4A97-BAC7-87DDDAA3961C}" destId="{01FAC2E7-9E4E-49F7-9B57-AEA87FBCC946}" srcOrd="0" destOrd="0" presId="urn:microsoft.com/office/officeart/2005/8/layout/hList9#1"/>
    <dgm:cxn modelId="{C82B195C-AB0A-407C-9842-769860F71894}" type="presParOf" srcId="{0B5B3174-4CEB-4A97-BAC7-87DDDAA3961C}" destId="{BDDEA15C-195B-4DF1-92FD-4EF6144A694C}" srcOrd="1" destOrd="0" presId="urn:microsoft.com/office/officeart/2005/8/layout/hList9#1"/>
    <dgm:cxn modelId="{5E863F8D-40FD-4936-9FCC-A5F297435E4D}" type="presParOf" srcId="{BDDEA15C-195B-4DF1-92FD-4EF6144A694C}" destId="{0F4CA630-9D76-4653-A2F4-7287F8F66F70}" srcOrd="0" destOrd="0" presId="urn:microsoft.com/office/officeart/2005/8/layout/hList9#1"/>
    <dgm:cxn modelId="{CE9EB738-C73A-4327-B97E-5464FB79E391}" type="presParOf" srcId="{BDDEA15C-195B-4DF1-92FD-4EF6144A694C}" destId="{EAB22A74-10F5-49D3-B864-A63572AAE787}" srcOrd="1" destOrd="0" presId="urn:microsoft.com/office/officeart/2005/8/layout/hList9#1"/>
    <dgm:cxn modelId="{AB62E949-E96A-4A72-A932-896BAB6451FF}" type="presParOf" srcId="{EAB22A74-10F5-49D3-B864-A63572AAE787}" destId="{D7BB8CCE-6601-4BE4-9BE1-2B5E2930AD0A}" srcOrd="0" destOrd="0" presId="urn:microsoft.com/office/officeart/2005/8/layout/hList9#1"/>
    <dgm:cxn modelId="{14023AB0-7CF1-4BDD-AA76-033A6E379AD3}" type="presParOf" srcId="{EAB22A74-10F5-49D3-B864-A63572AAE787}" destId="{E40EB52C-7287-499F-84EE-3B1CA79BA68A}" srcOrd="1" destOrd="0" presId="urn:microsoft.com/office/officeart/2005/8/layout/hList9#1"/>
    <dgm:cxn modelId="{C64F7CD5-AC84-4644-8764-C010B1E688B7}" type="presParOf" srcId="{0B5B3174-4CEB-4A97-BAC7-87DDDAA3961C}" destId="{B8CC288E-26B1-43C8-ABFE-4D843C4E46E6}" srcOrd="2" destOrd="0" presId="urn:microsoft.com/office/officeart/2005/8/layout/hList9#1"/>
    <dgm:cxn modelId="{7673BB52-D31A-4777-9B45-200131FE634C}" type="presParOf" srcId="{0B5B3174-4CEB-4A97-BAC7-87DDDAA3961C}" destId="{C819B55A-D53F-44D6-B733-645264723402}" srcOrd="3" destOrd="0" presId="urn:microsoft.com/office/officeart/2005/8/layout/hList9#1"/>
    <dgm:cxn modelId="{70D4C2EA-538D-4B7C-85E1-EE191D0145B1}" type="presParOf" srcId="{0B5B3174-4CEB-4A97-BAC7-87DDDAA3961C}" destId="{A125F714-FDC5-416E-917D-B1E2CC951208}" srcOrd="4" destOrd="0" presId="urn:microsoft.com/office/officeart/2005/8/layout/hList9#1"/>
    <dgm:cxn modelId="{C7372265-1625-48DE-B465-3EAB866B71D8}" type="presParOf" srcId="{0B5B3174-4CEB-4A97-BAC7-87DDDAA3961C}" destId="{0EBFA237-8497-4E97-AD92-9AA0457E4A3C}" srcOrd="5" destOrd="0" presId="urn:microsoft.com/office/officeart/2005/8/layout/hList9#1"/>
    <dgm:cxn modelId="{E43D04C2-872A-441E-BBFB-2765975233FA}" type="presParOf" srcId="{0B5B3174-4CEB-4A97-BAC7-87DDDAA3961C}" destId="{64C9A8AC-10FC-4CB9-B187-1BB4E8855B74}" srcOrd="6" destOrd="0" presId="urn:microsoft.com/office/officeart/2005/8/layout/hList9#1"/>
    <dgm:cxn modelId="{3B2AEE27-12F1-4D3A-8D11-8143CA395908}" type="presParOf" srcId="{64C9A8AC-10FC-4CB9-B187-1BB4E8855B74}" destId="{9DE1E9C1-8EAC-4FDA-A4A1-C98BEE2E719D}" srcOrd="0" destOrd="0" presId="urn:microsoft.com/office/officeart/2005/8/layout/hList9#1"/>
    <dgm:cxn modelId="{888B4BAA-BF6E-46B0-BA87-8AA667C61802}" type="presParOf" srcId="{64C9A8AC-10FC-4CB9-B187-1BB4E8855B74}" destId="{001DA67F-E630-4F45-8529-75B245519843}" srcOrd="1" destOrd="0" presId="urn:microsoft.com/office/officeart/2005/8/layout/hList9#1"/>
    <dgm:cxn modelId="{F34FEBE2-DDAB-4EB7-B96B-A53797DA10C2}" type="presParOf" srcId="{001DA67F-E630-4F45-8529-75B245519843}" destId="{B7029F4E-E29B-48D8-BC76-0EB54A9B7D69}" srcOrd="0" destOrd="0" presId="urn:microsoft.com/office/officeart/2005/8/layout/hList9#1"/>
    <dgm:cxn modelId="{49A21773-653D-420D-AC74-1BD61CB8390E}" type="presParOf" srcId="{001DA67F-E630-4F45-8529-75B245519843}" destId="{1AE5D325-A948-4705-89B7-A3166D8583C8}" srcOrd="1" destOrd="0" presId="urn:microsoft.com/office/officeart/2005/8/layout/hList9#1"/>
    <dgm:cxn modelId="{79E92A96-026F-497C-B1DD-DF7FC7CE1791}" type="presParOf" srcId="{0B5B3174-4CEB-4A97-BAC7-87DDDAA3961C}" destId="{3CDB9FD3-7301-497A-A6D4-14E9653FE527}" srcOrd="7" destOrd="0" presId="urn:microsoft.com/office/officeart/2005/8/layout/hList9#1"/>
    <dgm:cxn modelId="{04DD64C0-46DE-46ED-9576-54FAFFDC7B45}" type="presParOf" srcId="{0B5B3174-4CEB-4A97-BAC7-87DDDAA3961C}" destId="{D1C5B895-AF12-4B99-91DB-F4A14E7913BE}" srcOrd="8" destOrd="0" presId="urn:microsoft.com/office/officeart/2005/8/layout/hList9#1"/>
    <dgm:cxn modelId="{DF016B6F-FCFB-43AE-9227-3FA6ECB09D3A}" type="presParOf" srcId="{0B5B3174-4CEB-4A97-BAC7-87DDDAA3961C}" destId="{AE3D5D49-660E-4C93-AA57-1B1E617F792A}" srcOrd="9" destOrd="0" presId="urn:microsoft.com/office/officeart/2005/8/layout/hList9#1"/>
    <dgm:cxn modelId="{15F1A2A3-F2D8-44BD-8862-4C993F47E775}" type="presParOf" srcId="{0B5B3174-4CEB-4A97-BAC7-87DDDAA3961C}" destId="{0978BCC8-CD95-445F-9CFE-EB768CC0197E}" srcOrd="10" destOrd="0" presId="urn:microsoft.com/office/officeart/2005/8/layout/hList9#1"/>
    <dgm:cxn modelId="{7C9F2652-3851-4ABA-AB4A-CEAAC7C75567}" type="presParOf" srcId="{0B5B3174-4CEB-4A97-BAC7-87DDDAA3961C}" destId="{594AA6C3-B2D9-422A-8808-D591A8CF3293}" srcOrd="11" destOrd="0" presId="urn:microsoft.com/office/officeart/2005/8/layout/hList9#1"/>
    <dgm:cxn modelId="{D591813C-DD02-4AC6-8883-FEAE9176C108}" type="presParOf" srcId="{594AA6C3-B2D9-422A-8808-D591A8CF3293}" destId="{02A3D5C5-86C5-4BB1-90B6-A6215361C0C3}" srcOrd="0" destOrd="0" presId="urn:microsoft.com/office/officeart/2005/8/layout/hList9#1"/>
    <dgm:cxn modelId="{03E44BDD-6E75-456F-96A1-D202A5EB8E14}" type="presParOf" srcId="{594AA6C3-B2D9-422A-8808-D591A8CF3293}" destId="{217D8D3E-12A3-4241-84EC-B98938866FB7}" srcOrd="1" destOrd="0" presId="urn:microsoft.com/office/officeart/2005/8/layout/hList9#1"/>
    <dgm:cxn modelId="{92F17759-2310-4D56-A0B7-798941C36C00}" type="presParOf" srcId="{217D8D3E-12A3-4241-84EC-B98938866FB7}" destId="{AEE256CD-9B15-45FB-8266-E78B0C547112}" srcOrd="0" destOrd="0" presId="urn:microsoft.com/office/officeart/2005/8/layout/hList9#1"/>
    <dgm:cxn modelId="{EDA16CB6-A37A-4E9F-A15D-4C8537E20061}" type="presParOf" srcId="{217D8D3E-12A3-4241-84EC-B98938866FB7}" destId="{DBB0759E-54A7-417F-B11C-5A6BC4C7AED4}" srcOrd="1" destOrd="0" presId="urn:microsoft.com/office/officeart/2005/8/layout/hList9#1"/>
    <dgm:cxn modelId="{B6F6E5F3-7B46-4FF1-85A1-C761C44D7F01}" type="presParOf" srcId="{0B5B3174-4CEB-4A97-BAC7-87DDDAA3961C}" destId="{452A7BBC-DA68-4993-B33B-A48E7EDF6BAF}" srcOrd="12" destOrd="0" presId="urn:microsoft.com/office/officeart/2005/8/layout/hList9#1"/>
    <dgm:cxn modelId="{CFB11D6A-6F53-4454-AF81-8802D6A8AC6A}" type="presParOf" srcId="{0B5B3174-4CEB-4A97-BAC7-87DDDAA3961C}" destId="{18E747C1-18AF-4E86-BF40-B7938F6BE702}" srcOrd="13" destOrd="0" presId="urn:microsoft.com/office/officeart/2005/8/layout/hList9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1712D-8A03-4201-B51F-FC62DF9EC13F}">
      <dsp:nvSpPr>
        <dsp:cNvPr id="0" name=""/>
        <dsp:cNvSpPr/>
      </dsp:nvSpPr>
      <dsp:spPr>
        <a:xfrm rot="5400000">
          <a:off x="535437" y="1867345"/>
          <a:ext cx="1602423" cy="266639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EE056-0EF9-4B93-9F98-971DBF8414B7}">
      <dsp:nvSpPr>
        <dsp:cNvPr id="0" name=""/>
        <dsp:cNvSpPr/>
      </dsp:nvSpPr>
      <dsp:spPr>
        <a:xfrm>
          <a:off x="267952" y="2664023"/>
          <a:ext cx="2407237" cy="211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600" kern="1200" dirty="0"/>
            <a:t>数据下载</a:t>
          </a:r>
        </a:p>
      </dsp:txBody>
      <dsp:txXfrm>
        <a:off x="267952" y="2664023"/>
        <a:ext cx="2407237" cy="2110085"/>
      </dsp:txXfrm>
    </dsp:sp>
    <dsp:sp modelId="{10BFE427-5C43-4AAE-8EE3-8AC6A24BF0DB}">
      <dsp:nvSpPr>
        <dsp:cNvPr id="0" name=""/>
        <dsp:cNvSpPr/>
      </dsp:nvSpPr>
      <dsp:spPr>
        <a:xfrm>
          <a:off x="2220994" y="1671042"/>
          <a:ext cx="454195" cy="45419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13595-4795-4C0A-B7BD-9BB7020343CD}">
      <dsp:nvSpPr>
        <dsp:cNvPr id="0" name=""/>
        <dsp:cNvSpPr/>
      </dsp:nvSpPr>
      <dsp:spPr>
        <a:xfrm rot="5400000">
          <a:off x="3482366" y="1138125"/>
          <a:ext cx="1602423" cy="266639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1600B-2907-4542-B445-6E1AEDA13F8E}">
      <dsp:nvSpPr>
        <dsp:cNvPr id="0" name=""/>
        <dsp:cNvSpPr/>
      </dsp:nvSpPr>
      <dsp:spPr>
        <a:xfrm>
          <a:off x="3214882" y="1934803"/>
          <a:ext cx="2407237" cy="211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600" kern="1200" dirty="0"/>
            <a:t>数据入库</a:t>
          </a:r>
        </a:p>
      </dsp:txBody>
      <dsp:txXfrm>
        <a:off x="3214882" y="1934803"/>
        <a:ext cx="2407237" cy="2110085"/>
      </dsp:txXfrm>
    </dsp:sp>
    <dsp:sp modelId="{185155DB-313A-4057-B0BA-55D72E09CDAB}">
      <dsp:nvSpPr>
        <dsp:cNvPr id="0" name=""/>
        <dsp:cNvSpPr/>
      </dsp:nvSpPr>
      <dsp:spPr>
        <a:xfrm>
          <a:off x="5167924" y="941821"/>
          <a:ext cx="454195" cy="454195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5030F-BCD3-4CA2-9D16-07E37ACA7C85}">
      <dsp:nvSpPr>
        <dsp:cNvPr id="0" name=""/>
        <dsp:cNvSpPr/>
      </dsp:nvSpPr>
      <dsp:spPr>
        <a:xfrm rot="5400000">
          <a:off x="6429295" y="408904"/>
          <a:ext cx="1602423" cy="266639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E57D2-E68C-445C-85D9-2BC6A3B10ED3}">
      <dsp:nvSpPr>
        <dsp:cNvPr id="0" name=""/>
        <dsp:cNvSpPr/>
      </dsp:nvSpPr>
      <dsp:spPr>
        <a:xfrm>
          <a:off x="6161811" y="1205582"/>
          <a:ext cx="2407237" cy="211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600" kern="1200" dirty="0"/>
            <a:t>数据查询</a:t>
          </a:r>
        </a:p>
      </dsp:txBody>
      <dsp:txXfrm>
        <a:off x="6161811" y="1205582"/>
        <a:ext cx="2407237" cy="21100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B8CCE-6601-4BE4-9BE1-2B5E2930AD0A}">
      <dsp:nvSpPr>
        <dsp:cNvPr id="0" name=""/>
        <dsp:cNvSpPr/>
      </dsp:nvSpPr>
      <dsp:spPr>
        <a:xfrm>
          <a:off x="940024" y="2504972"/>
          <a:ext cx="1761171" cy="11747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7584" rIns="227584" bIns="22758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88</a:t>
          </a:r>
          <a:r>
            <a:rPr lang="zh-CN" altLang="en-US" sz="3200" kern="1200" dirty="0"/>
            <a:t>张表</a:t>
          </a:r>
        </a:p>
      </dsp:txBody>
      <dsp:txXfrm>
        <a:off x="1221811" y="2504972"/>
        <a:ext cx="1479384" cy="1174701"/>
      </dsp:txXfrm>
    </dsp:sp>
    <dsp:sp modelId="{C819B55A-D53F-44D6-B733-645264723402}">
      <dsp:nvSpPr>
        <dsp:cNvPr id="0" name=""/>
        <dsp:cNvSpPr/>
      </dsp:nvSpPr>
      <dsp:spPr>
        <a:xfrm>
          <a:off x="732" y="2035326"/>
          <a:ext cx="1174114" cy="11741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综合系统</a:t>
          </a:r>
        </a:p>
      </dsp:txBody>
      <dsp:txXfrm>
        <a:off x="172677" y="2207271"/>
        <a:ext cx="830224" cy="830224"/>
      </dsp:txXfrm>
    </dsp:sp>
    <dsp:sp modelId="{B7029F4E-E29B-48D8-BC76-0EB54A9B7D69}">
      <dsp:nvSpPr>
        <dsp:cNvPr id="0" name=""/>
        <dsp:cNvSpPr/>
      </dsp:nvSpPr>
      <dsp:spPr>
        <a:xfrm>
          <a:off x="3875309" y="2504972"/>
          <a:ext cx="1761171" cy="11747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7584" rIns="227584" bIns="22758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38</a:t>
          </a:r>
          <a:r>
            <a:rPr lang="zh-CN" altLang="en-US" sz="3200" kern="1200" dirty="0"/>
            <a:t>张表</a:t>
          </a:r>
        </a:p>
      </dsp:txBody>
      <dsp:txXfrm>
        <a:off x="4157097" y="2504972"/>
        <a:ext cx="1479384" cy="1174701"/>
      </dsp:txXfrm>
    </dsp:sp>
    <dsp:sp modelId="{D1C5B895-AF12-4B99-91DB-F4A14E7913BE}">
      <dsp:nvSpPr>
        <dsp:cNvPr id="0" name=""/>
        <dsp:cNvSpPr/>
      </dsp:nvSpPr>
      <dsp:spPr>
        <a:xfrm>
          <a:off x="2936018" y="2035326"/>
          <a:ext cx="1174114" cy="11741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信贷系统</a:t>
          </a:r>
        </a:p>
      </dsp:txBody>
      <dsp:txXfrm>
        <a:off x="3107963" y="2207271"/>
        <a:ext cx="830224" cy="830224"/>
      </dsp:txXfrm>
    </dsp:sp>
    <dsp:sp modelId="{AEE256CD-9B15-45FB-8266-E78B0C547112}">
      <dsp:nvSpPr>
        <dsp:cNvPr id="0" name=""/>
        <dsp:cNvSpPr/>
      </dsp:nvSpPr>
      <dsp:spPr>
        <a:xfrm>
          <a:off x="6810595" y="2504972"/>
          <a:ext cx="1761171" cy="11747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7584" rIns="227584" bIns="227584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200" kern="1200" dirty="0"/>
            <a:t>13</a:t>
          </a:r>
          <a:r>
            <a:rPr lang="zh-CN" altLang="en-US" sz="3200" kern="1200" dirty="0"/>
            <a:t>张表</a:t>
          </a:r>
        </a:p>
      </dsp:txBody>
      <dsp:txXfrm>
        <a:off x="7092383" y="2504972"/>
        <a:ext cx="1479384" cy="1174701"/>
      </dsp:txXfrm>
    </dsp:sp>
    <dsp:sp modelId="{18E747C1-18AF-4E86-BF40-B7938F6BE702}">
      <dsp:nvSpPr>
        <dsp:cNvPr id="0" name=""/>
        <dsp:cNvSpPr/>
      </dsp:nvSpPr>
      <dsp:spPr>
        <a:xfrm>
          <a:off x="5871304" y="2035326"/>
          <a:ext cx="1174114" cy="11741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二代支付</a:t>
          </a:r>
        </a:p>
      </dsp:txBody>
      <dsp:txXfrm>
        <a:off x="6043249" y="2207271"/>
        <a:ext cx="830224" cy="830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#1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bkpt" val="fixed"/>
          <dgm:param type="bkPtFixedVal" val="1"/>
          <dgm:param type="off" val="off"/>
          <dgm:param type="grDir" val="bL"/>
          <dgm:param type="flowDir" val="row"/>
        </dgm:alg>
      </dgm:if>
      <dgm:else name="Name2">
        <dgm:alg type="snake">
          <dgm:param type="bkpt" val="fixed"/>
          <dgm:param type="bkPtFixedVal" val="1"/>
          <dgm:param type="off" val="off"/>
          <dgm:param type="grDir" val="bR"/>
          <dgm:param type="flowDir" val="row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#1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nodeVertAlign" val="t"/>
          <dgm:param type="fallback" val="2D"/>
        </dgm:alg>
      </dgm:if>
      <dgm:else name="Name2">
        <dgm:alg type="lin">
          <dgm:param type="linDir" val="from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t>2019/8/19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3796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D8A88CB0-5585-4DC3-AF7B-F8B607B001A8}" type="slidenum">
              <a:rPr lang="zh-CN" altLang="en-US">
                <a:latin typeface="Arial" panose="020B0604020202020204" pitchFamily="34" charset="0"/>
                <a:ea typeface="微软雅黑" panose="020B0503020204020204" charset="-122"/>
              </a:rPr>
              <a:t>23</a:t>
            </a:fld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30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flipV="1">
            <a:off x="953128" y="654063"/>
            <a:ext cx="11299210" cy="1"/>
          </a:xfrm>
          <a:prstGeom prst="line">
            <a:avLst/>
          </a:prstGeom>
          <a:ln w="158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395576" y="248444"/>
            <a:ext cx="396000" cy="396000"/>
            <a:chOff x="406574" y="236732"/>
            <a:chExt cx="612048" cy="593261"/>
          </a:xfrm>
        </p:grpSpPr>
        <p:sp>
          <p:nvSpPr>
            <p:cNvPr id="4" name="矩形 3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7767" y="41021"/>
            <a:ext cx="605027" cy="575652"/>
          </a:xfrm>
          <a:prstGeom prst="rect">
            <a:avLst/>
          </a:prstGeom>
        </p:spPr>
      </p:pic>
      <p:pic>
        <p:nvPicPr>
          <p:cNvPr id="10" name="图片 9" descr="hbsb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32289" y="-36853"/>
            <a:ext cx="1854495" cy="674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2019/8/19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image" Target="../media/image7.jpe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image" Target="../media/image6.jpe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image" Target="../media/image5.jpe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4.jpe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148" y="2536799"/>
            <a:ext cx="12853286" cy="4695652"/>
          </a:xfrm>
          <a:prstGeom prst="rect">
            <a:avLst/>
          </a:prstGeom>
          <a:solidFill>
            <a:srgbClr val="106A36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79" tIns="45687" rIns="91379" bIns="45687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67" name="圆角矩形 66"/>
          <p:cNvSpPr/>
          <p:nvPr/>
        </p:nvSpPr>
        <p:spPr>
          <a:xfrm>
            <a:off x="2907738" y="4185694"/>
            <a:ext cx="7186495" cy="708316"/>
          </a:xfrm>
          <a:prstGeom prst="roundRect">
            <a:avLst>
              <a:gd name="adj" fmla="val 42270"/>
            </a:avLst>
          </a:prstGeom>
          <a:solidFill>
            <a:schemeClr val="bg1"/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8" name="TextBox 25"/>
          <p:cNvSpPr txBox="1"/>
          <p:nvPr/>
        </p:nvSpPr>
        <p:spPr>
          <a:xfrm>
            <a:off x="2953906" y="4238573"/>
            <a:ext cx="694712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3200" cap="all" dirty="0">
                <a:solidFill>
                  <a:srgbClr val="106A36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宋体" panose="02010600030101010101" pitchFamily="2" charset="-122"/>
              </a:rPr>
              <a:t>潞城农商银行绩效考核系统</a:t>
            </a:r>
          </a:p>
        </p:txBody>
      </p:sp>
      <p:grpSp>
        <p:nvGrpSpPr>
          <p:cNvPr id="8" name="组合 1"/>
          <p:cNvGrpSpPr/>
          <p:nvPr/>
        </p:nvGrpSpPr>
        <p:grpSpPr bwMode="auto">
          <a:xfrm>
            <a:off x="4958709" y="877696"/>
            <a:ext cx="2941336" cy="2943545"/>
            <a:chOff x="0" y="0"/>
            <a:chExt cx="1582738" cy="15843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椭圆 9"/>
            <p:cNvSpPr>
              <a:spLocks noChangeArrowheads="1"/>
            </p:cNvSpPr>
            <p:nvPr/>
          </p:nvSpPr>
          <p:spPr bwMode="auto">
            <a:xfrm>
              <a:off x="0" y="0"/>
              <a:ext cx="1582738" cy="1584325"/>
            </a:xfrm>
            <a:prstGeom prst="ellipse">
              <a:avLst/>
            </a:prstGeom>
            <a:solidFill>
              <a:srgbClr val="F2F2F2">
                <a:alpha val="39999"/>
              </a:srgbClr>
            </a:solidFill>
            <a:ln w="57150" cmpd="sng">
              <a:solidFill>
                <a:srgbClr val="FFFFFF"/>
              </a:solidFill>
              <a:rou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zh-CN" altLang="zh-CN" sz="2530">
                <a:solidFill>
                  <a:srgbClr val="FFFFFF"/>
                </a:solidFill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椭圆 31"/>
            <p:cNvSpPr>
              <a:spLocks noChangeArrowheads="1"/>
            </p:cNvSpPr>
            <p:nvPr/>
          </p:nvSpPr>
          <p:spPr bwMode="auto">
            <a:xfrm rot="20812041" flipH="1">
              <a:off x="107915" y="108022"/>
              <a:ext cx="1366909" cy="13682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zh-CN" altLang="zh-CN" sz="2530">
                <a:solidFill>
                  <a:srgbClr val="FFFFFF"/>
                </a:solidFill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4692870" y="5581865"/>
            <a:ext cx="4101850" cy="552494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75" spc="316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长治市互邦软件工程有限公司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508654" y="2966208"/>
            <a:ext cx="1944307" cy="369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>
                <a:latin typeface="黑体" panose="02010609060101010101" charset="-122"/>
                <a:ea typeface="黑体" panose="02010609060101010101" charset="-122"/>
              </a:rPr>
              <a:t>农商软件支持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446" y="1333353"/>
            <a:ext cx="2189216" cy="1849683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67" grpId="0" bldLvl="0" animBg="1"/>
      <p:bldP spid="68" grpId="0"/>
      <p:bldP spid="1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线连接符 9"/>
          <p:cNvCxnSpPr/>
          <p:nvPr/>
        </p:nvCxnSpPr>
        <p:spPr>
          <a:xfrm>
            <a:off x="-98615" y="3278180"/>
            <a:ext cx="12858044" cy="0"/>
          </a:xfrm>
          <a:prstGeom prst="line">
            <a:avLst/>
          </a:prstGeom>
          <a:ln w="12700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15"/>
          <p:cNvSpPr txBox="1"/>
          <p:nvPr/>
        </p:nvSpPr>
        <p:spPr>
          <a:xfrm>
            <a:off x="171716" y="9954300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15" name="标题 1"/>
          <p:cNvSpPr txBox="1"/>
          <p:nvPr/>
        </p:nvSpPr>
        <p:spPr>
          <a:xfrm>
            <a:off x="906977" y="267494"/>
            <a:ext cx="4514286" cy="35832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Arial" panose="020B0604020202020204" pitchFamily="34" charset="0"/>
                <a:sym typeface="Arial" panose="020B0604020202020204" pitchFamily="34" charset="0"/>
              </a:rPr>
              <a:t>角色权限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35572" y="2539516"/>
            <a:ext cx="1926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对角色进行授权、可以分系统、功能、报表进行授权。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49" y="1240061"/>
            <a:ext cx="9865096" cy="55638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线连接符 9"/>
          <p:cNvCxnSpPr/>
          <p:nvPr/>
        </p:nvCxnSpPr>
        <p:spPr>
          <a:xfrm>
            <a:off x="-98615" y="3278180"/>
            <a:ext cx="12858044" cy="0"/>
          </a:xfrm>
          <a:prstGeom prst="line">
            <a:avLst/>
          </a:prstGeom>
          <a:ln w="12700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15"/>
          <p:cNvSpPr txBox="1"/>
          <p:nvPr/>
        </p:nvSpPr>
        <p:spPr>
          <a:xfrm>
            <a:off x="171716" y="9954300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15" name="标题 1"/>
          <p:cNvSpPr txBox="1"/>
          <p:nvPr/>
        </p:nvSpPr>
        <p:spPr>
          <a:xfrm>
            <a:off x="906977" y="267494"/>
            <a:ext cx="4514286" cy="35832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Arial" panose="020B0604020202020204" pitchFamily="34" charset="0"/>
                <a:sym typeface="Arial" panose="020B0604020202020204" pitchFamily="34" charset="0"/>
              </a:rPr>
              <a:t>新增操作员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35572" y="2539516"/>
            <a:ext cx="19264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、新增人员，并且将人员隶属于一个或多个角色中。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、系统管理员可以更改每个用户的密码。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11" y="880021"/>
            <a:ext cx="9604378" cy="59183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线连接符 9"/>
          <p:cNvCxnSpPr/>
          <p:nvPr/>
        </p:nvCxnSpPr>
        <p:spPr>
          <a:xfrm>
            <a:off x="-98615" y="3278180"/>
            <a:ext cx="12858044" cy="0"/>
          </a:xfrm>
          <a:prstGeom prst="line">
            <a:avLst/>
          </a:prstGeom>
          <a:ln w="12700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15"/>
          <p:cNvSpPr txBox="1"/>
          <p:nvPr/>
        </p:nvSpPr>
        <p:spPr>
          <a:xfrm>
            <a:off x="171716" y="9954300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15" name="标题 1"/>
          <p:cNvSpPr txBox="1"/>
          <p:nvPr/>
        </p:nvSpPr>
        <p:spPr>
          <a:xfrm>
            <a:off x="906977" y="267494"/>
            <a:ext cx="4514286" cy="35832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Arial" panose="020B0604020202020204" pitchFamily="34" charset="0"/>
                <a:sym typeface="Arial" panose="020B0604020202020204" pitchFamily="34" charset="0"/>
              </a:rPr>
              <a:t>更改登录口令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27" y="953234"/>
            <a:ext cx="11293949" cy="5923785"/>
          </a:xfrm>
          <a:prstGeom prst="rect">
            <a:avLst/>
          </a:prstGeom>
        </p:spPr>
      </p:pic>
      <p:sp>
        <p:nvSpPr>
          <p:cNvPr id="11" name="对话气泡: 椭圆形 10"/>
          <p:cNvSpPr/>
          <p:nvPr/>
        </p:nvSpPr>
        <p:spPr>
          <a:xfrm>
            <a:off x="4994867" y="438168"/>
            <a:ext cx="2232248" cy="936093"/>
          </a:xfrm>
          <a:prstGeom prst="wedgeEllipseCallout">
            <a:avLst>
              <a:gd name="adj1" fmla="val -48763"/>
              <a:gd name="adj2" fmla="val 6472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、选择登录口令页面</a:t>
            </a:r>
          </a:p>
        </p:txBody>
      </p:sp>
      <p:sp>
        <p:nvSpPr>
          <p:cNvPr id="14" name="对话气泡: 椭圆形 13"/>
          <p:cNvSpPr/>
          <p:nvPr/>
        </p:nvSpPr>
        <p:spPr>
          <a:xfrm>
            <a:off x="9237687" y="2104159"/>
            <a:ext cx="2520280" cy="1080118"/>
          </a:xfrm>
          <a:prstGeom prst="wedgeEllipseCallout">
            <a:avLst>
              <a:gd name="adj1" fmla="val 20595"/>
              <a:gd name="adj2" fmla="val -12629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</a:t>
            </a:r>
            <a:r>
              <a:rPr lang="zh-CN" altLang="en-US" dirty="0"/>
              <a:t>、点击右上角控制面板图标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对话气泡: 椭圆形 15"/>
          <p:cNvSpPr/>
          <p:nvPr/>
        </p:nvSpPr>
        <p:spPr>
          <a:xfrm>
            <a:off x="4943082" y="4552429"/>
            <a:ext cx="2232248" cy="936093"/>
          </a:xfrm>
          <a:prstGeom prst="wedgeEllipseCallout">
            <a:avLst>
              <a:gd name="adj1" fmla="val -33868"/>
              <a:gd name="adj2" fmla="val -20612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、录入原密码及新密码</a:t>
            </a:r>
          </a:p>
        </p:txBody>
      </p:sp>
      <p:sp>
        <p:nvSpPr>
          <p:cNvPr id="17" name="对话气泡: 椭圆形 16"/>
          <p:cNvSpPr/>
          <p:nvPr/>
        </p:nvSpPr>
        <p:spPr>
          <a:xfrm>
            <a:off x="7509495" y="599088"/>
            <a:ext cx="2232248" cy="988782"/>
          </a:xfrm>
          <a:prstGeom prst="wedgeEllipseCallout">
            <a:avLst>
              <a:gd name="adj1" fmla="val 76919"/>
              <a:gd name="adj2" fmla="val 3835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、保存修改结果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  <p:bldP spid="11" grpId="0" animBg="1"/>
      <p:bldP spid="14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984619" y="2836596"/>
            <a:ext cx="252857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97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第二方面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algn="ctr"/>
            <a:r>
              <a:rPr lang="zh-CN" altLang="en-US" sz="32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     数据采集</a:t>
            </a:r>
            <a:endParaRPr lang="en-US" altLang="zh-CN" sz="506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5795115" y="2698597"/>
            <a:ext cx="0" cy="1997848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31545" y="4350196"/>
            <a:ext cx="1269558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02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824095" y="2661804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4005899" y="2893751"/>
            <a:ext cx="1269558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0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02</a:t>
            </a:r>
            <a:endParaRPr lang="zh-CN" altLang="en-US" sz="7030" b="1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9" t="9180" r="24239" b="9180"/>
          <a:stretch>
            <a:fillRect/>
          </a:stretch>
        </p:blipFill>
        <p:spPr>
          <a:xfrm>
            <a:off x="8383470" y="3527106"/>
            <a:ext cx="4094577" cy="36896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线连接符 9"/>
          <p:cNvCxnSpPr/>
          <p:nvPr/>
        </p:nvCxnSpPr>
        <p:spPr>
          <a:xfrm>
            <a:off x="-98615" y="3278180"/>
            <a:ext cx="12858044" cy="0"/>
          </a:xfrm>
          <a:prstGeom prst="line">
            <a:avLst/>
          </a:prstGeom>
          <a:ln w="12700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15"/>
          <p:cNvSpPr txBox="1"/>
          <p:nvPr/>
        </p:nvSpPr>
        <p:spPr>
          <a:xfrm>
            <a:off x="171716" y="9954300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15" name="标题 1"/>
          <p:cNvSpPr txBox="1"/>
          <p:nvPr/>
        </p:nvSpPr>
        <p:spPr>
          <a:xfrm>
            <a:off x="906977" y="267494"/>
            <a:ext cx="4514286" cy="35832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sz="2400" dirty="0">
                <a:latin typeface="Arial" panose="020B0604020202020204" pitchFamily="34" charset="0"/>
                <a:sym typeface="Arial" panose="020B0604020202020204" pitchFamily="34" charset="0"/>
              </a:rPr>
              <a:t>数据采集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4879677" y="4848165"/>
            <a:ext cx="6793267" cy="1208405"/>
            <a:chOff x="5857" y="7198"/>
            <a:chExt cx="10114" cy="1968"/>
          </a:xfrm>
        </p:grpSpPr>
        <p:grpSp>
          <p:nvGrpSpPr>
            <p:cNvPr id="66" name="组合 65"/>
            <p:cNvGrpSpPr/>
            <p:nvPr/>
          </p:nvGrpSpPr>
          <p:grpSpPr>
            <a:xfrm>
              <a:off x="5857" y="7198"/>
              <a:ext cx="10114" cy="1968"/>
              <a:chOff x="1382624" y="2086928"/>
              <a:chExt cx="3859030" cy="833120"/>
            </a:xfrm>
          </p:grpSpPr>
          <p:sp>
            <p:nvSpPr>
              <p:cNvPr id="68" name="圆角矩形 67"/>
              <p:cNvSpPr/>
              <p:nvPr/>
            </p:nvSpPr>
            <p:spPr>
              <a:xfrm>
                <a:off x="1556700" y="2086928"/>
                <a:ext cx="3684954" cy="833120"/>
              </a:xfrm>
              <a:prstGeom prst="roundRect">
                <a:avLst>
                  <a:gd name="adj" fmla="val 8286"/>
                </a:avLst>
              </a:prstGeom>
              <a:solidFill>
                <a:schemeClr val="accent3"/>
              </a:solidFill>
              <a:ln w="63500">
                <a:solidFill>
                  <a:srgbClr val="E8E8E8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61970" rtlCol="0" anchor="ctr">
                <a:normAutofit/>
              </a:bodyPr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575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9" name="五边形 13"/>
              <p:cNvSpPr/>
              <p:nvPr/>
            </p:nvSpPr>
            <p:spPr>
              <a:xfrm>
                <a:off x="1385106" y="2238677"/>
                <a:ext cx="1275806" cy="559843"/>
              </a:xfrm>
              <a:custGeom>
                <a:avLst/>
                <a:gdLst>
                  <a:gd name="connsiteX0" fmla="*/ 0 w 2222500"/>
                  <a:gd name="connsiteY0" fmla="*/ 0 h 906064"/>
                  <a:gd name="connsiteX1" fmla="*/ 1946150 w 2222500"/>
                  <a:gd name="connsiteY1" fmla="*/ 0 h 906064"/>
                  <a:gd name="connsiteX2" fmla="*/ 2222500 w 2222500"/>
                  <a:gd name="connsiteY2" fmla="*/ 453032 h 906064"/>
                  <a:gd name="connsiteX3" fmla="*/ 1946150 w 2222500"/>
                  <a:gd name="connsiteY3" fmla="*/ 906064 h 906064"/>
                  <a:gd name="connsiteX4" fmla="*/ 0 w 2222500"/>
                  <a:gd name="connsiteY4" fmla="*/ 906064 h 906064"/>
                  <a:gd name="connsiteX5" fmla="*/ 0 w 2222500"/>
                  <a:gd name="connsiteY5" fmla="*/ 0 h 906064"/>
                  <a:gd name="connsiteX0-1" fmla="*/ 2381 w 2224881"/>
                  <a:gd name="connsiteY0-2" fmla="*/ 0 h 975120"/>
                  <a:gd name="connsiteX1-3" fmla="*/ 1948531 w 2224881"/>
                  <a:gd name="connsiteY1-4" fmla="*/ 0 h 975120"/>
                  <a:gd name="connsiteX2-5" fmla="*/ 2224881 w 2224881"/>
                  <a:gd name="connsiteY2-6" fmla="*/ 453032 h 975120"/>
                  <a:gd name="connsiteX3-7" fmla="*/ 1948531 w 2224881"/>
                  <a:gd name="connsiteY3-8" fmla="*/ 906064 h 975120"/>
                  <a:gd name="connsiteX4-9" fmla="*/ 0 w 2224881"/>
                  <a:gd name="connsiteY4-10" fmla="*/ 975120 h 975120"/>
                  <a:gd name="connsiteX5-11" fmla="*/ 2381 w 2224881"/>
                  <a:gd name="connsiteY5-12" fmla="*/ 0 h 975120"/>
                  <a:gd name="connsiteX0-13" fmla="*/ 2381 w 2224881"/>
                  <a:gd name="connsiteY0-14" fmla="*/ 0 h 975120"/>
                  <a:gd name="connsiteX1-15" fmla="*/ 1948531 w 2224881"/>
                  <a:gd name="connsiteY1-16" fmla="*/ 0 h 975120"/>
                  <a:gd name="connsiteX2-17" fmla="*/ 2224881 w 2224881"/>
                  <a:gd name="connsiteY2-18" fmla="*/ 453032 h 975120"/>
                  <a:gd name="connsiteX3-19" fmla="*/ 1948531 w 2224881"/>
                  <a:gd name="connsiteY3-20" fmla="*/ 906064 h 975120"/>
                  <a:gd name="connsiteX4-21" fmla="*/ 67469 w 2224881"/>
                  <a:gd name="connsiteY4-22" fmla="*/ 908447 h 975120"/>
                  <a:gd name="connsiteX5-23" fmla="*/ 0 w 2224881"/>
                  <a:gd name="connsiteY5-24" fmla="*/ 975120 h 975120"/>
                  <a:gd name="connsiteX6" fmla="*/ 2381 w 2224881"/>
                  <a:gd name="connsiteY6" fmla="*/ 0 h 975120"/>
                  <a:gd name="connsiteX0-25" fmla="*/ 2381 w 2224881"/>
                  <a:gd name="connsiteY0-26" fmla="*/ 0 h 975120"/>
                  <a:gd name="connsiteX1-27" fmla="*/ 1948531 w 2224881"/>
                  <a:gd name="connsiteY1-28" fmla="*/ 0 h 975120"/>
                  <a:gd name="connsiteX2-29" fmla="*/ 2224881 w 2224881"/>
                  <a:gd name="connsiteY2-30" fmla="*/ 453032 h 975120"/>
                  <a:gd name="connsiteX3-31" fmla="*/ 1948531 w 2224881"/>
                  <a:gd name="connsiteY3-32" fmla="*/ 906064 h 975120"/>
                  <a:gd name="connsiteX4-33" fmla="*/ 67469 w 2224881"/>
                  <a:gd name="connsiteY4-34" fmla="*/ 908447 h 975120"/>
                  <a:gd name="connsiteX5-35" fmla="*/ 0 w 2224881"/>
                  <a:gd name="connsiteY5-36" fmla="*/ 975120 h 975120"/>
                  <a:gd name="connsiteX6-37" fmla="*/ 2381 w 2224881"/>
                  <a:gd name="connsiteY6-38" fmla="*/ 0 h 975120"/>
                  <a:gd name="connsiteX0-39" fmla="*/ 2381 w 2224881"/>
                  <a:gd name="connsiteY0-40" fmla="*/ 1191 h 976311"/>
                  <a:gd name="connsiteX1-41" fmla="*/ 93663 w 2224881"/>
                  <a:gd name="connsiteY1-42" fmla="*/ 0 h 976311"/>
                  <a:gd name="connsiteX2-43" fmla="*/ 1948531 w 2224881"/>
                  <a:gd name="connsiteY2-44" fmla="*/ 1191 h 976311"/>
                  <a:gd name="connsiteX3-45" fmla="*/ 2224881 w 2224881"/>
                  <a:gd name="connsiteY3-46" fmla="*/ 454223 h 976311"/>
                  <a:gd name="connsiteX4-47" fmla="*/ 1948531 w 2224881"/>
                  <a:gd name="connsiteY4-48" fmla="*/ 907255 h 976311"/>
                  <a:gd name="connsiteX5-49" fmla="*/ 67469 w 2224881"/>
                  <a:gd name="connsiteY5-50" fmla="*/ 909638 h 976311"/>
                  <a:gd name="connsiteX6-51" fmla="*/ 0 w 2224881"/>
                  <a:gd name="connsiteY6-52" fmla="*/ 976311 h 976311"/>
                  <a:gd name="connsiteX7" fmla="*/ 2381 w 2224881"/>
                  <a:gd name="connsiteY7" fmla="*/ 1191 h 976311"/>
                  <a:gd name="connsiteX0-53" fmla="*/ 45244 w 2224881"/>
                  <a:gd name="connsiteY0-54" fmla="*/ 53579 h 976311"/>
                  <a:gd name="connsiteX1-55" fmla="*/ 93663 w 2224881"/>
                  <a:gd name="connsiteY1-56" fmla="*/ 0 h 976311"/>
                  <a:gd name="connsiteX2-57" fmla="*/ 1948531 w 2224881"/>
                  <a:gd name="connsiteY2-58" fmla="*/ 1191 h 976311"/>
                  <a:gd name="connsiteX3-59" fmla="*/ 2224881 w 2224881"/>
                  <a:gd name="connsiteY3-60" fmla="*/ 454223 h 976311"/>
                  <a:gd name="connsiteX4-61" fmla="*/ 1948531 w 2224881"/>
                  <a:gd name="connsiteY4-62" fmla="*/ 907255 h 976311"/>
                  <a:gd name="connsiteX5-63" fmla="*/ 67469 w 2224881"/>
                  <a:gd name="connsiteY5-64" fmla="*/ 909638 h 976311"/>
                  <a:gd name="connsiteX6-65" fmla="*/ 0 w 2224881"/>
                  <a:gd name="connsiteY6-66" fmla="*/ 976311 h 976311"/>
                  <a:gd name="connsiteX7-67" fmla="*/ 45244 w 2224881"/>
                  <a:gd name="connsiteY7-68" fmla="*/ 53579 h 976311"/>
                  <a:gd name="connsiteX0-69" fmla="*/ 45244 w 2224881"/>
                  <a:gd name="connsiteY0-70" fmla="*/ 53579 h 976311"/>
                  <a:gd name="connsiteX1-71" fmla="*/ 93663 w 2224881"/>
                  <a:gd name="connsiteY1-72" fmla="*/ 0 h 976311"/>
                  <a:gd name="connsiteX2-73" fmla="*/ 1948531 w 2224881"/>
                  <a:gd name="connsiteY2-74" fmla="*/ 1191 h 976311"/>
                  <a:gd name="connsiteX3-75" fmla="*/ 2224881 w 2224881"/>
                  <a:gd name="connsiteY3-76" fmla="*/ 454223 h 976311"/>
                  <a:gd name="connsiteX4-77" fmla="*/ 1948531 w 2224881"/>
                  <a:gd name="connsiteY4-78" fmla="*/ 907255 h 976311"/>
                  <a:gd name="connsiteX5-79" fmla="*/ 67469 w 2224881"/>
                  <a:gd name="connsiteY5-80" fmla="*/ 916781 h 976311"/>
                  <a:gd name="connsiteX6-81" fmla="*/ 0 w 2224881"/>
                  <a:gd name="connsiteY6-82" fmla="*/ 976311 h 976311"/>
                  <a:gd name="connsiteX7-83" fmla="*/ 45244 w 2224881"/>
                  <a:gd name="connsiteY7-84" fmla="*/ 53579 h 976311"/>
                  <a:gd name="connsiteX0-85" fmla="*/ 45244 w 2224881"/>
                  <a:gd name="connsiteY0-86" fmla="*/ 53579 h 976311"/>
                  <a:gd name="connsiteX1-87" fmla="*/ 93663 w 2224881"/>
                  <a:gd name="connsiteY1-88" fmla="*/ 0 h 976311"/>
                  <a:gd name="connsiteX2-89" fmla="*/ 1948531 w 2224881"/>
                  <a:gd name="connsiteY2-90" fmla="*/ 1191 h 976311"/>
                  <a:gd name="connsiteX3-91" fmla="*/ 2224881 w 2224881"/>
                  <a:gd name="connsiteY3-92" fmla="*/ 454223 h 976311"/>
                  <a:gd name="connsiteX4-93" fmla="*/ 1948531 w 2224881"/>
                  <a:gd name="connsiteY4-94" fmla="*/ 907255 h 976311"/>
                  <a:gd name="connsiteX5-95" fmla="*/ 67469 w 2224881"/>
                  <a:gd name="connsiteY5-96" fmla="*/ 916781 h 976311"/>
                  <a:gd name="connsiteX6-97" fmla="*/ 0 w 2224881"/>
                  <a:gd name="connsiteY6-98" fmla="*/ 976311 h 976311"/>
                  <a:gd name="connsiteX7-99" fmla="*/ 45244 w 2224881"/>
                  <a:gd name="connsiteY7-100" fmla="*/ 53579 h 976311"/>
                </a:gdLst>
                <a:ahLst/>
                <a:cxnLst>
                  <a:cxn ang="0">
                    <a:pos x="connsiteX0-85" y="connsiteY0-86"/>
                  </a:cxn>
                  <a:cxn ang="0">
                    <a:pos x="connsiteX1-87" y="connsiteY1-88"/>
                  </a:cxn>
                  <a:cxn ang="0">
                    <a:pos x="connsiteX2-89" y="connsiteY2-90"/>
                  </a:cxn>
                  <a:cxn ang="0">
                    <a:pos x="connsiteX3-91" y="connsiteY3-92"/>
                  </a:cxn>
                  <a:cxn ang="0">
                    <a:pos x="connsiteX4-93" y="connsiteY4-94"/>
                  </a:cxn>
                  <a:cxn ang="0">
                    <a:pos x="connsiteX5-95" y="connsiteY5-96"/>
                  </a:cxn>
                  <a:cxn ang="0">
                    <a:pos x="connsiteX6-97" y="connsiteY6-98"/>
                  </a:cxn>
                  <a:cxn ang="0">
                    <a:pos x="connsiteX7-99" y="connsiteY7-100"/>
                  </a:cxn>
                </a:cxnLst>
                <a:rect l="l" t="t" r="r" b="b"/>
                <a:pathLst>
                  <a:path w="2224881" h="976311">
                    <a:moveTo>
                      <a:pt x="45244" y="53579"/>
                    </a:moveTo>
                    <a:lnTo>
                      <a:pt x="93663" y="0"/>
                    </a:lnTo>
                    <a:lnTo>
                      <a:pt x="1948531" y="1191"/>
                    </a:lnTo>
                    <a:lnTo>
                      <a:pt x="2224881" y="454223"/>
                    </a:lnTo>
                    <a:lnTo>
                      <a:pt x="1948531" y="907255"/>
                    </a:lnTo>
                    <a:cubicBezTo>
                      <a:pt x="1319129" y="928687"/>
                      <a:pt x="692108" y="904874"/>
                      <a:pt x="67469" y="916781"/>
                    </a:cubicBezTo>
                    <a:lnTo>
                      <a:pt x="0" y="976311"/>
                    </a:lnTo>
                    <a:cubicBezTo>
                      <a:pt x="794" y="651271"/>
                      <a:pt x="44450" y="378619"/>
                      <a:pt x="45244" y="53579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j-cs"/>
                  </a:rPr>
                  <a:t>数据导入</a:t>
                </a:r>
                <a:endParaRPr lang="en-US" altLang="zh-CN" sz="2600" dirty="0">
                  <a:solidFill>
                    <a:schemeClr val="bg2">
                      <a:lumMod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j-cs"/>
                </a:endParaRPr>
              </a:p>
            </p:txBody>
          </p:sp>
          <p:sp>
            <p:nvSpPr>
              <p:cNvPr id="70" name="圆角矩形 15"/>
              <p:cNvSpPr/>
              <p:nvPr/>
            </p:nvSpPr>
            <p:spPr>
              <a:xfrm>
                <a:off x="1382624" y="2228227"/>
                <a:ext cx="147970" cy="633106"/>
              </a:xfrm>
              <a:custGeom>
                <a:avLst/>
                <a:gdLst>
                  <a:gd name="connsiteX0" fmla="*/ 0 w 233722"/>
                  <a:gd name="connsiteY0" fmla="*/ 116861 h 1113601"/>
                  <a:gd name="connsiteX1" fmla="*/ 116861 w 233722"/>
                  <a:gd name="connsiteY1" fmla="*/ 0 h 1113601"/>
                  <a:gd name="connsiteX2" fmla="*/ 116861 w 233722"/>
                  <a:gd name="connsiteY2" fmla="*/ 0 h 1113601"/>
                  <a:gd name="connsiteX3" fmla="*/ 233722 w 233722"/>
                  <a:gd name="connsiteY3" fmla="*/ 116861 h 1113601"/>
                  <a:gd name="connsiteX4" fmla="*/ 233722 w 233722"/>
                  <a:gd name="connsiteY4" fmla="*/ 996740 h 1113601"/>
                  <a:gd name="connsiteX5" fmla="*/ 116861 w 233722"/>
                  <a:gd name="connsiteY5" fmla="*/ 1113601 h 1113601"/>
                  <a:gd name="connsiteX6" fmla="*/ 116861 w 233722"/>
                  <a:gd name="connsiteY6" fmla="*/ 1113601 h 1113601"/>
                  <a:gd name="connsiteX7" fmla="*/ 0 w 233722"/>
                  <a:gd name="connsiteY7" fmla="*/ 996740 h 1113601"/>
                  <a:gd name="connsiteX8" fmla="*/ 0 w 233722"/>
                  <a:gd name="connsiteY8" fmla="*/ 116861 h 1113601"/>
                  <a:gd name="connsiteX0-1" fmla="*/ 0 w 258046"/>
                  <a:gd name="connsiteY0-2" fmla="*/ 116861 h 1113601"/>
                  <a:gd name="connsiteX1-3" fmla="*/ 116861 w 258046"/>
                  <a:gd name="connsiteY1-4" fmla="*/ 0 h 1113601"/>
                  <a:gd name="connsiteX2-5" fmla="*/ 116861 w 258046"/>
                  <a:gd name="connsiteY2-6" fmla="*/ 0 h 1113601"/>
                  <a:gd name="connsiteX3-7" fmla="*/ 252772 w 258046"/>
                  <a:gd name="connsiteY3-8" fmla="*/ 25369 h 1113601"/>
                  <a:gd name="connsiteX4-9" fmla="*/ 233722 w 258046"/>
                  <a:gd name="connsiteY4-10" fmla="*/ 116861 h 1113601"/>
                  <a:gd name="connsiteX5-11" fmla="*/ 233722 w 258046"/>
                  <a:gd name="connsiteY5-12" fmla="*/ 996740 h 1113601"/>
                  <a:gd name="connsiteX6-13" fmla="*/ 116861 w 258046"/>
                  <a:gd name="connsiteY6-14" fmla="*/ 1113601 h 1113601"/>
                  <a:gd name="connsiteX7-15" fmla="*/ 116861 w 258046"/>
                  <a:gd name="connsiteY7-16" fmla="*/ 1113601 h 1113601"/>
                  <a:gd name="connsiteX8-17" fmla="*/ 0 w 258046"/>
                  <a:gd name="connsiteY8-18" fmla="*/ 996740 h 1113601"/>
                  <a:gd name="connsiteX9" fmla="*/ 0 w 258046"/>
                  <a:gd name="connsiteY9" fmla="*/ 116861 h 111360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8046" h="1113601">
                    <a:moveTo>
                      <a:pt x="0" y="116861"/>
                    </a:moveTo>
                    <a:cubicBezTo>
                      <a:pt x="0" y="52320"/>
                      <a:pt x="52320" y="0"/>
                      <a:pt x="116861" y="0"/>
                    </a:cubicBezTo>
                    <a:lnTo>
                      <a:pt x="116861" y="0"/>
                    </a:lnTo>
                    <a:cubicBezTo>
                      <a:pt x="133957" y="7403"/>
                      <a:pt x="233295" y="5892"/>
                      <a:pt x="252772" y="25369"/>
                    </a:cubicBezTo>
                    <a:cubicBezTo>
                      <a:pt x="272249" y="44846"/>
                      <a:pt x="231341" y="-41859"/>
                      <a:pt x="233722" y="116861"/>
                    </a:cubicBezTo>
                    <a:lnTo>
                      <a:pt x="233722" y="996740"/>
                    </a:lnTo>
                    <a:cubicBezTo>
                      <a:pt x="233722" y="1061281"/>
                      <a:pt x="181402" y="1113601"/>
                      <a:pt x="116861" y="1113601"/>
                    </a:cubicBezTo>
                    <a:lnTo>
                      <a:pt x="116861" y="1113601"/>
                    </a:lnTo>
                    <a:cubicBezTo>
                      <a:pt x="52320" y="1113601"/>
                      <a:pt x="0" y="1061281"/>
                      <a:pt x="0" y="996740"/>
                    </a:cubicBezTo>
                    <a:lnTo>
                      <a:pt x="0" y="116861"/>
                    </a:lnTo>
                    <a:close/>
                  </a:path>
                </a:pathLst>
              </a:custGeom>
              <a:gradFill>
                <a:gsLst>
                  <a:gs pos="0">
                    <a:srgbClr val="BCBCBC"/>
                  </a:gs>
                  <a:gs pos="100000">
                    <a:srgbClr val="F9F9F9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575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1" name="任意多边形 70"/>
              <p:cNvSpPr/>
              <p:nvPr/>
            </p:nvSpPr>
            <p:spPr>
              <a:xfrm>
                <a:off x="1382624" y="2763017"/>
                <a:ext cx="157236" cy="102412"/>
              </a:xfrm>
              <a:custGeom>
                <a:avLst/>
                <a:gdLst>
                  <a:gd name="connsiteX0" fmla="*/ 0 w 234157"/>
                  <a:gd name="connsiteY0" fmla="*/ 89297 h 178596"/>
                  <a:gd name="connsiteX1" fmla="*/ 0 w 234157"/>
                  <a:gd name="connsiteY1" fmla="*/ 89298 h 178596"/>
                  <a:gd name="connsiteX2" fmla="*/ 0 w 234157"/>
                  <a:gd name="connsiteY2" fmla="*/ 89298 h 178596"/>
                  <a:gd name="connsiteX3" fmla="*/ 89298 w 234157"/>
                  <a:gd name="connsiteY3" fmla="*/ 0 h 178596"/>
                  <a:gd name="connsiteX4" fmla="*/ 234157 w 234157"/>
                  <a:gd name="connsiteY4" fmla="*/ 0 h 178596"/>
                  <a:gd name="connsiteX5" fmla="*/ 234157 w 234157"/>
                  <a:gd name="connsiteY5" fmla="*/ 178596 h 178596"/>
                  <a:gd name="connsiteX6" fmla="*/ 89298 w 234157"/>
                  <a:gd name="connsiteY6" fmla="*/ 178595 h 178596"/>
                  <a:gd name="connsiteX7" fmla="*/ 7018 w 234157"/>
                  <a:gd name="connsiteY7" fmla="*/ 124056 h 178596"/>
                  <a:gd name="connsiteX8" fmla="*/ 0 w 234157"/>
                  <a:gd name="connsiteY8" fmla="*/ 89298 h 178596"/>
                  <a:gd name="connsiteX9" fmla="*/ 7018 w 234157"/>
                  <a:gd name="connsiteY9" fmla="*/ 54539 h 178596"/>
                  <a:gd name="connsiteX10" fmla="*/ 89298 w 234157"/>
                  <a:gd name="connsiteY10" fmla="*/ 0 h 178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4157" h="178596">
                    <a:moveTo>
                      <a:pt x="0" y="89297"/>
                    </a:moveTo>
                    <a:lnTo>
                      <a:pt x="0" y="89298"/>
                    </a:lnTo>
                    <a:lnTo>
                      <a:pt x="0" y="89298"/>
                    </a:lnTo>
                    <a:close/>
                    <a:moveTo>
                      <a:pt x="89298" y="0"/>
                    </a:moveTo>
                    <a:lnTo>
                      <a:pt x="234157" y="0"/>
                    </a:lnTo>
                    <a:lnTo>
                      <a:pt x="234157" y="178596"/>
                    </a:lnTo>
                    <a:lnTo>
                      <a:pt x="89298" y="178595"/>
                    </a:lnTo>
                    <a:cubicBezTo>
                      <a:pt x="52310" y="178595"/>
                      <a:pt x="20574" y="156106"/>
                      <a:pt x="7018" y="124056"/>
                    </a:cubicBezTo>
                    <a:lnTo>
                      <a:pt x="0" y="89298"/>
                    </a:lnTo>
                    <a:lnTo>
                      <a:pt x="7018" y="54539"/>
                    </a:lnTo>
                    <a:cubicBezTo>
                      <a:pt x="20574" y="22489"/>
                      <a:pt x="52310" y="0"/>
                      <a:pt x="89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575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2666914" y="2163141"/>
                <a:ext cx="2500310" cy="689565"/>
              </a:xfrm>
              <a:prstGeom prst="rect">
                <a:avLst/>
              </a:prstGeom>
            </p:spPr>
            <p:txBody>
              <a:bodyPr wrap="square" anchor="ctr" anchorCtr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en-US" altLang="zh-CN" sz="22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Excel</a:t>
                </a:r>
                <a:r>
                  <a:rPr lang="zh-CN" altLang="en-US" sz="22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数据导入</a:t>
                </a:r>
                <a:endParaRPr lang="zh-CN" altLang="zh-CN" sz="22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7" name="图片 66" descr="png-17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25" y="7507"/>
              <a:ext cx="1515" cy="1515"/>
            </a:xfrm>
            <a:prstGeom prst="rect">
              <a:avLst/>
            </a:prstGeom>
          </p:spPr>
        </p:pic>
      </p:grpSp>
      <p:grpSp>
        <p:nvGrpSpPr>
          <p:cNvPr id="46" name="组合 45"/>
          <p:cNvGrpSpPr/>
          <p:nvPr/>
        </p:nvGrpSpPr>
        <p:grpSpPr>
          <a:xfrm>
            <a:off x="1829772" y="1743650"/>
            <a:ext cx="6793267" cy="1208405"/>
            <a:chOff x="1574" y="2055"/>
            <a:chExt cx="10114" cy="1968"/>
          </a:xfrm>
        </p:grpSpPr>
        <p:grpSp>
          <p:nvGrpSpPr>
            <p:cNvPr id="59" name="组合 58"/>
            <p:cNvGrpSpPr/>
            <p:nvPr/>
          </p:nvGrpSpPr>
          <p:grpSpPr>
            <a:xfrm>
              <a:off x="1574" y="2055"/>
              <a:ext cx="10114" cy="1968"/>
              <a:chOff x="1382624" y="2086928"/>
              <a:chExt cx="3859030" cy="833120"/>
            </a:xfrm>
          </p:grpSpPr>
          <p:sp>
            <p:nvSpPr>
              <p:cNvPr id="61" name="圆角矩形 60"/>
              <p:cNvSpPr/>
              <p:nvPr/>
            </p:nvSpPr>
            <p:spPr>
              <a:xfrm>
                <a:off x="1556700" y="2086928"/>
                <a:ext cx="3684954" cy="833120"/>
              </a:xfrm>
              <a:prstGeom prst="roundRect">
                <a:avLst>
                  <a:gd name="adj" fmla="val 8286"/>
                </a:avLst>
              </a:prstGeom>
              <a:solidFill>
                <a:schemeClr val="accent1"/>
              </a:solidFill>
              <a:ln w="63500">
                <a:solidFill>
                  <a:srgbClr val="E8E8E8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61970" rtlCol="0" anchor="ctr">
                <a:normAutofit/>
              </a:bodyPr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575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五边形 13"/>
              <p:cNvSpPr/>
              <p:nvPr/>
            </p:nvSpPr>
            <p:spPr>
              <a:xfrm>
                <a:off x="1385106" y="2238677"/>
                <a:ext cx="1275806" cy="559843"/>
              </a:xfrm>
              <a:custGeom>
                <a:avLst/>
                <a:gdLst>
                  <a:gd name="connsiteX0" fmla="*/ 0 w 2222500"/>
                  <a:gd name="connsiteY0" fmla="*/ 0 h 906064"/>
                  <a:gd name="connsiteX1" fmla="*/ 1946150 w 2222500"/>
                  <a:gd name="connsiteY1" fmla="*/ 0 h 906064"/>
                  <a:gd name="connsiteX2" fmla="*/ 2222500 w 2222500"/>
                  <a:gd name="connsiteY2" fmla="*/ 453032 h 906064"/>
                  <a:gd name="connsiteX3" fmla="*/ 1946150 w 2222500"/>
                  <a:gd name="connsiteY3" fmla="*/ 906064 h 906064"/>
                  <a:gd name="connsiteX4" fmla="*/ 0 w 2222500"/>
                  <a:gd name="connsiteY4" fmla="*/ 906064 h 906064"/>
                  <a:gd name="connsiteX5" fmla="*/ 0 w 2222500"/>
                  <a:gd name="connsiteY5" fmla="*/ 0 h 906064"/>
                  <a:gd name="connsiteX0-1" fmla="*/ 2381 w 2224881"/>
                  <a:gd name="connsiteY0-2" fmla="*/ 0 h 975120"/>
                  <a:gd name="connsiteX1-3" fmla="*/ 1948531 w 2224881"/>
                  <a:gd name="connsiteY1-4" fmla="*/ 0 h 975120"/>
                  <a:gd name="connsiteX2-5" fmla="*/ 2224881 w 2224881"/>
                  <a:gd name="connsiteY2-6" fmla="*/ 453032 h 975120"/>
                  <a:gd name="connsiteX3-7" fmla="*/ 1948531 w 2224881"/>
                  <a:gd name="connsiteY3-8" fmla="*/ 906064 h 975120"/>
                  <a:gd name="connsiteX4-9" fmla="*/ 0 w 2224881"/>
                  <a:gd name="connsiteY4-10" fmla="*/ 975120 h 975120"/>
                  <a:gd name="connsiteX5-11" fmla="*/ 2381 w 2224881"/>
                  <a:gd name="connsiteY5-12" fmla="*/ 0 h 975120"/>
                  <a:gd name="connsiteX0-13" fmla="*/ 2381 w 2224881"/>
                  <a:gd name="connsiteY0-14" fmla="*/ 0 h 975120"/>
                  <a:gd name="connsiteX1-15" fmla="*/ 1948531 w 2224881"/>
                  <a:gd name="connsiteY1-16" fmla="*/ 0 h 975120"/>
                  <a:gd name="connsiteX2-17" fmla="*/ 2224881 w 2224881"/>
                  <a:gd name="connsiteY2-18" fmla="*/ 453032 h 975120"/>
                  <a:gd name="connsiteX3-19" fmla="*/ 1948531 w 2224881"/>
                  <a:gd name="connsiteY3-20" fmla="*/ 906064 h 975120"/>
                  <a:gd name="connsiteX4-21" fmla="*/ 67469 w 2224881"/>
                  <a:gd name="connsiteY4-22" fmla="*/ 908447 h 975120"/>
                  <a:gd name="connsiteX5-23" fmla="*/ 0 w 2224881"/>
                  <a:gd name="connsiteY5-24" fmla="*/ 975120 h 975120"/>
                  <a:gd name="connsiteX6" fmla="*/ 2381 w 2224881"/>
                  <a:gd name="connsiteY6" fmla="*/ 0 h 975120"/>
                  <a:gd name="connsiteX0-25" fmla="*/ 2381 w 2224881"/>
                  <a:gd name="connsiteY0-26" fmla="*/ 0 h 975120"/>
                  <a:gd name="connsiteX1-27" fmla="*/ 1948531 w 2224881"/>
                  <a:gd name="connsiteY1-28" fmla="*/ 0 h 975120"/>
                  <a:gd name="connsiteX2-29" fmla="*/ 2224881 w 2224881"/>
                  <a:gd name="connsiteY2-30" fmla="*/ 453032 h 975120"/>
                  <a:gd name="connsiteX3-31" fmla="*/ 1948531 w 2224881"/>
                  <a:gd name="connsiteY3-32" fmla="*/ 906064 h 975120"/>
                  <a:gd name="connsiteX4-33" fmla="*/ 67469 w 2224881"/>
                  <a:gd name="connsiteY4-34" fmla="*/ 908447 h 975120"/>
                  <a:gd name="connsiteX5-35" fmla="*/ 0 w 2224881"/>
                  <a:gd name="connsiteY5-36" fmla="*/ 975120 h 975120"/>
                  <a:gd name="connsiteX6-37" fmla="*/ 2381 w 2224881"/>
                  <a:gd name="connsiteY6-38" fmla="*/ 0 h 975120"/>
                  <a:gd name="connsiteX0-39" fmla="*/ 2381 w 2224881"/>
                  <a:gd name="connsiteY0-40" fmla="*/ 1191 h 976311"/>
                  <a:gd name="connsiteX1-41" fmla="*/ 93663 w 2224881"/>
                  <a:gd name="connsiteY1-42" fmla="*/ 0 h 976311"/>
                  <a:gd name="connsiteX2-43" fmla="*/ 1948531 w 2224881"/>
                  <a:gd name="connsiteY2-44" fmla="*/ 1191 h 976311"/>
                  <a:gd name="connsiteX3-45" fmla="*/ 2224881 w 2224881"/>
                  <a:gd name="connsiteY3-46" fmla="*/ 454223 h 976311"/>
                  <a:gd name="connsiteX4-47" fmla="*/ 1948531 w 2224881"/>
                  <a:gd name="connsiteY4-48" fmla="*/ 907255 h 976311"/>
                  <a:gd name="connsiteX5-49" fmla="*/ 67469 w 2224881"/>
                  <a:gd name="connsiteY5-50" fmla="*/ 909638 h 976311"/>
                  <a:gd name="connsiteX6-51" fmla="*/ 0 w 2224881"/>
                  <a:gd name="connsiteY6-52" fmla="*/ 976311 h 976311"/>
                  <a:gd name="connsiteX7" fmla="*/ 2381 w 2224881"/>
                  <a:gd name="connsiteY7" fmla="*/ 1191 h 976311"/>
                  <a:gd name="connsiteX0-53" fmla="*/ 45244 w 2224881"/>
                  <a:gd name="connsiteY0-54" fmla="*/ 53579 h 976311"/>
                  <a:gd name="connsiteX1-55" fmla="*/ 93663 w 2224881"/>
                  <a:gd name="connsiteY1-56" fmla="*/ 0 h 976311"/>
                  <a:gd name="connsiteX2-57" fmla="*/ 1948531 w 2224881"/>
                  <a:gd name="connsiteY2-58" fmla="*/ 1191 h 976311"/>
                  <a:gd name="connsiteX3-59" fmla="*/ 2224881 w 2224881"/>
                  <a:gd name="connsiteY3-60" fmla="*/ 454223 h 976311"/>
                  <a:gd name="connsiteX4-61" fmla="*/ 1948531 w 2224881"/>
                  <a:gd name="connsiteY4-62" fmla="*/ 907255 h 976311"/>
                  <a:gd name="connsiteX5-63" fmla="*/ 67469 w 2224881"/>
                  <a:gd name="connsiteY5-64" fmla="*/ 909638 h 976311"/>
                  <a:gd name="connsiteX6-65" fmla="*/ 0 w 2224881"/>
                  <a:gd name="connsiteY6-66" fmla="*/ 976311 h 976311"/>
                  <a:gd name="connsiteX7-67" fmla="*/ 45244 w 2224881"/>
                  <a:gd name="connsiteY7-68" fmla="*/ 53579 h 976311"/>
                  <a:gd name="connsiteX0-69" fmla="*/ 45244 w 2224881"/>
                  <a:gd name="connsiteY0-70" fmla="*/ 53579 h 976311"/>
                  <a:gd name="connsiteX1-71" fmla="*/ 93663 w 2224881"/>
                  <a:gd name="connsiteY1-72" fmla="*/ 0 h 976311"/>
                  <a:gd name="connsiteX2-73" fmla="*/ 1948531 w 2224881"/>
                  <a:gd name="connsiteY2-74" fmla="*/ 1191 h 976311"/>
                  <a:gd name="connsiteX3-75" fmla="*/ 2224881 w 2224881"/>
                  <a:gd name="connsiteY3-76" fmla="*/ 454223 h 976311"/>
                  <a:gd name="connsiteX4-77" fmla="*/ 1948531 w 2224881"/>
                  <a:gd name="connsiteY4-78" fmla="*/ 907255 h 976311"/>
                  <a:gd name="connsiteX5-79" fmla="*/ 67469 w 2224881"/>
                  <a:gd name="connsiteY5-80" fmla="*/ 916781 h 976311"/>
                  <a:gd name="connsiteX6-81" fmla="*/ 0 w 2224881"/>
                  <a:gd name="connsiteY6-82" fmla="*/ 976311 h 976311"/>
                  <a:gd name="connsiteX7-83" fmla="*/ 45244 w 2224881"/>
                  <a:gd name="connsiteY7-84" fmla="*/ 53579 h 976311"/>
                  <a:gd name="connsiteX0-85" fmla="*/ 45244 w 2224881"/>
                  <a:gd name="connsiteY0-86" fmla="*/ 53579 h 976311"/>
                  <a:gd name="connsiteX1-87" fmla="*/ 93663 w 2224881"/>
                  <a:gd name="connsiteY1-88" fmla="*/ 0 h 976311"/>
                  <a:gd name="connsiteX2-89" fmla="*/ 1948531 w 2224881"/>
                  <a:gd name="connsiteY2-90" fmla="*/ 1191 h 976311"/>
                  <a:gd name="connsiteX3-91" fmla="*/ 2224881 w 2224881"/>
                  <a:gd name="connsiteY3-92" fmla="*/ 454223 h 976311"/>
                  <a:gd name="connsiteX4-93" fmla="*/ 1948531 w 2224881"/>
                  <a:gd name="connsiteY4-94" fmla="*/ 907255 h 976311"/>
                  <a:gd name="connsiteX5-95" fmla="*/ 67469 w 2224881"/>
                  <a:gd name="connsiteY5-96" fmla="*/ 916781 h 976311"/>
                  <a:gd name="connsiteX6-97" fmla="*/ 0 w 2224881"/>
                  <a:gd name="connsiteY6-98" fmla="*/ 976311 h 976311"/>
                  <a:gd name="connsiteX7-99" fmla="*/ 45244 w 2224881"/>
                  <a:gd name="connsiteY7-100" fmla="*/ 53579 h 976311"/>
                </a:gdLst>
                <a:ahLst/>
                <a:cxnLst>
                  <a:cxn ang="0">
                    <a:pos x="connsiteX0-85" y="connsiteY0-86"/>
                  </a:cxn>
                  <a:cxn ang="0">
                    <a:pos x="connsiteX1-87" y="connsiteY1-88"/>
                  </a:cxn>
                  <a:cxn ang="0">
                    <a:pos x="connsiteX2-89" y="connsiteY2-90"/>
                  </a:cxn>
                  <a:cxn ang="0">
                    <a:pos x="connsiteX3-91" y="connsiteY3-92"/>
                  </a:cxn>
                  <a:cxn ang="0">
                    <a:pos x="connsiteX4-93" y="connsiteY4-94"/>
                  </a:cxn>
                  <a:cxn ang="0">
                    <a:pos x="connsiteX5-95" y="connsiteY5-96"/>
                  </a:cxn>
                  <a:cxn ang="0">
                    <a:pos x="connsiteX6-97" y="connsiteY6-98"/>
                  </a:cxn>
                  <a:cxn ang="0">
                    <a:pos x="connsiteX7-99" y="connsiteY7-100"/>
                  </a:cxn>
                </a:cxnLst>
                <a:rect l="l" t="t" r="r" b="b"/>
                <a:pathLst>
                  <a:path w="2224881" h="976311">
                    <a:moveTo>
                      <a:pt x="45244" y="53579"/>
                    </a:moveTo>
                    <a:lnTo>
                      <a:pt x="93663" y="0"/>
                    </a:lnTo>
                    <a:lnTo>
                      <a:pt x="1948531" y="1191"/>
                    </a:lnTo>
                    <a:lnTo>
                      <a:pt x="2224881" y="454223"/>
                    </a:lnTo>
                    <a:lnTo>
                      <a:pt x="1948531" y="907255"/>
                    </a:lnTo>
                    <a:cubicBezTo>
                      <a:pt x="1319129" y="928687"/>
                      <a:pt x="692108" y="904874"/>
                      <a:pt x="67469" y="916781"/>
                    </a:cubicBezTo>
                    <a:lnTo>
                      <a:pt x="0" y="976311"/>
                    </a:lnTo>
                    <a:cubicBezTo>
                      <a:pt x="794" y="651271"/>
                      <a:pt x="44450" y="378619"/>
                      <a:pt x="45244" y="53579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j-cs"/>
                  </a:rPr>
                  <a:t>数据仓库</a:t>
                </a:r>
              </a:p>
            </p:txBody>
          </p:sp>
          <p:sp>
            <p:nvSpPr>
              <p:cNvPr id="63" name="圆角矩形 15"/>
              <p:cNvSpPr/>
              <p:nvPr/>
            </p:nvSpPr>
            <p:spPr>
              <a:xfrm>
                <a:off x="1382624" y="2228227"/>
                <a:ext cx="147970" cy="633106"/>
              </a:xfrm>
              <a:custGeom>
                <a:avLst/>
                <a:gdLst>
                  <a:gd name="connsiteX0" fmla="*/ 0 w 233722"/>
                  <a:gd name="connsiteY0" fmla="*/ 116861 h 1113601"/>
                  <a:gd name="connsiteX1" fmla="*/ 116861 w 233722"/>
                  <a:gd name="connsiteY1" fmla="*/ 0 h 1113601"/>
                  <a:gd name="connsiteX2" fmla="*/ 116861 w 233722"/>
                  <a:gd name="connsiteY2" fmla="*/ 0 h 1113601"/>
                  <a:gd name="connsiteX3" fmla="*/ 233722 w 233722"/>
                  <a:gd name="connsiteY3" fmla="*/ 116861 h 1113601"/>
                  <a:gd name="connsiteX4" fmla="*/ 233722 w 233722"/>
                  <a:gd name="connsiteY4" fmla="*/ 996740 h 1113601"/>
                  <a:gd name="connsiteX5" fmla="*/ 116861 w 233722"/>
                  <a:gd name="connsiteY5" fmla="*/ 1113601 h 1113601"/>
                  <a:gd name="connsiteX6" fmla="*/ 116861 w 233722"/>
                  <a:gd name="connsiteY6" fmla="*/ 1113601 h 1113601"/>
                  <a:gd name="connsiteX7" fmla="*/ 0 w 233722"/>
                  <a:gd name="connsiteY7" fmla="*/ 996740 h 1113601"/>
                  <a:gd name="connsiteX8" fmla="*/ 0 w 233722"/>
                  <a:gd name="connsiteY8" fmla="*/ 116861 h 1113601"/>
                  <a:gd name="connsiteX0-1" fmla="*/ 0 w 258046"/>
                  <a:gd name="connsiteY0-2" fmla="*/ 116861 h 1113601"/>
                  <a:gd name="connsiteX1-3" fmla="*/ 116861 w 258046"/>
                  <a:gd name="connsiteY1-4" fmla="*/ 0 h 1113601"/>
                  <a:gd name="connsiteX2-5" fmla="*/ 116861 w 258046"/>
                  <a:gd name="connsiteY2-6" fmla="*/ 0 h 1113601"/>
                  <a:gd name="connsiteX3-7" fmla="*/ 252772 w 258046"/>
                  <a:gd name="connsiteY3-8" fmla="*/ 25369 h 1113601"/>
                  <a:gd name="connsiteX4-9" fmla="*/ 233722 w 258046"/>
                  <a:gd name="connsiteY4-10" fmla="*/ 116861 h 1113601"/>
                  <a:gd name="connsiteX5-11" fmla="*/ 233722 w 258046"/>
                  <a:gd name="connsiteY5-12" fmla="*/ 996740 h 1113601"/>
                  <a:gd name="connsiteX6-13" fmla="*/ 116861 w 258046"/>
                  <a:gd name="connsiteY6-14" fmla="*/ 1113601 h 1113601"/>
                  <a:gd name="connsiteX7-15" fmla="*/ 116861 w 258046"/>
                  <a:gd name="connsiteY7-16" fmla="*/ 1113601 h 1113601"/>
                  <a:gd name="connsiteX8-17" fmla="*/ 0 w 258046"/>
                  <a:gd name="connsiteY8-18" fmla="*/ 996740 h 1113601"/>
                  <a:gd name="connsiteX9" fmla="*/ 0 w 258046"/>
                  <a:gd name="connsiteY9" fmla="*/ 116861 h 111360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8046" h="1113601">
                    <a:moveTo>
                      <a:pt x="0" y="116861"/>
                    </a:moveTo>
                    <a:cubicBezTo>
                      <a:pt x="0" y="52320"/>
                      <a:pt x="52320" y="0"/>
                      <a:pt x="116861" y="0"/>
                    </a:cubicBezTo>
                    <a:lnTo>
                      <a:pt x="116861" y="0"/>
                    </a:lnTo>
                    <a:cubicBezTo>
                      <a:pt x="133957" y="7403"/>
                      <a:pt x="233295" y="5892"/>
                      <a:pt x="252772" y="25369"/>
                    </a:cubicBezTo>
                    <a:cubicBezTo>
                      <a:pt x="272249" y="44846"/>
                      <a:pt x="231341" y="-41859"/>
                      <a:pt x="233722" y="116861"/>
                    </a:cubicBezTo>
                    <a:lnTo>
                      <a:pt x="233722" y="996740"/>
                    </a:lnTo>
                    <a:cubicBezTo>
                      <a:pt x="233722" y="1061281"/>
                      <a:pt x="181402" y="1113601"/>
                      <a:pt x="116861" y="1113601"/>
                    </a:cubicBezTo>
                    <a:lnTo>
                      <a:pt x="116861" y="1113601"/>
                    </a:lnTo>
                    <a:cubicBezTo>
                      <a:pt x="52320" y="1113601"/>
                      <a:pt x="0" y="1061281"/>
                      <a:pt x="0" y="996740"/>
                    </a:cubicBezTo>
                    <a:lnTo>
                      <a:pt x="0" y="116861"/>
                    </a:lnTo>
                    <a:close/>
                  </a:path>
                </a:pathLst>
              </a:custGeom>
              <a:gradFill>
                <a:gsLst>
                  <a:gs pos="0">
                    <a:srgbClr val="BCBCBC"/>
                  </a:gs>
                  <a:gs pos="100000">
                    <a:srgbClr val="F9F9F9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575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4" name="任意多边形 63"/>
              <p:cNvSpPr/>
              <p:nvPr/>
            </p:nvSpPr>
            <p:spPr>
              <a:xfrm>
                <a:off x="1382624" y="2763017"/>
                <a:ext cx="157236" cy="102412"/>
              </a:xfrm>
              <a:custGeom>
                <a:avLst/>
                <a:gdLst>
                  <a:gd name="connsiteX0" fmla="*/ 0 w 234157"/>
                  <a:gd name="connsiteY0" fmla="*/ 89297 h 178596"/>
                  <a:gd name="connsiteX1" fmla="*/ 0 w 234157"/>
                  <a:gd name="connsiteY1" fmla="*/ 89298 h 178596"/>
                  <a:gd name="connsiteX2" fmla="*/ 0 w 234157"/>
                  <a:gd name="connsiteY2" fmla="*/ 89298 h 178596"/>
                  <a:gd name="connsiteX3" fmla="*/ 89298 w 234157"/>
                  <a:gd name="connsiteY3" fmla="*/ 0 h 178596"/>
                  <a:gd name="connsiteX4" fmla="*/ 234157 w 234157"/>
                  <a:gd name="connsiteY4" fmla="*/ 0 h 178596"/>
                  <a:gd name="connsiteX5" fmla="*/ 234157 w 234157"/>
                  <a:gd name="connsiteY5" fmla="*/ 178596 h 178596"/>
                  <a:gd name="connsiteX6" fmla="*/ 89298 w 234157"/>
                  <a:gd name="connsiteY6" fmla="*/ 178595 h 178596"/>
                  <a:gd name="connsiteX7" fmla="*/ 7018 w 234157"/>
                  <a:gd name="connsiteY7" fmla="*/ 124056 h 178596"/>
                  <a:gd name="connsiteX8" fmla="*/ 0 w 234157"/>
                  <a:gd name="connsiteY8" fmla="*/ 89298 h 178596"/>
                  <a:gd name="connsiteX9" fmla="*/ 7018 w 234157"/>
                  <a:gd name="connsiteY9" fmla="*/ 54539 h 178596"/>
                  <a:gd name="connsiteX10" fmla="*/ 89298 w 234157"/>
                  <a:gd name="connsiteY10" fmla="*/ 0 h 178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4157" h="178596">
                    <a:moveTo>
                      <a:pt x="0" y="89297"/>
                    </a:moveTo>
                    <a:lnTo>
                      <a:pt x="0" y="89298"/>
                    </a:lnTo>
                    <a:lnTo>
                      <a:pt x="0" y="89298"/>
                    </a:lnTo>
                    <a:close/>
                    <a:moveTo>
                      <a:pt x="89298" y="0"/>
                    </a:moveTo>
                    <a:lnTo>
                      <a:pt x="234157" y="0"/>
                    </a:lnTo>
                    <a:lnTo>
                      <a:pt x="234157" y="178596"/>
                    </a:lnTo>
                    <a:lnTo>
                      <a:pt x="89298" y="178595"/>
                    </a:lnTo>
                    <a:cubicBezTo>
                      <a:pt x="52310" y="178595"/>
                      <a:pt x="20574" y="156106"/>
                      <a:pt x="7018" y="124056"/>
                    </a:cubicBezTo>
                    <a:lnTo>
                      <a:pt x="0" y="89298"/>
                    </a:lnTo>
                    <a:lnTo>
                      <a:pt x="7018" y="54539"/>
                    </a:lnTo>
                    <a:cubicBezTo>
                      <a:pt x="20574" y="22489"/>
                      <a:pt x="52310" y="0"/>
                      <a:pt x="892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575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2666914" y="2163141"/>
                <a:ext cx="2500310" cy="689565"/>
              </a:xfrm>
              <a:prstGeom prst="rect">
                <a:avLst/>
              </a:prstGeom>
            </p:spPr>
            <p:txBody>
              <a:bodyPr wrap="square" anchor="ctr" anchorCtr="0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zh-CN" altLang="en-US" sz="20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市办服务器及电子数据仓库</a:t>
                </a:r>
                <a:endParaRPr lang="en-US" altLang="zh-CN" sz="20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0" name="图片 59" descr="png-20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53" y="2103"/>
              <a:ext cx="1848" cy="1849"/>
            </a:xfrm>
            <a:prstGeom prst="rect">
              <a:avLst/>
            </a:prstGeom>
          </p:spPr>
        </p:pic>
      </p:grpSp>
      <p:grpSp>
        <p:nvGrpSpPr>
          <p:cNvPr id="48" name="组合 47"/>
          <p:cNvGrpSpPr/>
          <p:nvPr/>
        </p:nvGrpSpPr>
        <p:grpSpPr>
          <a:xfrm>
            <a:off x="3282653" y="3111440"/>
            <a:ext cx="6793267" cy="1306195"/>
            <a:chOff x="3716" y="4467"/>
            <a:chExt cx="10114" cy="2127"/>
          </a:xfrm>
        </p:grpSpPr>
        <p:grpSp>
          <p:nvGrpSpPr>
            <p:cNvPr id="52" name="组合 51"/>
            <p:cNvGrpSpPr/>
            <p:nvPr/>
          </p:nvGrpSpPr>
          <p:grpSpPr>
            <a:xfrm>
              <a:off x="3716" y="4626"/>
              <a:ext cx="10114" cy="1968"/>
              <a:chOff x="1382624" y="2086928"/>
              <a:chExt cx="3859030" cy="833120"/>
            </a:xfrm>
          </p:grpSpPr>
          <p:sp>
            <p:nvSpPr>
              <p:cNvPr id="54" name="圆角矩形 53"/>
              <p:cNvSpPr/>
              <p:nvPr/>
            </p:nvSpPr>
            <p:spPr>
              <a:xfrm>
                <a:off x="1556700" y="2086928"/>
                <a:ext cx="3684954" cy="833120"/>
              </a:xfrm>
              <a:prstGeom prst="roundRect">
                <a:avLst>
                  <a:gd name="adj" fmla="val 8286"/>
                </a:avLst>
              </a:prstGeom>
              <a:solidFill>
                <a:schemeClr val="accent2"/>
              </a:solidFill>
              <a:ln w="63500">
                <a:solidFill>
                  <a:srgbClr val="E8E8E8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61970" rtlCol="0" anchor="ctr">
                <a:normAutofit/>
              </a:bodyPr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575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5" name="五边形 13"/>
              <p:cNvSpPr/>
              <p:nvPr/>
            </p:nvSpPr>
            <p:spPr>
              <a:xfrm>
                <a:off x="1385106" y="2238677"/>
                <a:ext cx="1275806" cy="559843"/>
              </a:xfrm>
              <a:custGeom>
                <a:avLst/>
                <a:gdLst>
                  <a:gd name="connsiteX0" fmla="*/ 0 w 2222500"/>
                  <a:gd name="connsiteY0" fmla="*/ 0 h 906064"/>
                  <a:gd name="connsiteX1" fmla="*/ 1946150 w 2222500"/>
                  <a:gd name="connsiteY1" fmla="*/ 0 h 906064"/>
                  <a:gd name="connsiteX2" fmla="*/ 2222500 w 2222500"/>
                  <a:gd name="connsiteY2" fmla="*/ 453032 h 906064"/>
                  <a:gd name="connsiteX3" fmla="*/ 1946150 w 2222500"/>
                  <a:gd name="connsiteY3" fmla="*/ 906064 h 906064"/>
                  <a:gd name="connsiteX4" fmla="*/ 0 w 2222500"/>
                  <a:gd name="connsiteY4" fmla="*/ 906064 h 906064"/>
                  <a:gd name="connsiteX5" fmla="*/ 0 w 2222500"/>
                  <a:gd name="connsiteY5" fmla="*/ 0 h 906064"/>
                  <a:gd name="connsiteX0-1" fmla="*/ 2381 w 2224881"/>
                  <a:gd name="connsiteY0-2" fmla="*/ 0 h 975120"/>
                  <a:gd name="connsiteX1-3" fmla="*/ 1948531 w 2224881"/>
                  <a:gd name="connsiteY1-4" fmla="*/ 0 h 975120"/>
                  <a:gd name="connsiteX2-5" fmla="*/ 2224881 w 2224881"/>
                  <a:gd name="connsiteY2-6" fmla="*/ 453032 h 975120"/>
                  <a:gd name="connsiteX3-7" fmla="*/ 1948531 w 2224881"/>
                  <a:gd name="connsiteY3-8" fmla="*/ 906064 h 975120"/>
                  <a:gd name="connsiteX4-9" fmla="*/ 0 w 2224881"/>
                  <a:gd name="connsiteY4-10" fmla="*/ 975120 h 975120"/>
                  <a:gd name="connsiteX5-11" fmla="*/ 2381 w 2224881"/>
                  <a:gd name="connsiteY5-12" fmla="*/ 0 h 975120"/>
                  <a:gd name="connsiteX0-13" fmla="*/ 2381 w 2224881"/>
                  <a:gd name="connsiteY0-14" fmla="*/ 0 h 975120"/>
                  <a:gd name="connsiteX1-15" fmla="*/ 1948531 w 2224881"/>
                  <a:gd name="connsiteY1-16" fmla="*/ 0 h 975120"/>
                  <a:gd name="connsiteX2-17" fmla="*/ 2224881 w 2224881"/>
                  <a:gd name="connsiteY2-18" fmla="*/ 453032 h 975120"/>
                  <a:gd name="connsiteX3-19" fmla="*/ 1948531 w 2224881"/>
                  <a:gd name="connsiteY3-20" fmla="*/ 906064 h 975120"/>
                  <a:gd name="connsiteX4-21" fmla="*/ 67469 w 2224881"/>
                  <a:gd name="connsiteY4-22" fmla="*/ 908447 h 975120"/>
                  <a:gd name="connsiteX5-23" fmla="*/ 0 w 2224881"/>
                  <a:gd name="connsiteY5-24" fmla="*/ 975120 h 975120"/>
                  <a:gd name="connsiteX6" fmla="*/ 2381 w 2224881"/>
                  <a:gd name="connsiteY6" fmla="*/ 0 h 975120"/>
                  <a:gd name="connsiteX0-25" fmla="*/ 2381 w 2224881"/>
                  <a:gd name="connsiteY0-26" fmla="*/ 0 h 975120"/>
                  <a:gd name="connsiteX1-27" fmla="*/ 1948531 w 2224881"/>
                  <a:gd name="connsiteY1-28" fmla="*/ 0 h 975120"/>
                  <a:gd name="connsiteX2-29" fmla="*/ 2224881 w 2224881"/>
                  <a:gd name="connsiteY2-30" fmla="*/ 453032 h 975120"/>
                  <a:gd name="connsiteX3-31" fmla="*/ 1948531 w 2224881"/>
                  <a:gd name="connsiteY3-32" fmla="*/ 906064 h 975120"/>
                  <a:gd name="connsiteX4-33" fmla="*/ 67469 w 2224881"/>
                  <a:gd name="connsiteY4-34" fmla="*/ 908447 h 975120"/>
                  <a:gd name="connsiteX5-35" fmla="*/ 0 w 2224881"/>
                  <a:gd name="connsiteY5-36" fmla="*/ 975120 h 975120"/>
                  <a:gd name="connsiteX6-37" fmla="*/ 2381 w 2224881"/>
                  <a:gd name="connsiteY6-38" fmla="*/ 0 h 975120"/>
                  <a:gd name="connsiteX0-39" fmla="*/ 2381 w 2224881"/>
                  <a:gd name="connsiteY0-40" fmla="*/ 1191 h 976311"/>
                  <a:gd name="connsiteX1-41" fmla="*/ 93663 w 2224881"/>
                  <a:gd name="connsiteY1-42" fmla="*/ 0 h 976311"/>
                  <a:gd name="connsiteX2-43" fmla="*/ 1948531 w 2224881"/>
                  <a:gd name="connsiteY2-44" fmla="*/ 1191 h 976311"/>
                  <a:gd name="connsiteX3-45" fmla="*/ 2224881 w 2224881"/>
                  <a:gd name="connsiteY3-46" fmla="*/ 454223 h 976311"/>
                  <a:gd name="connsiteX4-47" fmla="*/ 1948531 w 2224881"/>
                  <a:gd name="connsiteY4-48" fmla="*/ 907255 h 976311"/>
                  <a:gd name="connsiteX5-49" fmla="*/ 67469 w 2224881"/>
                  <a:gd name="connsiteY5-50" fmla="*/ 909638 h 976311"/>
                  <a:gd name="connsiteX6-51" fmla="*/ 0 w 2224881"/>
                  <a:gd name="connsiteY6-52" fmla="*/ 976311 h 976311"/>
                  <a:gd name="connsiteX7" fmla="*/ 2381 w 2224881"/>
                  <a:gd name="connsiteY7" fmla="*/ 1191 h 976311"/>
                  <a:gd name="connsiteX0-53" fmla="*/ 45244 w 2224881"/>
                  <a:gd name="connsiteY0-54" fmla="*/ 53579 h 976311"/>
                  <a:gd name="connsiteX1-55" fmla="*/ 93663 w 2224881"/>
                  <a:gd name="connsiteY1-56" fmla="*/ 0 h 976311"/>
                  <a:gd name="connsiteX2-57" fmla="*/ 1948531 w 2224881"/>
                  <a:gd name="connsiteY2-58" fmla="*/ 1191 h 976311"/>
                  <a:gd name="connsiteX3-59" fmla="*/ 2224881 w 2224881"/>
                  <a:gd name="connsiteY3-60" fmla="*/ 454223 h 976311"/>
                  <a:gd name="connsiteX4-61" fmla="*/ 1948531 w 2224881"/>
                  <a:gd name="connsiteY4-62" fmla="*/ 907255 h 976311"/>
                  <a:gd name="connsiteX5-63" fmla="*/ 67469 w 2224881"/>
                  <a:gd name="connsiteY5-64" fmla="*/ 909638 h 976311"/>
                  <a:gd name="connsiteX6-65" fmla="*/ 0 w 2224881"/>
                  <a:gd name="connsiteY6-66" fmla="*/ 976311 h 976311"/>
                  <a:gd name="connsiteX7-67" fmla="*/ 45244 w 2224881"/>
                  <a:gd name="connsiteY7-68" fmla="*/ 53579 h 976311"/>
                  <a:gd name="connsiteX0-69" fmla="*/ 45244 w 2224881"/>
                  <a:gd name="connsiteY0-70" fmla="*/ 53579 h 976311"/>
                  <a:gd name="connsiteX1-71" fmla="*/ 93663 w 2224881"/>
                  <a:gd name="connsiteY1-72" fmla="*/ 0 h 976311"/>
                  <a:gd name="connsiteX2-73" fmla="*/ 1948531 w 2224881"/>
                  <a:gd name="connsiteY2-74" fmla="*/ 1191 h 976311"/>
                  <a:gd name="connsiteX3-75" fmla="*/ 2224881 w 2224881"/>
                  <a:gd name="connsiteY3-76" fmla="*/ 454223 h 976311"/>
                  <a:gd name="connsiteX4-77" fmla="*/ 1948531 w 2224881"/>
                  <a:gd name="connsiteY4-78" fmla="*/ 907255 h 976311"/>
                  <a:gd name="connsiteX5-79" fmla="*/ 67469 w 2224881"/>
                  <a:gd name="connsiteY5-80" fmla="*/ 916781 h 976311"/>
                  <a:gd name="connsiteX6-81" fmla="*/ 0 w 2224881"/>
                  <a:gd name="connsiteY6-82" fmla="*/ 976311 h 976311"/>
                  <a:gd name="connsiteX7-83" fmla="*/ 45244 w 2224881"/>
                  <a:gd name="connsiteY7-84" fmla="*/ 53579 h 976311"/>
                  <a:gd name="connsiteX0-85" fmla="*/ 45244 w 2224881"/>
                  <a:gd name="connsiteY0-86" fmla="*/ 53579 h 976311"/>
                  <a:gd name="connsiteX1-87" fmla="*/ 93663 w 2224881"/>
                  <a:gd name="connsiteY1-88" fmla="*/ 0 h 976311"/>
                  <a:gd name="connsiteX2-89" fmla="*/ 1948531 w 2224881"/>
                  <a:gd name="connsiteY2-90" fmla="*/ 1191 h 976311"/>
                  <a:gd name="connsiteX3-91" fmla="*/ 2224881 w 2224881"/>
                  <a:gd name="connsiteY3-92" fmla="*/ 454223 h 976311"/>
                  <a:gd name="connsiteX4-93" fmla="*/ 1948531 w 2224881"/>
                  <a:gd name="connsiteY4-94" fmla="*/ 907255 h 976311"/>
                  <a:gd name="connsiteX5-95" fmla="*/ 67469 w 2224881"/>
                  <a:gd name="connsiteY5-96" fmla="*/ 916781 h 976311"/>
                  <a:gd name="connsiteX6-97" fmla="*/ 0 w 2224881"/>
                  <a:gd name="connsiteY6-98" fmla="*/ 976311 h 976311"/>
                  <a:gd name="connsiteX7-99" fmla="*/ 45244 w 2224881"/>
                  <a:gd name="connsiteY7-100" fmla="*/ 53579 h 976311"/>
                </a:gdLst>
                <a:ahLst/>
                <a:cxnLst>
                  <a:cxn ang="0">
                    <a:pos x="connsiteX0-85" y="connsiteY0-86"/>
                  </a:cxn>
                  <a:cxn ang="0">
                    <a:pos x="connsiteX1-87" y="connsiteY1-88"/>
                  </a:cxn>
                  <a:cxn ang="0">
                    <a:pos x="connsiteX2-89" y="connsiteY2-90"/>
                  </a:cxn>
                  <a:cxn ang="0">
                    <a:pos x="connsiteX3-91" y="connsiteY3-92"/>
                  </a:cxn>
                  <a:cxn ang="0">
                    <a:pos x="connsiteX4-93" y="connsiteY4-94"/>
                  </a:cxn>
                  <a:cxn ang="0">
                    <a:pos x="connsiteX5-95" y="connsiteY5-96"/>
                  </a:cxn>
                  <a:cxn ang="0">
                    <a:pos x="connsiteX6-97" y="connsiteY6-98"/>
                  </a:cxn>
                  <a:cxn ang="0">
                    <a:pos x="connsiteX7-99" y="connsiteY7-100"/>
                  </a:cxn>
                </a:cxnLst>
                <a:rect l="l" t="t" r="r" b="b"/>
                <a:pathLst>
                  <a:path w="2224881" h="976311">
                    <a:moveTo>
                      <a:pt x="45244" y="53579"/>
                    </a:moveTo>
                    <a:lnTo>
                      <a:pt x="93663" y="0"/>
                    </a:lnTo>
                    <a:lnTo>
                      <a:pt x="1948531" y="1191"/>
                    </a:lnTo>
                    <a:lnTo>
                      <a:pt x="2224881" y="454223"/>
                    </a:lnTo>
                    <a:lnTo>
                      <a:pt x="1948531" y="907255"/>
                    </a:lnTo>
                    <a:cubicBezTo>
                      <a:pt x="1319129" y="928687"/>
                      <a:pt x="692108" y="904874"/>
                      <a:pt x="67469" y="916781"/>
                    </a:cubicBezTo>
                    <a:lnTo>
                      <a:pt x="0" y="976311"/>
                    </a:lnTo>
                    <a:cubicBezTo>
                      <a:pt x="794" y="651271"/>
                      <a:pt x="44450" y="378619"/>
                      <a:pt x="45244" y="53579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sz="2600" dirty="0">
                    <a:solidFill>
                      <a:schemeClr val="bg2">
                        <a:lumMod val="2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j-cs"/>
                    <a:sym typeface="+mn-ea"/>
                  </a:rPr>
                  <a:t>数据录入</a:t>
                </a:r>
                <a:endParaRPr lang="zh-CN" altLang="en-US" sz="2600" dirty="0">
                  <a:solidFill>
                    <a:schemeClr val="bg2">
                      <a:lumMod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j-cs"/>
                </a:endParaRPr>
              </a:p>
            </p:txBody>
          </p:sp>
          <p:sp>
            <p:nvSpPr>
              <p:cNvPr id="56" name="圆角矩形 15"/>
              <p:cNvSpPr/>
              <p:nvPr/>
            </p:nvSpPr>
            <p:spPr>
              <a:xfrm>
                <a:off x="1382624" y="2228227"/>
                <a:ext cx="147970" cy="633106"/>
              </a:xfrm>
              <a:custGeom>
                <a:avLst/>
                <a:gdLst>
                  <a:gd name="connsiteX0" fmla="*/ 0 w 233722"/>
                  <a:gd name="connsiteY0" fmla="*/ 116861 h 1113601"/>
                  <a:gd name="connsiteX1" fmla="*/ 116861 w 233722"/>
                  <a:gd name="connsiteY1" fmla="*/ 0 h 1113601"/>
                  <a:gd name="connsiteX2" fmla="*/ 116861 w 233722"/>
                  <a:gd name="connsiteY2" fmla="*/ 0 h 1113601"/>
                  <a:gd name="connsiteX3" fmla="*/ 233722 w 233722"/>
                  <a:gd name="connsiteY3" fmla="*/ 116861 h 1113601"/>
                  <a:gd name="connsiteX4" fmla="*/ 233722 w 233722"/>
                  <a:gd name="connsiteY4" fmla="*/ 996740 h 1113601"/>
                  <a:gd name="connsiteX5" fmla="*/ 116861 w 233722"/>
                  <a:gd name="connsiteY5" fmla="*/ 1113601 h 1113601"/>
                  <a:gd name="connsiteX6" fmla="*/ 116861 w 233722"/>
                  <a:gd name="connsiteY6" fmla="*/ 1113601 h 1113601"/>
                  <a:gd name="connsiteX7" fmla="*/ 0 w 233722"/>
                  <a:gd name="connsiteY7" fmla="*/ 996740 h 1113601"/>
                  <a:gd name="connsiteX8" fmla="*/ 0 w 233722"/>
                  <a:gd name="connsiteY8" fmla="*/ 116861 h 1113601"/>
                  <a:gd name="connsiteX0-1" fmla="*/ 0 w 258046"/>
                  <a:gd name="connsiteY0-2" fmla="*/ 116861 h 1113601"/>
                  <a:gd name="connsiteX1-3" fmla="*/ 116861 w 258046"/>
                  <a:gd name="connsiteY1-4" fmla="*/ 0 h 1113601"/>
                  <a:gd name="connsiteX2-5" fmla="*/ 116861 w 258046"/>
                  <a:gd name="connsiteY2-6" fmla="*/ 0 h 1113601"/>
                  <a:gd name="connsiteX3-7" fmla="*/ 252772 w 258046"/>
                  <a:gd name="connsiteY3-8" fmla="*/ 25369 h 1113601"/>
                  <a:gd name="connsiteX4-9" fmla="*/ 233722 w 258046"/>
                  <a:gd name="connsiteY4-10" fmla="*/ 116861 h 1113601"/>
                  <a:gd name="connsiteX5-11" fmla="*/ 233722 w 258046"/>
                  <a:gd name="connsiteY5-12" fmla="*/ 996740 h 1113601"/>
                  <a:gd name="connsiteX6-13" fmla="*/ 116861 w 258046"/>
                  <a:gd name="connsiteY6-14" fmla="*/ 1113601 h 1113601"/>
                  <a:gd name="connsiteX7-15" fmla="*/ 116861 w 258046"/>
                  <a:gd name="connsiteY7-16" fmla="*/ 1113601 h 1113601"/>
                  <a:gd name="connsiteX8-17" fmla="*/ 0 w 258046"/>
                  <a:gd name="connsiteY8-18" fmla="*/ 996740 h 1113601"/>
                  <a:gd name="connsiteX9" fmla="*/ 0 w 258046"/>
                  <a:gd name="connsiteY9" fmla="*/ 116861 h 111360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8046" h="1113601">
                    <a:moveTo>
                      <a:pt x="0" y="116861"/>
                    </a:moveTo>
                    <a:cubicBezTo>
                      <a:pt x="0" y="52320"/>
                      <a:pt x="52320" y="0"/>
                      <a:pt x="116861" y="0"/>
                    </a:cubicBezTo>
                    <a:lnTo>
                      <a:pt x="116861" y="0"/>
                    </a:lnTo>
                    <a:cubicBezTo>
                      <a:pt x="133957" y="7403"/>
                      <a:pt x="233295" y="5892"/>
                      <a:pt x="252772" y="25369"/>
                    </a:cubicBezTo>
                    <a:cubicBezTo>
                      <a:pt x="272249" y="44846"/>
                      <a:pt x="231341" y="-41859"/>
                      <a:pt x="233722" y="116861"/>
                    </a:cubicBezTo>
                    <a:lnTo>
                      <a:pt x="233722" y="996740"/>
                    </a:lnTo>
                    <a:cubicBezTo>
                      <a:pt x="233722" y="1061281"/>
                      <a:pt x="181402" y="1113601"/>
                      <a:pt x="116861" y="1113601"/>
                    </a:cubicBezTo>
                    <a:lnTo>
                      <a:pt x="116861" y="1113601"/>
                    </a:lnTo>
                    <a:cubicBezTo>
                      <a:pt x="52320" y="1113601"/>
                      <a:pt x="0" y="1061281"/>
                      <a:pt x="0" y="996740"/>
                    </a:cubicBezTo>
                    <a:lnTo>
                      <a:pt x="0" y="116861"/>
                    </a:lnTo>
                    <a:close/>
                  </a:path>
                </a:pathLst>
              </a:custGeom>
              <a:gradFill>
                <a:gsLst>
                  <a:gs pos="0">
                    <a:srgbClr val="BCBCBC"/>
                  </a:gs>
                  <a:gs pos="100000">
                    <a:srgbClr val="F9F9F9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575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任意多边形 56"/>
              <p:cNvSpPr/>
              <p:nvPr/>
            </p:nvSpPr>
            <p:spPr>
              <a:xfrm>
                <a:off x="1382624" y="2763017"/>
                <a:ext cx="157236" cy="102412"/>
              </a:xfrm>
              <a:custGeom>
                <a:avLst/>
                <a:gdLst>
                  <a:gd name="connsiteX0" fmla="*/ 0 w 234157"/>
                  <a:gd name="connsiteY0" fmla="*/ 89297 h 178596"/>
                  <a:gd name="connsiteX1" fmla="*/ 0 w 234157"/>
                  <a:gd name="connsiteY1" fmla="*/ 89298 h 178596"/>
                  <a:gd name="connsiteX2" fmla="*/ 0 w 234157"/>
                  <a:gd name="connsiteY2" fmla="*/ 89298 h 178596"/>
                  <a:gd name="connsiteX3" fmla="*/ 89298 w 234157"/>
                  <a:gd name="connsiteY3" fmla="*/ 0 h 178596"/>
                  <a:gd name="connsiteX4" fmla="*/ 234157 w 234157"/>
                  <a:gd name="connsiteY4" fmla="*/ 0 h 178596"/>
                  <a:gd name="connsiteX5" fmla="*/ 234157 w 234157"/>
                  <a:gd name="connsiteY5" fmla="*/ 178596 h 178596"/>
                  <a:gd name="connsiteX6" fmla="*/ 89298 w 234157"/>
                  <a:gd name="connsiteY6" fmla="*/ 178595 h 178596"/>
                  <a:gd name="connsiteX7" fmla="*/ 7018 w 234157"/>
                  <a:gd name="connsiteY7" fmla="*/ 124056 h 178596"/>
                  <a:gd name="connsiteX8" fmla="*/ 0 w 234157"/>
                  <a:gd name="connsiteY8" fmla="*/ 89298 h 178596"/>
                  <a:gd name="connsiteX9" fmla="*/ 7018 w 234157"/>
                  <a:gd name="connsiteY9" fmla="*/ 54539 h 178596"/>
                  <a:gd name="connsiteX10" fmla="*/ 89298 w 234157"/>
                  <a:gd name="connsiteY10" fmla="*/ 0 h 178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4157" h="178596">
                    <a:moveTo>
                      <a:pt x="0" y="89297"/>
                    </a:moveTo>
                    <a:lnTo>
                      <a:pt x="0" y="89298"/>
                    </a:lnTo>
                    <a:lnTo>
                      <a:pt x="0" y="89298"/>
                    </a:lnTo>
                    <a:close/>
                    <a:moveTo>
                      <a:pt x="89298" y="0"/>
                    </a:moveTo>
                    <a:lnTo>
                      <a:pt x="234157" y="0"/>
                    </a:lnTo>
                    <a:lnTo>
                      <a:pt x="234157" y="178596"/>
                    </a:lnTo>
                    <a:lnTo>
                      <a:pt x="89298" y="178595"/>
                    </a:lnTo>
                    <a:cubicBezTo>
                      <a:pt x="52310" y="178595"/>
                      <a:pt x="20574" y="156106"/>
                      <a:pt x="7018" y="124056"/>
                    </a:cubicBezTo>
                    <a:lnTo>
                      <a:pt x="0" y="89298"/>
                    </a:lnTo>
                    <a:lnTo>
                      <a:pt x="7018" y="54539"/>
                    </a:lnTo>
                    <a:cubicBezTo>
                      <a:pt x="20574" y="22489"/>
                      <a:pt x="52310" y="0"/>
                      <a:pt x="892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25000" lnSpcReduction="20000"/>
              </a:bodyPr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575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666914" y="2163141"/>
                <a:ext cx="2500310" cy="689565"/>
              </a:xfrm>
              <a:prstGeom prst="rect">
                <a:avLst/>
              </a:prstGeom>
            </p:spPr>
            <p:txBody>
              <a:bodyPr wrap="square" anchor="ctr" anchorCtr="0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/>
                <a:r>
                  <a:rPr lang="zh-CN" altLang="en-US" sz="22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系统中数据录入</a:t>
                </a:r>
              </a:p>
            </p:txBody>
          </p:sp>
        </p:grpSp>
        <p:pic>
          <p:nvPicPr>
            <p:cNvPr id="53" name="图片 52" descr="png-029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70" y="4467"/>
              <a:ext cx="1920" cy="1920"/>
            </a:xfrm>
            <a:prstGeom prst="rect">
              <a:avLst/>
            </a:prstGeom>
          </p:spPr>
        </p:pic>
      </p:grpSp>
      <p:grpSp>
        <p:nvGrpSpPr>
          <p:cNvPr id="49" name="组合 48"/>
          <p:cNvGrpSpPr/>
          <p:nvPr/>
        </p:nvGrpSpPr>
        <p:grpSpPr>
          <a:xfrm>
            <a:off x="1403687" y="4958020"/>
            <a:ext cx="1795780" cy="1448817"/>
            <a:chOff x="199" y="650"/>
            <a:chExt cx="4182" cy="3796"/>
          </a:xfrm>
        </p:grpSpPr>
        <p:pic>
          <p:nvPicPr>
            <p:cNvPr id="50" name="图片 49" descr="logo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9" y="650"/>
              <a:ext cx="4182" cy="3533"/>
            </a:xfrm>
            <a:prstGeom prst="rect">
              <a:avLst/>
            </a:prstGeom>
          </p:spPr>
        </p:pic>
        <p:pic>
          <p:nvPicPr>
            <p:cNvPr id="51" name="图片 50" descr="hbsb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3" y="3297"/>
              <a:ext cx="3814" cy="114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线连接符 9"/>
          <p:cNvCxnSpPr/>
          <p:nvPr/>
        </p:nvCxnSpPr>
        <p:spPr>
          <a:xfrm>
            <a:off x="-98615" y="3278180"/>
            <a:ext cx="12858044" cy="0"/>
          </a:xfrm>
          <a:prstGeom prst="line">
            <a:avLst/>
          </a:prstGeom>
          <a:ln w="12700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15"/>
          <p:cNvSpPr txBox="1"/>
          <p:nvPr/>
        </p:nvSpPr>
        <p:spPr>
          <a:xfrm>
            <a:off x="171716" y="9954300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15" name="标题 1"/>
          <p:cNvSpPr txBox="1"/>
          <p:nvPr/>
        </p:nvSpPr>
        <p:spPr>
          <a:xfrm>
            <a:off x="906977" y="267494"/>
            <a:ext cx="4514286" cy="35832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Arial" panose="020B0604020202020204" pitchFamily="34" charset="0"/>
                <a:sym typeface="Arial" panose="020B0604020202020204" pitchFamily="34" charset="0"/>
              </a:rPr>
              <a:t>数据仓库</a:t>
            </a:r>
          </a:p>
        </p:txBody>
      </p:sp>
      <p:graphicFrame>
        <p:nvGraphicFramePr>
          <p:cNvPr id="2" name="图示 1"/>
          <p:cNvGraphicFramePr/>
          <p:nvPr/>
        </p:nvGraphicFramePr>
        <p:xfrm>
          <a:off x="2143125" y="758825"/>
          <a:ext cx="85725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线连接符 9"/>
          <p:cNvCxnSpPr/>
          <p:nvPr/>
        </p:nvCxnSpPr>
        <p:spPr>
          <a:xfrm>
            <a:off x="-98615" y="3278180"/>
            <a:ext cx="12858044" cy="0"/>
          </a:xfrm>
          <a:prstGeom prst="line">
            <a:avLst/>
          </a:prstGeom>
          <a:ln w="12700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15"/>
          <p:cNvSpPr txBox="1"/>
          <p:nvPr/>
        </p:nvSpPr>
        <p:spPr>
          <a:xfrm>
            <a:off x="171716" y="9954300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15" name="标题 1"/>
          <p:cNvSpPr txBox="1"/>
          <p:nvPr/>
        </p:nvSpPr>
        <p:spPr>
          <a:xfrm>
            <a:off x="906977" y="267494"/>
            <a:ext cx="4514286" cy="35832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Arial" panose="020B0604020202020204" pitchFamily="34" charset="0"/>
                <a:sym typeface="Arial" panose="020B0604020202020204" pitchFamily="34" charset="0"/>
              </a:rPr>
              <a:t>数据仓库</a:t>
            </a:r>
          </a:p>
        </p:txBody>
      </p:sp>
      <p:graphicFrame>
        <p:nvGraphicFramePr>
          <p:cNvPr id="2" name="图示 1"/>
          <p:cNvGraphicFramePr/>
          <p:nvPr/>
        </p:nvGraphicFramePr>
        <p:xfrm>
          <a:off x="2143125" y="758825"/>
          <a:ext cx="85725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881648" y="5200501"/>
            <a:ext cx="8300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、今天下午</a:t>
            </a:r>
            <a:r>
              <a:rPr lang="en-US" altLang="zh-CN" dirty="0"/>
              <a:t>6</a:t>
            </a:r>
            <a:r>
              <a:rPr lang="zh-CN" altLang="en-US" dirty="0"/>
              <a:t>点左右能看到截止昨天的全部数据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、流水数据自动累积入库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、每月底绩效考核前应确保本月数据已全部入库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线连接符 9"/>
          <p:cNvCxnSpPr/>
          <p:nvPr/>
        </p:nvCxnSpPr>
        <p:spPr>
          <a:xfrm>
            <a:off x="-98615" y="3278180"/>
            <a:ext cx="12858044" cy="0"/>
          </a:xfrm>
          <a:prstGeom prst="line">
            <a:avLst/>
          </a:prstGeom>
          <a:ln w="12700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15"/>
          <p:cNvSpPr txBox="1"/>
          <p:nvPr/>
        </p:nvSpPr>
        <p:spPr>
          <a:xfrm>
            <a:off x="171716" y="9954300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15" name="标题 1"/>
          <p:cNvSpPr txBox="1"/>
          <p:nvPr/>
        </p:nvSpPr>
        <p:spPr>
          <a:xfrm>
            <a:off x="906977" y="267494"/>
            <a:ext cx="4514286" cy="35832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Arial" panose="020B0604020202020204" pitchFamily="34" charset="0"/>
                <a:sym typeface="Arial" panose="020B0604020202020204" pitchFamily="34" charset="0"/>
              </a:rPr>
              <a:t>数据仓库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047" y="1456085"/>
            <a:ext cx="4980952" cy="336190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881648" y="5200501"/>
            <a:ext cx="8300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、系统重启后应启动该服务，并检测</a:t>
            </a:r>
            <a:r>
              <a:rPr lang="en-US" altLang="zh-CN" dirty="0"/>
              <a:t>FTP</a:t>
            </a:r>
            <a:r>
              <a:rPr lang="zh-CN" altLang="en-US" dirty="0"/>
              <a:t>及数据库是否连接通畅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、数据日期应为自动检测。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、补充入库时可指定日期入库，入库完毕后改回自动检测状态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9" y="952029"/>
            <a:ext cx="11701944" cy="5845330"/>
          </a:xfrm>
          <a:prstGeom prst="rect">
            <a:avLst/>
          </a:prstGeom>
        </p:spPr>
      </p:pic>
      <p:cxnSp>
        <p:nvCxnSpPr>
          <p:cNvPr id="10" name="直线连接符 9"/>
          <p:cNvCxnSpPr/>
          <p:nvPr/>
        </p:nvCxnSpPr>
        <p:spPr>
          <a:xfrm>
            <a:off x="-98615" y="3278180"/>
            <a:ext cx="12858044" cy="0"/>
          </a:xfrm>
          <a:prstGeom prst="line">
            <a:avLst/>
          </a:prstGeom>
          <a:ln w="12700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15"/>
          <p:cNvSpPr txBox="1"/>
          <p:nvPr/>
        </p:nvSpPr>
        <p:spPr>
          <a:xfrm>
            <a:off x="171716" y="9954300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15" name="标题 1"/>
          <p:cNvSpPr txBox="1"/>
          <p:nvPr/>
        </p:nvSpPr>
        <p:spPr>
          <a:xfrm>
            <a:off x="906977" y="267494"/>
            <a:ext cx="4514286" cy="35832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Arial" panose="020B0604020202020204" pitchFamily="34" charset="0"/>
                <a:sym typeface="Arial" panose="020B0604020202020204" pitchFamily="34" charset="0"/>
              </a:rPr>
              <a:t>抓取数据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421263" y="3112269"/>
            <a:ext cx="6336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、确定数据日期，一般为每月</a:t>
            </a:r>
            <a:r>
              <a:rPr lang="en-US" altLang="zh-CN" dirty="0"/>
              <a:t>1</a:t>
            </a:r>
            <a:r>
              <a:rPr lang="zh-CN" altLang="en-US" dirty="0"/>
              <a:t>日到月末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、勾选要采集的数据。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、确定登录口令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、点击开始导入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此数据为直接从省联社数据仓库仿真抓取，导入前确保省联社数据仓库登录正常。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07" y="802564"/>
            <a:ext cx="12025336" cy="6303811"/>
          </a:xfrm>
          <a:prstGeom prst="rect">
            <a:avLst/>
          </a:prstGeom>
        </p:spPr>
      </p:pic>
      <p:cxnSp>
        <p:nvCxnSpPr>
          <p:cNvPr id="10" name="直线连接符 9"/>
          <p:cNvCxnSpPr/>
          <p:nvPr/>
        </p:nvCxnSpPr>
        <p:spPr>
          <a:xfrm>
            <a:off x="-98615" y="3278180"/>
            <a:ext cx="12858044" cy="0"/>
          </a:xfrm>
          <a:prstGeom prst="line">
            <a:avLst/>
          </a:prstGeom>
          <a:ln w="12700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15"/>
          <p:cNvSpPr txBox="1"/>
          <p:nvPr/>
        </p:nvSpPr>
        <p:spPr>
          <a:xfrm>
            <a:off x="171716" y="9954300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15" name="标题 1"/>
          <p:cNvSpPr txBox="1"/>
          <p:nvPr/>
        </p:nvSpPr>
        <p:spPr>
          <a:xfrm>
            <a:off x="906977" y="267494"/>
            <a:ext cx="4514286" cy="35832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Arial" panose="020B0604020202020204" pitchFamily="34" charset="0"/>
                <a:sym typeface="Arial" panose="020B0604020202020204" pitchFamily="34" charset="0"/>
              </a:rPr>
              <a:t>数据录入</a:t>
            </a:r>
          </a:p>
        </p:txBody>
      </p:sp>
      <p:sp>
        <p:nvSpPr>
          <p:cNvPr id="9" name="对话气泡: 椭圆形 8"/>
          <p:cNvSpPr/>
          <p:nvPr/>
        </p:nvSpPr>
        <p:spPr>
          <a:xfrm>
            <a:off x="7221463" y="3796778"/>
            <a:ext cx="2232248" cy="936093"/>
          </a:xfrm>
          <a:prstGeom prst="wedgeEllipseCallout">
            <a:avLst>
              <a:gd name="adj1" fmla="val -48763"/>
              <a:gd name="adj2" fmla="val 6472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、录入数据后保存</a:t>
            </a:r>
          </a:p>
        </p:txBody>
      </p:sp>
      <p:sp>
        <p:nvSpPr>
          <p:cNvPr id="12" name="对话气泡: 椭圆形 11"/>
          <p:cNvSpPr/>
          <p:nvPr/>
        </p:nvSpPr>
        <p:spPr>
          <a:xfrm>
            <a:off x="7941543" y="2198062"/>
            <a:ext cx="2520280" cy="1080118"/>
          </a:xfrm>
          <a:prstGeom prst="wedgeEllipseCallout">
            <a:avLst>
              <a:gd name="adj1" fmla="val -48258"/>
              <a:gd name="adj2" fmla="val -1070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</a:t>
            </a:r>
            <a:r>
              <a:rPr lang="zh-CN" altLang="en-US" dirty="0"/>
              <a:t>、点击增加或修改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对话气泡: 椭圆形 12"/>
          <p:cNvSpPr/>
          <p:nvPr/>
        </p:nvSpPr>
        <p:spPr>
          <a:xfrm>
            <a:off x="906977" y="3328731"/>
            <a:ext cx="3326154" cy="1151685"/>
          </a:xfrm>
          <a:prstGeom prst="wedgeEllipseCallout">
            <a:avLst>
              <a:gd name="adj1" fmla="val 44384"/>
              <a:gd name="adj2" fmla="val -1680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、录入结果可通过切换网点及月份进行选择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  <p:bldP spid="9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353" y="1"/>
            <a:ext cx="12858044" cy="6877715"/>
          </a:xfrm>
          <a:custGeom>
            <a:avLst/>
            <a:gdLst>
              <a:gd name="T0" fmla="*/ 1135 w 1200"/>
              <a:gd name="T1" fmla="*/ 864 h 971"/>
              <a:gd name="T2" fmla="*/ 729 w 1200"/>
              <a:gd name="T3" fmla="*/ 795 h 971"/>
              <a:gd name="T4" fmla="*/ 447 w 1200"/>
              <a:gd name="T5" fmla="*/ 459 h 971"/>
              <a:gd name="T6" fmla="*/ 313 w 1200"/>
              <a:gd name="T7" fmla="*/ 0 h 971"/>
              <a:gd name="T8" fmla="*/ 0 w 1200"/>
              <a:gd name="T9" fmla="*/ 0 h 971"/>
              <a:gd name="T10" fmla="*/ 0 w 1200"/>
              <a:gd name="T11" fmla="*/ 117 h 971"/>
              <a:gd name="T12" fmla="*/ 314 w 1200"/>
              <a:gd name="T13" fmla="*/ 328 h 971"/>
              <a:gd name="T14" fmla="*/ 521 w 1200"/>
              <a:gd name="T15" fmla="*/ 712 h 971"/>
              <a:gd name="T16" fmla="*/ 833 w 1200"/>
              <a:gd name="T17" fmla="*/ 855 h 971"/>
              <a:gd name="T18" fmla="*/ 1200 w 1200"/>
              <a:gd name="T19" fmla="*/ 971 h 971"/>
              <a:gd name="T20" fmla="*/ 1200 w 1200"/>
              <a:gd name="T21" fmla="*/ 888 h 971"/>
              <a:gd name="T22" fmla="*/ 1135 w 1200"/>
              <a:gd name="T23" fmla="*/ 864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00" h="971">
                <a:moveTo>
                  <a:pt x="1135" y="864"/>
                </a:moveTo>
                <a:cubicBezTo>
                  <a:pt x="1006" y="823"/>
                  <a:pt x="857" y="832"/>
                  <a:pt x="729" y="795"/>
                </a:cubicBezTo>
                <a:cubicBezTo>
                  <a:pt x="598" y="756"/>
                  <a:pt x="502" y="631"/>
                  <a:pt x="447" y="459"/>
                </a:cubicBezTo>
                <a:cubicBezTo>
                  <a:pt x="392" y="288"/>
                  <a:pt x="351" y="127"/>
                  <a:pt x="31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7"/>
                  <a:pt x="0" y="117"/>
                  <a:pt x="0" y="117"/>
                </a:cubicBezTo>
                <a:cubicBezTo>
                  <a:pt x="117" y="77"/>
                  <a:pt x="241" y="154"/>
                  <a:pt x="314" y="328"/>
                </a:cubicBezTo>
                <a:cubicBezTo>
                  <a:pt x="371" y="467"/>
                  <a:pt x="431" y="619"/>
                  <a:pt x="521" y="712"/>
                </a:cubicBezTo>
                <a:cubicBezTo>
                  <a:pt x="607" y="800"/>
                  <a:pt x="719" y="839"/>
                  <a:pt x="833" y="855"/>
                </a:cubicBezTo>
                <a:cubicBezTo>
                  <a:pt x="971" y="872"/>
                  <a:pt x="1091" y="914"/>
                  <a:pt x="1200" y="971"/>
                </a:cubicBezTo>
                <a:cubicBezTo>
                  <a:pt x="1200" y="888"/>
                  <a:pt x="1200" y="888"/>
                  <a:pt x="1200" y="888"/>
                </a:cubicBezTo>
                <a:cubicBezTo>
                  <a:pt x="1179" y="879"/>
                  <a:pt x="1157" y="871"/>
                  <a:pt x="1135" y="864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 bwMode="auto">
          <a:xfrm>
            <a:off x="353" y="1031246"/>
            <a:ext cx="12858044" cy="6281691"/>
          </a:xfrm>
          <a:custGeom>
            <a:avLst/>
            <a:gdLst>
              <a:gd name="T0" fmla="*/ 951 w 1200"/>
              <a:gd name="T1" fmla="*/ 767 h 887"/>
              <a:gd name="T2" fmla="*/ 676 w 1200"/>
              <a:gd name="T3" fmla="*/ 418 h 887"/>
              <a:gd name="T4" fmla="*/ 361 w 1200"/>
              <a:gd name="T5" fmla="*/ 195 h 887"/>
              <a:gd name="T6" fmla="*/ 0 w 1200"/>
              <a:gd name="T7" fmla="*/ 0 h 887"/>
              <a:gd name="T8" fmla="*/ 0 w 1200"/>
              <a:gd name="T9" fmla="*/ 551 h 887"/>
              <a:gd name="T10" fmla="*/ 94 w 1200"/>
              <a:gd name="T11" fmla="*/ 529 h 887"/>
              <a:gd name="T12" fmla="*/ 543 w 1200"/>
              <a:gd name="T13" fmla="*/ 469 h 887"/>
              <a:gd name="T14" fmla="*/ 834 w 1200"/>
              <a:gd name="T15" fmla="*/ 767 h 887"/>
              <a:gd name="T16" fmla="*/ 1200 w 1200"/>
              <a:gd name="T17" fmla="*/ 879 h 887"/>
              <a:gd name="T18" fmla="*/ 1200 w 1200"/>
              <a:gd name="T19" fmla="*/ 799 h 887"/>
              <a:gd name="T20" fmla="*/ 951 w 1200"/>
              <a:gd name="T21" fmla="*/ 767 h 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00" h="887">
                <a:moveTo>
                  <a:pt x="951" y="767"/>
                </a:moveTo>
                <a:cubicBezTo>
                  <a:pt x="838" y="704"/>
                  <a:pt x="762" y="551"/>
                  <a:pt x="676" y="418"/>
                </a:cubicBezTo>
                <a:cubicBezTo>
                  <a:pt x="593" y="290"/>
                  <a:pt x="483" y="214"/>
                  <a:pt x="361" y="195"/>
                </a:cubicBezTo>
                <a:cubicBezTo>
                  <a:pt x="210" y="172"/>
                  <a:pt x="84" y="119"/>
                  <a:pt x="0" y="0"/>
                </a:cubicBezTo>
                <a:cubicBezTo>
                  <a:pt x="0" y="551"/>
                  <a:pt x="0" y="551"/>
                  <a:pt x="0" y="551"/>
                </a:cubicBezTo>
                <a:cubicBezTo>
                  <a:pt x="30" y="547"/>
                  <a:pt x="61" y="540"/>
                  <a:pt x="94" y="529"/>
                </a:cubicBezTo>
                <a:cubicBezTo>
                  <a:pt x="250" y="476"/>
                  <a:pt x="418" y="407"/>
                  <a:pt x="543" y="469"/>
                </a:cubicBezTo>
                <a:cubicBezTo>
                  <a:pt x="653" y="528"/>
                  <a:pt x="732" y="672"/>
                  <a:pt x="834" y="767"/>
                </a:cubicBezTo>
                <a:cubicBezTo>
                  <a:pt x="933" y="858"/>
                  <a:pt x="1064" y="887"/>
                  <a:pt x="1200" y="879"/>
                </a:cubicBezTo>
                <a:cubicBezTo>
                  <a:pt x="1200" y="799"/>
                  <a:pt x="1200" y="799"/>
                  <a:pt x="1200" y="799"/>
                </a:cubicBezTo>
                <a:cubicBezTo>
                  <a:pt x="1109" y="810"/>
                  <a:pt x="1023" y="807"/>
                  <a:pt x="951" y="767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sp>
        <p:nvSpPr>
          <p:cNvPr id="7" name="Freeform 7"/>
          <p:cNvSpPr/>
          <p:nvPr/>
        </p:nvSpPr>
        <p:spPr bwMode="auto">
          <a:xfrm>
            <a:off x="353" y="1"/>
            <a:ext cx="12858044" cy="6850928"/>
          </a:xfrm>
          <a:custGeom>
            <a:avLst/>
            <a:gdLst>
              <a:gd name="T0" fmla="*/ 1032 w 1200"/>
              <a:gd name="T1" fmla="*/ 903 h 967"/>
              <a:gd name="T2" fmla="*/ 403 w 1200"/>
              <a:gd name="T3" fmla="*/ 650 h 967"/>
              <a:gd name="T4" fmla="*/ 172 w 1200"/>
              <a:gd name="T5" fmla="*/ 0 h 967"/>
              <a:gd name="T6" fmla="*/ 0 w 1200"/>
              <a:gd name="T7" fmla="*/ 0 h 967"/>
              <a:gd name="T8" fmla="*/ 0 w 1200"/>
              <a:gd name="T9" fmla="*/ 225 h 967"/>
              <a:gd name="T10" fmla="*/ 431 w 1200"/>
              <a:gd name="T11" fmla="*/ 769 h 967"/>
              <a:gd name="T12" fmla="*/ 1200 w 1200"/>
              <a:gd name="T13" fmla="*/ 893 h 967"/>
              <a:gd name="T14" fmla="*/ 1200 w 1200"/>
              <a:gd name="T15" fmla="*/ 851 h 967"/>
              <a:gd name="T16" fmla="*/ 1032 w 1200"/>
              <a:gd name="T17" fmla="*/ 903 h 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00" h="967">
                <a:moveTo>
                  <a:pt x="1032" y="903"/>
                </a:moveTo>
                <a:cubicBezTo>
                  <a:pt x="780" y="950"/>
                  <a:pt x="551" y="851"/>
                  <a:pt x="403" y="650"/>
                </a:cubicBezTo>
                <a:cubicBezTo>
                  <a:pt x="291" y="497"/>
                  <a:pt x="226" y="263"/>
                  <a:pt x="17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5"/>
                  <a:pt x="0" y="225"/>
                  <a:pt x="0" y="225"/>
                </a:cubicBezTo>
                <a:cubicBezTo>
                  <a:pt x="116" y="454"/>
                  <a:pt x="254" y="638"/>
                  <a:pt x="431" y="769"/>
                </a:cubicBezTo>
                <a:cubicBezTo>
                  <a:pt x="640" y="923"/>
                  <a:pt x="912" y="967"/>
                  <a:pt x="1200" y="893"/>
                </a:cubicBezTo>
                <a:cubicBezTo>
                  <a:pt x="1200" y="851"/>
                  <a:pt x="1200" y="851"/>
                  <a:pt x="1200" y="851"/>
                </a:cubicBezTo>
                <a:cubicBezTo>
                  <a:pt x="1143" y="874"/>
                  <a:pt x="1086" y="893"/>
                  <a:pt x="1032" y="903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3549055" y="1374287"/>
            <a:ext cx="6828789" cy="628247"/>
            <a:chOff x="2032681" y="1495046"/>
            <a:chExt cx="6475504" cy="595745"/>
          </a:xfrm>
        </p:grpSpPr>
        <p:sp>
          <p:nvSpPr>
            <p:cNvPr id="15" name="文本框 14"/>
            <p:cNvSpPr txBox="1"/>
            <p:nvPr/>
          </p:nvSpPr>
          <p:spPr>
            <a:xfrm>
              <a:off x="5395680" y="1535992"/>
              <a:ext cx="3112505" cy="494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2"/>
                  </a:solidFill>
                  <a:ea typeface="微软雅黑" panose="020B0503020204020204" charset="-122"/>
                </a:rPr>
                <a:t>系统概述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2857629" y="1817227"/>
              <a:ext cx="2521232" cy="14125"/>
            </a:xfrm>
            <a:prstGeom prst="line">
              <a:avLst/>
            </a:prstGeom>
            <a:ln w="31750" cap="rnd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2032681" y="1495046"/>
              <a:ext cx="595745" cy="59574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6393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900" kern="0" dirty="0">
                <a:solidFill>
                  <a:srgbClr val="0070C0"/>
                </a:solidFill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3507475" y="1411300"/>
            <a:ext cx="711402" cy="546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639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955" b="1" kern="0" dirty="0">
                <a:solidFill>
                  <a:schemeClr val="bg1"/>
                </a:solidFill>
                <a:latin typeface="Agency FB" panose="020B0503020202020204" pitchFamily="34" charset="0"/>
              </a:rPr>
              <a:t>01</a:t>
            </a:r>
            <a:endParaRPr lang="zh-CN" altLang="en-US" sz="2955" b="1" kern="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139605" y="2422037"/>
            <a:ext cx="7343775" cy="628247"/>
            <a:chOff x="2032681" y="1495046"/>
            <a:chExt cx="6963847" cy="595745"/>
          </a:xfrm>
        </p:grpSpPr>
        <p:sp>
          <p:nvSpPr>
            <p:cNvPr id="20" name="文本框 19"/>
            <p:cNvSpPr txBox="1"/>
            <p:nvPr/>
          </p:nvSpPr>
          <p:spPr>
            <a:xfrm>
              <a:off x="5395680" y="1535992"/>
              <a:ext cx="3600848" cy="494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2"/>
                  </a:solidFill>
                  <a:ea typeface="微软雅黑" panose="020B0503020204020204" charset="-122"/>
                </a:rPr>
                <a:t>数据采集</a:t>
              </a: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2857629" y="1817227"/>
              <a:ext cx="2521232" cy="14125"/>
            </a:xfrm>
            <a:prstGeom prst="line">
              <a:avLst/>
            </a:prstGeom>
            <a:ln w="31750" cap="rnd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2032681" y="1495046"/>
              <a:ext cx="595745" cy="59574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6393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900" kern="0" dirty="0">
                <a:solidFill>
                  <a:srgbClr val="0070C0"/>
                </a:solidFill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4098025" y="2459050"/>
            <a:ext cx="711402" cy="546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639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955" b="1" kern="0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  <a:endParaRPr lang="zh-CN" altLang="en-US" sz="2955" b="1" kern="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730155" y="3460262"/>
            <a:ext cx="6347460" cy="628247"/>
            <a:chOff x="2032681" y="1495046"/>
            <a:chExt cx="6019076" cy="595745"/>
          </a:xfrm>
        </p:grpSpPr>
        <p:sp>
          <p:nvSpPr>
            <p:cNvPr id="25" name="文本框 24"/>
            <p:cNvSpPr txBox="1"/>
            <p:nvPr/>
          </p:nvSpPr>
          <p:spPr>
            <a:xfrm>
              <a:off x="5395680" y="1535992"/>
              <a:ext cx="2656077" cy="494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2"/>
                  </a:solidFill>
                  <a:ea typeface="微软雅黑" panose="020B0503020204020204" charset="-122"/>
                </a:rPr>
                <a:t>绩效评价体系</a:t>
              </a: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2857629" y="1817227"/>
              <a:ext cx="2521232" cy="14125"/>
            </a:xfrm>
            <a:prstGeom prst="line">
              <a:avLst/>
            </a:prstGeom>
            <a:ln w="31750" cap="rnd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/>
            <p:cNvSpPr/>
            <p:nvPr/>
          </p:nvSpPr>
          <p:spPr>
            <a:xfrm>
              <a:off x="2032681" y="1495046"/>
              <a:ext cx="595745" cy="59574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6393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900" kern="0" dirty="0">
                <a:solidFill>
                  <a:srgbClr val="0070C0"/>
                </a:solidFill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4688575" y="3497275"/>
            <a:ext cx="711402" cy="546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639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955" b="1" kern="0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  <a:endParaRPr lang="zh-CN" altLang="en-US" sz="2955" b="1" kern="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482630" y="4679462"/>
            <a:ext cx="6404037" cy="628247"/>
            <a:chOff x="2032681" y="1495046"/>
            <a:chExt cx="6072726" cy="595745"/>
          </a:xfrm>
        </p:grpSpPr>
        <p:sp>
          <p:nvSpPr>
            <p:cNvPr id="30" name="文本框 29"/>
            <p:cNvSpPr txBox="1"/>
            <p:nvPr/>
          </p:nvSpPr>
          <p:spPr>
            <a:xfrm>
              <a:off x="5395484" y="1536109"/>
              <a:ext cx="2709923" cy="494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2"/>
                  </a:solidFill>
                  <a:ea typeface="微软雅黑" panose="020B0503020204020204" charset="-122"/>
                </a:rPr>
                <a:t>考核结果</a:t>
              </a: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2857629" y="1817227"/>
              <a:ext cx="2521232" cy="14125"/>
            </a:xfrm>
            <a:prstGeom prst="line">
              <a:avLst/>
            </a:prstGeom>
            <a:ln w="31750" cap="rnd">
              <a:solidFill>
                <a:schemeClr val="accent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2032681" y="1495046"/>
              <a:ext cx="595745" cy="595745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6393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900" kern="0" dirty="0">
                <a:solidFill>
                  <a:srgbClr val="0070C0"/>
                </a:solidFill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5441050" y="4716475"/>
            <a:ext cx="711402" cy="546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639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955" b="1" kern="0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  <a:endParaRPr lang="zh-CN" altLang="en-US" sz="2955" b="1" kern="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25322" y="499021"/>
            <a:ext cx="2930763" cy="74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393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220" kern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r>
              <a:rPr lang="en-US" altLang="zh-CN" sz="4220" kern="0" dirty="0">
                <a:solidFill>
                  <a:schemeClr val="bg1"/>
                </a:solidFill>
                <a:latin typeface="Agency FB" panose="020B0503020202020204" pitchFamily="34" charset="0"/>
              </a:rPr>
              <a:t>/Content</a:t>
            </a:r>
            <a:endParaRPr lang="zh-CN" altLang="en-US" sz="4220" kern="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ldLvl="0" animBg="1"/>
      <p:bldP spid="7" grpId="0" animBg="1"/>
      <p:bldP spid="18" grpId="0"/>
      <p:bldP spid="23" grpId="0"/>
      <p:bldP spid="28" grpId="0"/>
      <p:bldP spid="33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91" name="组合 19"/>
          <p:cNvGrpSpPr/>
          <p:nvPr/>
        </p:nvGrpSpPr>
        <p:grpSpPr bwMode="auto">
          <a:xfrm>
            <a:off x="8949655" y="1024037"/>
            <a:ext cx="3010256" cy="3691666"/>
            <a:chOff x="0" y="0"/>
            <a:chExt cx="2854746" cy="3501184"/>
          </a:xfrm>
        </p:grpSpPr>
        <p:sp>
          <p:nvSpPr>
            <p:cNvPr id="24592" name="矩形 20"/>
            <p:cNvSpPr>
              <a:spLocks noChangeArrowheads="1"/>
            </p:cNvSpPr>
            <p:nvPr/>
          </p:nvSpPr>
          <p:spPr bwMode="auto">
            <a:xfrm>
              <a:off x="0" y="0"/>
              <a:ext cx="2854746" cy="3501184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24593" name="组合 21"/>
            <p:cNvGrpSpPr/>
            <p:nvPr/>
          </p:nvGrpSpPr>
          <p:grpSpPr bwMode="auto">
            <a:xfrm>
              <a:off x="176239" y="392416"/>
              <a:ext cx="2481628" cy="2343911"/>
              <a:chOff x="-300" y="0"/>
              <a:chExt cx="2481628" cy="2343911"/>
            </a:xfrm>
          </p:grpSpPr>
          <p:grpSp>
            <p:nvGrpSpPr>
              <p:cNvPr id="24594" name="组合 22"/>
              <p:cNvGrpSpPr/>
              <p:nvPr/>
            </p:nvGrpSpPr>
            <p:grpSpPr bwMode="auto">
              <a:xfrm>
                <a:off x="735476" y="0"/>
                <a:ext cx="1009650" cy="1009650"/>
                <a:chOff x="0" y="0"/>
                <a:chExt cx="1009650" cy="1009650"/>
              </a:xfrm>
            </p:grpSpPr>
            <p:sp>
              <p:nvSpPr>
                <p:cNvPr id="24595" name="Freeform 170"/>
                <p:cNvSpPr>
                  <a:spLocks noEditPoints="1"/>
                </p:cNvSpPr>
                <p:nvPr/>
              </p:nvSpPr>
              <p:spPr bwMode="auto">
                <a:xfrm>
                  <a:off x="232742" y="276065"/>
                  <a:ext cx="530303" cy="503344"/>
                </a:xfrm>
                <a:custGeom>
                  <a:avLst/>
                  <a:gdLst>
                    <a:gd name="T0" fmla="*/ 19 w 229"/>
                    <a:gd name="T1" fmla="*/ 0 h 217"/>
                    <a:gd name="T2" fmla="*/ 209 w 229"/>
                    <a:gd name="T3" fmla="*/ 0 h 217"/>
                    <a:gd name="T4" fmla="*/ 229 w 229"/>
                    <a:gd name="T5" fmla="*/ 20 h 217"/>
                    <a:gd name="T6" fmla="*/ 229 w 229"/>
                    <a:gd name="T7" fmla="*/ 140 h 217"/>
                    <a:gd name="T8" fmla="*/ 209 w 229"/>
                    <a:gd name="T9" fmla="*/ 160 h 217"/>
                    <a:gd name="T10" fmla="*/ 19 w 229"/>
                    <a:gd name="T11" fmla="*/ 160 h 217"/>
                    <a:gd name="T12" fmla="*/ 0 w 229"/>
                    <a:gd name="T13" fmla="*/ 140 h 217"/>
                    <a:gd name="T14" fmla="*/ 0 w 229"/>
                    <a:gd name="T15" fmla="*/ 20 h 217"/>
                    <a:gd name="T16" fmla="*/ 19 w 229"/>
                    <a:gd name="T17" fmla="*/ 0 h 217"/>
                    <a:gd name="T18" fmla="*/ 56 w 229"/>
                    <a:gd name="T19" fmla="*/ 203 h 217"/>
                    <a:gd name="T20" fmla="*/ 94 w 229"/>
                    <a:gd name="T21" fmla="*/ 199 h 217"/>
                    <a:gd name="T22" fmla="*/ 94 w 229"/>
                    <a:gd name="T23" fmla="*/ 171 h 217"/>
                    <a:gd name="T24" fmla="*/ 140 w 229"/>
                    <a:gd name="T25" fmla="*/ 171 h 217"/>
                    <a:gd name="T26" fmla="*/ 140 w 229"/>
                    <a:gd name="T27" fmla="*/ 199 h 217"/>
                    <a:gd name="T28" fmla="*/ 176 w 229"/>
                    <a:gd name="T29" fmla="*/ 203 h 217"/>
                    <a:gd name="T30" fmla="*/ 176 w 229"/>
                    <a:gd name="T31" fmla="*/ 217 h 217"/>
                    <a:gd name="T32" fmla="*/ 56 w 229"/>
                    <a:gd name="T33" fmla="*/ 217 h 217"/>
                    <a:gd name="T34" fmla="*/ 56 w 229"/>
                    <a:gd name="T35" fmla="*/ 203 h 217"/>
                    <a:gd name="T36" fmla="*/ 17 w 229"/>
                    <a:gd name="T37" fmla="*/ 19 h 217"/>
                    <a:gd name="T38" fmla="*/ 17 w 229"/>
                    <a:gd name="T39" fmla="*/ 124 h 217"/>
                    <a:gd name="T40" fmla="*/ 210 w 229"/>
                    <a:gd name="T41" fmla="*/ 124 h 217"/>
                    <a:gd name="T42" fmla="*/ 210 w 229"/>
                    <a:gd name="T43" fmla="*/ 19 h 217"/>
                    <a:gd name="T44" fmla="*/ 17 w 229"/>
                    <a:gd name="T45" fmla="*/ 19 h 217"/>
                    <a:gd name="T46" fmla="*/ 191 w 229"/>
                    <a:gd name="T47" fmla="*/ 134 h 217"/>
                    <a:gd name="T48" fmla="*/ 183 w 229"/>
                    <a:gd name="T49" fmla="*/ 142 h 217"/>
                    <a:gd name="T50" fmla="*/ 191 w 229"/>
                    <a:gd name="T51" fmla="*/ 150 h 217"/>
                    <a:gd name="T52" fmla="*/ 199 w 229"/>
                    <a:gd name="T53" fmla="*/ 142 h 217"/>
                    <a:gd name="T54" fmla="*/ 191 w 229"/>
                    <a:gd name="T55" fmla="*/ 134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29" h="217">
                      <a:moveTo>
                        <a:pt x="19" y="0"/>
                      </a:moveTo>
                      <a:cubicBezTo>
                        <a:pt x="209" y="0"/>
                        <a:pt x="209" y="0"/>
                        <a:pt x="209" y="0"/>
                      </a:cubicBezTo>
                      <a:cubicBezTo>
                        <a:pt x="220" y="0"/>
                        <a:pt x="229" y="9"/>
                        <a:pt x="229" y="20"/>
                      </a:cubicBezTo>
                      <a:cubicBezTo>
                        <a:pt x="229" y="140"/>
                        <a:pt x="229" y="140"/>
                        <a:pt x="229" y="140"/>
                      </a:cubicBezTo>
                      <a:cubicBezTo>
                        <a:pt x="229" y="151"/>
                        <a:pt x="220" y="160"/>
                        <a:pt x="209" y="160"/>
                      </a:cubicBezTo>
                      <a:cubicBezTo>
                        <a:pt x="19" y="160"/>
                        <a:pt x="19" y="160"/>
                        <a:pt x="19" y="160"/>
                      </a:cubicBezTo>
                      <a:cubicBezTo>
                        <a:pt x="8" y="160"/>
                        <a:pt x="0" y="151"/>
                        <a:pt x="0" y="14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9"/>
                        <a:pt x="8" y="0"/>
                        <a:pt x="19" y="0"/>
                      </a:cubicBezTo>
                      <a:close/>
                      <a:moveTo>
                        <a:pt x="56" y="203"/>
                      </a:moveTo>
                      <a:cubicBezTo>
                        <a:pt x="69" y="201"/>
                        <a:pt x="81" y="199"/>
                        <a:pt x="94" y="199"/>
                      </a:cubicBezTo>
                      <a:cubicBezTo>
                        <a:pt x="94" y="171"/>
                        <a:pt x="94" y="171"/>
                        <a:pt x="94" y="171"/>
                      </a:cubicBezTo>
                      <a:cubicBezTo>
                        <a:pt x="140" y="171"/>
                        <a:pt x="140" y="171"/>
                        <a:pt x="140" y="171"/>
                      </a:cubicBezTo>
                      <a:cubicBezTo>
                        <a:pt x="140" y="199"/>
                        <a:pt x="140" y="199"/>
                        <a:pt x="140" y="199"/>
                      </a:cubicBezTo>
                      <a:cubicBezTo>
                        <a:pt x="152" y="200"/>
                        <a:pt x="164" y="201"/>
                        <a:pt x="176" y="203"/>
                      </a:cubicBezTo>
                      <a:cubicBezTo>
                        <a:pt x="176" y="217"/>
                        <a:pt x="176" y="217"/>
                        <a:pt x="176" y="217"/>
                      </a:cubicBezTo>
                      <a:cubicBezTo>
                        <a:pt x="56" y="217"/>
                        <a:pt x="56" y="217"/>
                        <a:pt x="56" y="217"/>
                      </a:cubicBezTo>
                      <a:cubicBezTo>
                        <a:pt x="56" y="213"/>
                        <a:pt x="56" y="208"/>
                        <a:pt x="56" y="203"/>
                      </a:cubicBezTo>
                      <a:close/>
                      <a:moveTo>
                        <a:pt x="17" y="19"/>
                      </a:moveTo>
                      <a:cubicBezTo>
                        <a:pt x="17" y="124"/>
                        <a:pt x="17" y="124"/>
                        <a:pt x="17" y="124"/>
                      </a:cubicBezTo>
                      <a:cubicBezTo>
                        <a:pt x="210" y="124"/>
                        <a:pt x="210" y="124"/>
                        <a:pt x="210" y="124"/>
                      </a:cubicBezTo>
                      <a:cubicBezTo>
                        <a:pt x="210" y="19"/>
                        <a:pt x="210" y="19"/>
                        <a:pt x="210" y="19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lose/>
                      <a:moveTo>
                        <a:pt x="191" y="134"/>
                      </a:moveTo>
                      <a:cubicBezTo>
                        <a:pt x="186" y="134"/>
                        <a:pt x="183" y="137"/>
                        <a:pt x="183" y="142"/>
                      </a:cubicBezTo>
                      <a:cubicBezTo>
                        <a:pt x="183" y="146"/>
                        <a:pt x="186" y="150"/>
                        <a:pt x="191" y="150"/>
                      </a:cubicBezTo>
                      <a:cubicBezTo>
                        <a:pt x="195" y="150"/>
                        <a:pt x="199" y="146"/>
                        <a:pt x="199" y="142"/>
                      </a:cubicBezTo>
                      <a:cubicBezTo>
                        <a:pt x="199" y="137"/>
                        <a:pt x="195" y="134"/>
                        <a:pt x="191" y="13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4596" name="椭圆 25"/>
                <p:cNvSpPr>
                  <a:spLocks noChangeArrowheads="1"/>
                </p:cNvSpPr>
                <p:nvPr/>
              </p:nvSpPr>
              <p:spPr bwMode="auto">
                <a:xfrm>
                  <a:off x="-655" y="-219"/>
                  <a:ext cx="1011387" cy="1009865"/>
                </a:xfrm>
                <a:prstGeom prst="ellipse">
                  <a:avLst/>
                </a:prstGeom>
                <a:noFill/>
                <a:ln w="19050" cmpd="sng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endParaRPr lang="zh-CN" alt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24597" name="矩形 23"/>
              <p:cNvSpPr>
                <a:spLocks noChangeArrowheads="1"/>
              </p:cNvSpPr>
              <p:nvPr/>
            </p:nvSpPr>
            <p:spPr bwMode="auto">
              <a:xfrm>
                <a:off x="-300" y="1576589"/>
                <a:ext cx="2481628" cy="767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800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charset="-122"/>
                    <a:sym typeface="Arial" panose="020B0604020202020204" pitchFamily="34" charset="0"/>
                  </a:rPr>
                  <a:t>请替换文字内容，点击添加相关标题文字，修改文字内容，也可以直接复制你的内容到此。请替换文字内容，点击添加相关标题文字，修改文字内容，也可以直接复制你的内容到此。</a:t>
                </a:r>
              </a:p>
            </p:txBody>
          </p:sp>
        </p:grpSp>
      </p:grpSp>
      <p:grpSp>
        <p:nvGrpSpPr>
          <p:cNvPr id="24584" name="组合 7"/>
          <p:cNvGrpSpPr/>
          <p:nvPr/>
        </p:nvGrpSpPr>
        <p:grpSpPr bwMode="auto">
          <a:xfrm>
            <a:off x="799003" y="5032303"/>
            <a:ext cx="3014128" cy="1608358"/>
            <a:chOff x="0" y="0"/>
            <a:chExt cx="11922753" cy="1401334"/>
          </a:xfrm>
        </p:grpSpPr>
        <p:sp>
          <p:nvSpPr>
            <p:cNvPr id="24585" name="矩形 8"/>
            <p:cNvSpPr>
              <a:spLocks noChangeArrowheads="1"/>
            </p:cNvSpPr>
            <p:nvPr/>
          </p:nvSpPr>
          <p:spPr bwMode="auto">
            <a:xfrm>
              <a:off x="0" y="0"/>
              <a:ext cx="11707634" cy="140133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586" name="矩形 10"/>
            <p:cNvSpPr>
              <a:spLocks noChangeArrowheads="1"/>
            </p:cNvSpPr>
            <p:nvPr/>
          </p:nvSpPr>
          <p:spPr bwMode="auto">
            <a:xfrm>
              <a:off x="0" y="265448"/>
              <a:ext cx="11922753" cy="434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            1</a:t>
              </a:r>
              <a:r>
                <a: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rPr>
                <a:t>、人事档案录入</a:t>
              </a:r>
            </a:p>
          </p:txBody>
        </p:sp>
      </p:grpSp>
      <p:sp>
        <p:nvSpPr>
          <p:cNvPr id="24587" name="矩形 13"/>
          <p:cNvSpPr>
            <a:spLocks noChangeArrowheads="1"/>
          </p:cNvSpPr>
          <p:nvPr/>
        </p:nvSpPr>
        <p:spPr bwMode="auto">
          <a:xfrm>
            <a:off x="748492" y="1029060"/>
            <a:ext cx="3010256" cy="3691665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588" name="矩形 16"/>
          <p:cNvSpPr>
            <a:spLocks noChangeArrowheads="1"/>
          </p:cNvSpPr>
          <p:nvPr/>
        </p:nvSpPr>
        <p:spPr bwMode="auto">
          <a:xfrm>
            <a:off x="4778445" y="1024037"/>
            <a:ext cx="3010256" cy="3691666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标题 1"/>
          <p:cNvSpPr txBox="1"/>
          <p:nvPr/>
        </p:nvSpPr>
        <p:spPr>
          <a:xfrm>
            <a:off x="906977" y="267494"/>
            <a:ext cx="3794206" cy="35832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Arial" panose="020B0604020202020204" pitchFamily="34" charset="0"/>
                <a:sym typeface="Arial" panose="020B0604020202020204" pitchFamily="34" charset="0"/>
              </a:rPr>
              <a:t>参与角色</a:t>
            </a:r>
          </a:p>
        </p:txBody>
      </p:sp>
      <p:grpSp>
        <p:nvGrpSpPr>
          <p:cNvPr id="17" name="Group 38"/>
          <p:cNvGrpSpPr/>
          <p:nvPr/>
        </p:nvGrpSpPr>
        <p:grpSpPr>
          <a:xfrm>
            <a:off x="799003" y="5058986"/>
            <a:ext cx="725373" cy="731967"/>
            <a:chOff x="900111" y="1908954"/>
            <a:chExt cx="792000" cy="799200"/>
          </a:xfrm>
        </p:grpSpPr>
        <p:sp>
          <p:nvSpPr>
            <p:cNvPr id="18" name="Oval 7"/>
            <p:cNvSpPr/>
            <p:nvPr/>
          </p:nvSpPr>
          <p:spPr>
            <a:xfrm>
              <a:off x="900111" y="1908954"/>
              <a:ext cx="792000" cy="7992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72000"/>
                  </a:schemeClr>
                </a:gs>
                <a:gs pos="13000">
                  <a:srgbClr val="000000">
                    <a:tint val="0"/>
                  </a:srgbClr>
                </a:gs>
              </a:gsLst>
              <a:lin ang="2700000" scaled="1"/>
              <a:tileRect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68000"/>
                    </a:schemeClr>
                  </a:gs>
                </a:gsLst>
                <a:lin ang="2700000" scaled="0"/>
              </a:gradFill>
            </a:ln>
            <a:effectLst>
              <a:outerShdw blurRad="3048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9" name="Freeform 39"/>
            <p:cNvSpPr>
              <a:spLocks noChangeAspect="1" noEditPoints="1"/>
            </p:cNvSpPr>
            <p:nvPr/>
          </p:nvSpPr>
          <p:spPr bwMode="auto">
            <a:xfrm>
              <a:off x="1139224" y="2115688"/>
              <a:ext cx="323026" cy="426051"/>
            </a:xfrm>
            <a:custGeom>
              <a:avLst/>
              <a:gdLst>
                <a:gd name="T0" fmla="*/ 256 w 256"/>
                <a:gd name="T1" fmla="*/ 48 h 336"/>
                <a:gd name="T2" fmla="*/ 208 w 256"/>
                <a:gd name="T3" fmla="*/ 0 h 336"/>
                <a:gd name="T4" fmla="*/ 160 w 256"/>
                <a:gd name="T5" fmla="*/ 48 h 336"/>
                <a:gd name="T6" fmla="*/ 188 w 256"/>
                <a:gd name="T7" fmla="*/ 92 h 336"/>
                <a:gd name="T8" fmla="*/ 122 w 256"/>
                <a:gd name="T9" fmla="*/ 150 h 336"/>
                <a:gd name="T10" fmla="*/ 67 w 256"/>
                <a:gd name="T11" fmla="*/ 174 h 336"/>
                <a:gd name="T12" fmla="*/ 67 w 256"/>
                <a:gd name="T13" fmla="*/ 92 h 336"/>
                <a:gd name="T14" fmla="*/ 96 w 256"/>
                <a:gd name="T15" fmla="*/ 48 h 336"/>
                <a:gd name="T16" fmla="*/ 48 w 256"/>
                <a:gd name="T17" fmla="*/ 0 h 336"/>
                <a:gd name="T18" fmla="*/ 0 w 256"/>
                <a:gd name="T19" fmla="*/ 48 h 336"/>
                <a:gd name="T20" fmla="*/ 29 w 256"/>
                <a:gd name="T21" fmla="*/ 92 h 336"/>
                <a:gd name="T22" fmla="*/ 29 w 256"/>
                <a:gd name="T23" fmla="*/ 244 h 336"/>
                <a:gd name="T24" fmla="*/ 0 w 256"/>
                <a:gd name="T25" fmla="*/ 288 h 336"/>
                <a:gd name="T26" fmla="*/ 48 w 256"/>
                <a:gd name="T27" fmla="*/ 336 h 336"/>
                <a:gd name="T28" fmla="*/ 96 w 256"/>
                <a:gd name="T29" fmla="*/ 288 h 336"/>
                <a:gd name="T30" fmla="*/ 68 w 256"/>
                <a:gd name="T31" fmla="*/ 244 h 336"/>
                <a:gd name="T32" fmla="*/ 133 w 256"/>
                <a:gd name="T33" fmla="*/ 186 h 336"/>
                <a:gd name="T34" fmla="*/ 226 w 256"/>
                <a:gd name="T35" fmla="*/ 92 h 336"/>
                <a:gd name="T36" fmla="*/ 256 w 256"/>
                <a:gd name="T37" fmla="*/ 48 h 336"/>
                <a:gd name="T38" fmla="*/ 20 w 256"/>
                <a:gd name="T39" fmla="*/ 48 h 336"/>
                <a:gd name="T40" fmla="*/ 48 w 256"/>
                <a:gd name="T41" fmla="*/ 20 h 336"/>
                <a:gd name="T42" fmla="*/ 75 w 256"/>
                <a:gd name="T43" fmla="*/ 48 h 336"/>
                <a:gd name="T44" fmla="*/ 48 w 256"/>
                <a:gd name="T45" fmla="*/ 76 h 336"/>
                <a:gd name="T46" fmla="*/ 20 w 256"/>
                <a:gd name="T47" fmla="*/ 48 h 336"/>
                <a:gd name="T48" fmla="*/ 48 w 256"/>
                <a:gd name="T49" fmla="*/ 316 h 336"/>
                <a:gd name="T50" fmla="*/ 20 w 256"/>
                <a:gd name="T51" fmla="*/ 288 h 336"/>
                <a:gd name="T52" fmla="*/ 48 w 256"/>
                <a:gd name="T53" fmla="*/ 260 h 336"/>
                <a:gd name="T54" fmla="*/ 75 w 256"/>
                <a:gd name="T55" fmla="*/ 288 h 336"/>
                <a:gd name="T56" fmla="*/ 48 w 256"/>
                <a:gd name="T57" fmla="*/ 316 h 336"/>
                <a:gd name="T58" fmla="*/ 208 w 256"/>
                <a:gd name="T59" fmla="*/ 76 h 336"/>
                <a:gd name="T60" fmla="*/ 180 w 256"/>
                <a:gd name="T61" fmla="*/ 48 h 336"/>
                <a:gd name="T62" fmla="*/ 208 w 256"/>
                <a:gd name="T63" fmla="*/ 20 h 336"/>
                <a:gd name="T64" fmla="*/ 235 w 256"/>
                <a:gd name="T65" fmla="*/ 48 h 336"/>
                <a:gd name="T66" fmla="*/ 208 w 256"/>
                <a:gd name="T67" fmla="*/ 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6" h="336">
                  <a:moveTo>
                    <a:pt x="256" y="48"/>
                  </a:moveTo>
                  <a:cubicBezTo>
                    <a:pt x="256" y="21"/>
                    <a:pt x="234" y="0"/>
                    <a:pt x="208" y="0"/>
                  </a:cubicBezTo>
                  <a:cubicBezTo>
                    <a:pt x="181" y="0"/>
                    <a:pt x="160" y="21"/>
                    <a:pt x="160" y="48"/>
                  </a:cubicBezTo>
                  <a:cubicBezTo>
                    <a:pt x="160" y="67"/>
                    <a:pt x="171" y="84"/>
                    <a:pt x="188" y="92"/>
                  </a:cubicBezTo>
                  <a:cubicBezTo>
                    <a:pt x="183" y="131"/>
                    <a:pt x="158" y="138"/>
                    <a:pt x="122" y="150"/>
                  </a:cubicBezTo>
                  <a:cubicBezTo>
                    <a:pt x="105" y="155"/>
                    <a:pt x="84" y="162"/>
                    <a:pt x="67" y="17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4" y="85"/>
                    <a:pt x="96" y="68"/>
                    <a:pt x="96" y="48"/>
                  </a:cubicBez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68"/>
                    <a:pt x="12" y="85"/>
                    <a:pt x="29" y="92"/>
                  </a:cubicBezTo>
                  <a:cubicBezTo>
                    <a:pt x="29" y="244"/>
                    <a:pt x="29" y="244"/>
                    <a:pt x="29" y="244"/>
                  </a:cubicBezTo>
                  <a:cubicBezTo>
                    <a:pt x="12" y="251"/>
                    <a:pt x="0" y="268"/>
                    <a:pt x="0" y="288"/>
                  </a:cubicBezTo>
                  <a:cubicBezTo>
                    <a:pt x="0" y="314"/>
                    <a:pt x="21" y="336"/>
                    <a:pt x="48" y="336"/>
                  </a:cubicBezTo>
                  <a:cubicBezTo>
                    <a:pt x="74" y="336"/>
                    <a:pt x="96" y="314"/>
                    <a:pt x="96" y="288"/>
                  </a:cubicBezTo>
                  <a:cubicBezTo>
                    <a:pt x="96" y="268"/>
                    <a:pt x="84" y="252"/>
                    <a:pt x="68" y="244"/>
                  </a:cubicBezTo>
                  <a:cubicBezTo>
                    <a:pt x="72" y="205"/>
                    <a:pt x="97" y="197"/>
                    <a:pt x="133" y="186"/>
                  </a:cubicBezTo>
                  <a:cubicBezTo>
                    <a:pt x="170" y="175"/>
                    <a:pt x="220" y="159"/>
                    <a:pt x="226" y="92"/>
                  </a:cubicBezTo>
                  <a:cubicBezTo>
                    <a:pt x="244" y="85"/>
                    <a:pt x="256" y="68"/>
                    <a:pt x="256" y="48"/>
                  </a:cubicBezTo>
                  <a:close/>
                  <a:moveTo>
                    <a:pt x="20" y="48"/>
                  </a:moveTo>
                  <a:cubicBezTo>
                    <a:pt x="20" y="33"/>
                    <a:pt x="32" y="20"/>
                    <a:pt x="48" y="20"/>
                  </a:cubicBezTo>
                  <a:cubicBezTo>
                    <a:pt x="63" y="20"/>
                    <a:pt x="75" y="33"/>
                    <a:pt x="75" y="48"/>
                  </a:cubicBezTo>
                  <a:cubicBezTo>
                    <a:pt x="75" y="63"/>
                    <a:pt x="63" y="76"/>
                    <a:pt x="48" y="76"/>
                  </a:cubicBezTo>
                  <a:cubicBezTo>
                    <a:pt x="32" y="76"/>
                    <a:pt x="20" y="63"/>
                    <a:pt x="20" y="48"/>
                  </a:cubicBezTo>
                  <a:close/>
                  <a:moveTo>
                    <a:pt x="48" y="316"/>
                  </a:moveTo>
                  <a:cubicBezTo>
                    <a:pt x="32" y="316"/>
                    <a:pt x="20" y="303"/>
                    <a:pt x="20" y="288"/>
                  </a:cubicBezTo>
                  <a:cubicBezTo>
                    <a:pt x="20" y="273"/>
                    <a:pt x="32" y="260"/>
                    <a:pt x="48" y="260"/>
                  </a:cubicBezTo>
                  <a:cubicBezTo>
                    <a:pt x="63" y="260"/>
                    <a:pt x="75" y="273"/>
                    <a:pt x="75" y="288"/>
                  </a:cubicBezTo>
                  <a:cubicBezTo>
                    <a:pt x="75" y="303"/>
                    <a:pt x="63" y="316"/>
                    <a:pt x="48" y="316"/>
                  </a:cubicBezTo>
                  <a:close/>
                  <a:moveTo>
                    <a:pt x="208" y="76"/>
                  </a:moveTo>
                  <a:cubicBezTo>
                    <a:pt x="192" y="76"/>
                    <a:pt x="180" y="63"/>
                    <a:pt x="180" y="48"/>
                  </a:cubicBezTo>
                  <a:cubicBezTo>
                    <a:pt x="180" y="33"/>
                    <a:pt x="192" y="20"/>
                    <a:pt x="208" y="20"/>
                  </a:cubicBezTo>
                  <a:cubicBezTo>
                    <a:pt x="223" y="20"/>
                    <a:pt x="235" y="33"/>
                    <a:pt x="235" y="48"/>
                  </a:cubicBezTo>
                  <a:cubicBezTo>
                    <a:pt x="235" y="63"/>
                    <a:pt x="223" y="76"/>
                    <a:pt x="208" y="76"/>
                  </a:cubicBezTo>
                  <a:close/>
                </a:path>
              </a:pathLst>
            </a:custGeom>
            <a:solidFill>
              <a:schemeClr val="accent1"/>
            </a:solidFill>
            <a:ln w="317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Group 39"/>
          <p:cNvGrpSpPr/>
          <p:nvPr/>
        </p:nvGrpSpPr>
        <p:grpSpPr>
          <a:xfrm>
            <a:off x="4778445" y="4941366"/>
            <a:ext cx="725373" cy="731967"/>
            <a:chOff x="5154474" y="1908954"/>
            <a:chExt cx="792000" cy="799200"/>
          </a:xfrm>
          <a:effectLst>
            <a:outerShdw blurRad="254000" dist="152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Oval 21"/>
            <p:cNvSpPr/>
            <p:nvPr/>
          </p:nvSpPr>
          <p:spPr>
            <a:xfrm>
              <a:off x="5154474" y="1908954"/>
              <a:ext cx="792000" cy="7992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72000"/>
                  </a:schemeClr>
                </a:gs>
                <a:gs pos="13000">
                  <a:srgbClr val="000000">
                    <a:tint val="0"/>
                  </a:srgbClr>
                </a:gs>
              </a:gsLst>
              <a:lin ang="2700000" scaled="1"/>
              <a:tileRect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68000"/>
                    </a:schemeClr>
                  </a:gs>
                </a:gsLst>
                <a:lin ang="2700000" scaled="0"/>
              </a:gradFill>
            </a:ln>
            <a:effectLst>
              <a:outerShdw blurRad="3048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2" name="Freeform 29"/>
            <p:cNvSpPr>
              <a:spLocks noChangeAspect="1" noEditPoints="1"/>
            </p:cNvSpPr>
            <p:nvPr/>
          </p:nvSpPr>
          <p:spPr bwMode="auto">
            <a:xfrm>
              <a:off x="5340039" y="2088000"/>
              <a:ext cx="410001" cy="426051"/>
            </a:xfrm>
            <a:custGeom>
              <a:avLst/>
              <a:gdLst>
                <a:gd name="T0" fmla="*/ 320 w 357"/>
                <a:gd name="T1" fmla="*/ 129 h 371"/>
                <a:gd name="T2" fmla="*/ 212 w 357"/>
                <a:gd name="T3" fmla="*/ 10 h 371"/>
                <a:gd name="T4" fmla="*/ 23 w 357"/>
                <a:gd name="T5" fmla="*/ 201 h 371"/>
                <a:gd name="T6" fmla="*/ 7 w 357"/>
                <a:gd name="T7" fmla="*/ 257 h 371"/>
                <a:gd name="T8" fmla="*/ 59 w 357"/>
                <a:gd name="T9" fmla="*/ 285 h 371"/>
                <a:gd name="T10" fmla="*/ 74 w 357"/>
                <a:gd name="T11" fmla="*/ 280 h 371"/>
                <a:gd name="T12" fmla="*/ 106 w 357"/>
                <a:gd name="T13" fmla="*/ 299 h 371"/>
                <a:gd name="T14" fmla="*/ 129 w 357"/>
                <a:gd name="T15" fmla="*/ 352 h 371"/>
                <a:gd name="T16" fmla="*/ 151 w 357"/>
                <a:gd name="T17" fmla="*/ 368 h 371"/>
                <a:gd name="T18" fmla="*/ 192 w 357"/>
                <a:gd name="T19" fmla="*/ 353 h 371"/>
                <a:gd name="T20" fmla="*/ 201 w 357"/>
                <a:gd name="T21" fmla="*/ 334 h 371"/>
                <a:gd name="T22" fmla="*/ 181 w 357"/>
                <a:gd name="T23" fmla="*/ 317 h 371"/>
                <a:gd name="T24" fmla="*/ 162 w 357"/>
                <a:gd name="T25" fmla="*/ 274 h 371"/>
                <a:gd name="T26" fmla="*/ 182 w 357"/>
                <a:gd name="T27" fmla="*/ 252 h 371"/>
                <a:gd name="T28" fmla="*/ 331 w 357"/>
                <a:gd name="T29" fmla="*/ 288 h 371"/>
                <a:gd name="T30" fmla="*/ 320 w 357"/>
                <a:gd name="T31" fmla="*/ 129 h 371"/>
                <a:gd name="T32" fmla="*/ 309 w 357"/>
                <a:gd name="T33" fmla="*/ 249 h 371"/>
                <a:gd name="T34" fmla="*/ 240 w 357"/>
                <a:gd name="T35" fmla="*/ 164 h 371"/>
                <a:gd name="T36" fmla="*/ 225 w 357"/>
                <a:gd name="T37" fmla="*/ 52 h 371"/>
                <a:gd name="T38" fmla="*/ 292 w 357"/>
                <a:gd name="T39" fmla="*/ 143 h 371"/>
                <a:gd name="T40" fmla="*/ 309 w 357"/>
                <a:gd name="T41" fmla="*/ 249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7" h="371">
                  <a:moveTo>
                    <a:pt x="320" y="129"/>
                  </a:moveTo>
                  <a:cubicBezTo>
                    <a:pt x="289" y="56"/>
                    <a:pt x="238" y="0"/>
                    <a:pt x="212" y="10"/>
                  </a:cubicBezTo>
                  <a:cubicBezTo>
                    <a:pt x="168" y="28"/>
                    <a:pt x="238" y="113"/>
                    <a:pt x="23" y="201"/>
                  </a:cubicBezTo>
                  <a:cubicBezTo>
                    <a:pt x="4" y="208"/>
                    <a:pt x="0" y="239"/>
                    <a:pt x="7" y="257"/>
                  </a:cubicBezTo>
                  <a:cubicBezTo>
                    <a:pt x="15" y="275"/>
                    <a:pt x="41" y="293"/>
                    <a:pt x="59" y="285"/>
                  </a:cubicBezTo>
                  <a:cubicBezTo>
                    <a:pt x="62" y="284"/>
                    <a:pt x="74" y="280"/>
                    <a:pt x="74" y="280"/>
                  </a:cubicBezTo>
                  <a:cubicBezTo>
                    <a:pt x="87" y="298"/>
                    <a:pt x="101" y="287"/>
                    <a:pt x="106" y="299"/>
                  </a:cubicBezTo>
                  <a:cubicBezTo>
                    <a:pt x="112" y="312"/>
                    <a:pt x="125" y="342"/>
                    <a:pt x="129" y="352"/>
                  </a:cubicBezTo>
                  <a:cubicBezTo>
                    <a:pt x="134" y="362"/>
                    <a:pt x="144" y="371"/>
                    <a:pt x="151" y="368"/>
                  </a:cubicBezTo>
                  <a:cubicBezTo>
                    <a:pt x="158" y="366"/>
                    <a:pt x="182" y="356"/>
                    <a:pt x="192" y="353"/>
                  </a:cubicBezTo>
                  <a:cubicBezTo>
                    <a:pt x="201" y="349"/>
                    <a:pt x="203" y="341"/>
                    <a:pt x="201" y="334"/>
                  </a:cubicBezTo>
                  <a:cubicBezTo>
                    <a:pt x="197" y="327"/>
                    <a:pt x="185" y="325"/>
                    <a:pt x="181" y="317"/>
                  </a:cubicBezTo>
                  <a:cubicBezTo>
                    <a:pt x="178" y="309"/>
                    <a:pt x="166" y="282"/>
                    <a:pt x="162" y="274"/>
                  </a:cubicBezTo>
                  <a:cubicBezTo>
                    <a:pt x="158" y="262"/>
                    <a:pt x="168" y="253"/>
                    <a:pt x="182" y="252"/>
                  </a:cubicBezTo>
                  <a:cubicBezTo>
                    <a:pt x="280" y="241"/>
                    <a:pt x="298" y="302"/>
                    <a:pt x="331" y="288"/>
                  </a:cubicBezTo>
                  <a:cubicBezTo>
                    <a:pt x="357" y="278"/>
                    <a:pt x="352" y="203"/>
                    <a:pt x="320" y="129"/>
                  </a:cubicBezTo>
                  <a:close/>
                  <a:moveTo>
                    <a:pt x="309" y="249"/>
                  </a:moveTo>
                  <a:cubicBezTo>
                    <a:pt x="303" y="251"/>
                    <a:pt x="265" y="221"/>
                    <a:pt x="240" y="164"/>
                  </a:cubicBezTo>
                  <a:cubicBezTo>
                    <a:pt x="216" y="106"/>
                    <a:pt x="219" y="54"/>
                    <a:pt x="225" y="52"/>
                  </a:cubicBezTo>
                  <a:cubicBezTo>
                    <a:pt x="230" y="49"/>
                    <a:pt x="268" y="86"/>
                    <a:pt x="292" y="143"/>
                  </a:cubicBezTo>
                  <a:cubicBezTo>
                    <a:pt x="317" y="201"/>
                    <a:pt x="315" y="247"/>
                    <a:pt x="309" y="249"/>
                  </a:cubicBezTo>
                  <a:close/>
                </a:path>
              </a:pathLst>
            </a:custGeom>
            <a:solidFill>
              <a:schemeClr val="accent2"/>
            </a:solidFill>
            <a:ln w="317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3" name="矩形 10"/>
          <p:cNvSpPr>
            <a:spLocks noChangeArrowheads="1"/>
          </p:cNvSpPr>
          <p:nvPr/>
        </p:nvSpPr>
        <p:spPr bwMode="auto">
          <a:xfrm>
            <a:off x="4783399" y="5307349"/>
            <a:ext cx="3014128" cy="499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           2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、工资分配数据</a:t>
            </a:r>
          </a:p>
        </p:txBody>
      </p:sp>
      <p:grpSp>
        <p:nvGrpSpPr>
          <p:cNvPr id="24" name="Group 16"/>
          <p:cNvGrpSpPr/>
          <p:nvPr/>
        </p:nvGrpSpPr>
        <p:grpSpPr>
          <a:xfrm>
            <a:off x="8925699" y="4768453"/>
            <a:ext cx="964301" cy="964301"/>
            <a:chOff x="4344572" y="1810084"/>
            <a:chExt cx="914400" cy="914400"/>
          </a:xfrm>
          <a:effectLst>
            <a:outerShdw blurRad="254000" dist="152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Oval 19"/>
            <p:cNvSpPr/>
            <p:nvPr/>
          </p:nvSpPr>
          <p:spPr>
            <a:xfrm>
              <a:off x="4344572" y="1810084"/>
              <a:ext cx="914400" cy="9144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72000"/>
                  </a:schemeClr>
                </a:gs>
                <a:gs pos="13000">
                  <a:srgbClr val="000000">
                    <a:tint val="0"/>
                  </a:srgbClr>
                </a:gs>
              </a:gsLst>
              <a:lin ang="2700000" scaled="1"/>
              <a:tileRect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68000"/>
                    </a:schemeClr>
                  </a:gs>
                </a:gsLst>
                <a:lin ang="2700000" scaled="0"/>
              </a:gradFill>
            </a:ln>
            <a:effectLst>
              <a:outerShdw blurRad="3048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26" name="Freeform 26"/>
            <p:cNvSpPr>
              <a:spLocks noEditPoints="1"/>
            </p:cNvSpPr>
            <p:nvPr/>
          </p:nvSpPr>
          <p:spPr bwMode="auto">
            <a:xfrm>
              <a:off x="4618575" y="2072638"/>
              <a:ext cx="366393" cy="389292"/>
            </a:xfrm>
            <a:custGeom>
              <a:avLst/>
              <a:gdLst>
                <a:gd name="T0" fmla="*/ 75 w 89"/>
                <a:gd name="T1" fmla="*/ 22 h 95"/>
                <a:gd name="T2" fmla="*/ 89 w 89"/>
                <a:gd name="T3" fmla="*/ 53 h 95"/>
                <a:gd name="T4" fmla="*/ 78 w 89"/>
                <a:gd name="T5" fmla="*/ 80 h 95"/>
                <a:gd name="T6" fmla="*/ 47 w 89"/>
                <a:gd name="T7" fmla="*/ 53 h 95"/>
                <a:gd name="T8" fmla="*/ 75 w 89"/>
                <a:gd name="T9" fmla="*/ 22 h 95"/>
                <a:gd name="T10" fmla="*/ 76 w 89"/>
                <a:gd name="T11" fmla="*/ 83 h 95"/>
                <a:gd name="T12" fmla="*/ 69 w 89"/>
                <a:gd name="T13" fmla="*/ 88 h 95"/>
                <a:gd name="T14" fmla="*/ 74 w 89"/>
                <a:gd name="T15" fmla="*/ 81 h 95"/>
                <a:gd name="T16" fmla="*/ 76 w 89"/>
                <a:gd name="T17" fmla="*/ 83 h 95"/>
                <a:gd name="T18" fmla="*/ 64 w 89"/>
                <a:gd name="T19" fmla="*/ 92 h 95"/>
                <a:gd name="T20" fmla="*/ 72 w 89"/>
                <a:gd name="T21" fmla="*/ 79 h 95"/>
                <a:gd name="T22" fmla="*/ 70 w 89"/>
                <a:gd name="T23" fmla="*/ 77 h 95"/>
                <a:gd name="T24" fmla="*/ 60 w 89"/>
                <a:gd name="T25" fmla="*/ 94 h 95"/>
                <a:gd name="T26" fmla="*/ 64 w 89"/>
                <a:gd name="T27" fmla="*/ 92 h 95"/>
                <a:gd name="T28" fmla="*/ 58 w 89"/>
                <a:gd name="T29" fmla="*/ 91 h 95"/>
                <a:gd name="T30" fmla="*/ 67 w 89"/>
                <a:gd name="T31" fmla="*/ 75 h 95"/>
                <a:gd name="T32" fmla="*/ 65 w 89"/>
                <a:gd name="T33" fmla="*/ 74 h 95"/>
                <a:gd name="T34" fmla="*/ 57 w 89"/>
                <a:gd name="T35" fmla="*/ 88 h 95"/>
                <a:gd name="T36" fmla="*/ 58 w 89"/>
                <a:gd name="T37" fmla="*/ 91 h 95"/>
                <a:gd name="T38" fmla="*/ 56 w 89"/>
                <a:gd name="T39" fmla="*/ 84 h 95"/>
                <a:gd name="T40" fmla="*/ 63 w 89"/>
                <a:gd name="T41" fmla="*/ 72 h 95"/>
                <a:gd name="T42" fmla="*/ 61 w 89"/>
                <a:gd name="T43" fmla="*/ 70 h 95"/>
                <a:gd name="T44" fmla="*/ 55 w 89"/>
                <a:gd name="T45" fmla="*/ 81 h 95"/>
                <a:gd name="T46" fmla="*/ 56 w 89"/>
                <a:gd name="T47" fmla="*/ 84 h 95"/>
                <a:gd name="T48" fmla="*/ 53 w 89"/>
                <a:gd name="T49" fmla="*/ 78 h 95"/>
                <a:gd name="T50" fmla="*/ 59 w 89"/>
                <a:gd name="T51" fmla="*/ 68 h 95"/>
                <a:gd name="T52" fmla="*/ 57 w 89"/>
                <a:gd name="T53" fmla="*/ 66 h 95"/>
                <a:gd name="T54" fmla="*/ 52 w 89"/>
                <a:gd name="T55" fmla="*/ 75 h 95"/>
                <a:gd name="T56" fmla="*/ 53 w 89"/>
                <a:gd name="T57" fmla="*/ 78 h 95"/>
                <a:gd name="T58" fmla="*/ 51 w 89"/>
                <a:gd name="T59" fmla="*/ 71 h 95"/>
                <a:gd name="T60" fmla="*/ 55 w 89"/>
                <a:gd name="T61" fmla="*/ 64 h 95"/>
                <a:gd name="T62" fmla="*/ 53 w 89"/>
                <a:gd name="T63" fmla="*/ 62 h 95"/>
                <a:gd name="T64" fmla="*/ 50 w 89"/>
                <a:gd name="T65" fmla="*/ 68 h 95"/>
                <a:gd name="T66" fmla="*/ 51 w 89"/>
                <a:gd name="T67" fmla="*/ 71 h 95"/>
                <a:gd name="T68" fmla="*/ 48 w 89"/>
                <a:gd name="T69" fmla="*/ 65 h 95"/>
                <a:gd name="T70" fmla="*/ 51 w 89"/>
                <a:gd name="T71" fmla="*/ 61 h 95"/>
                <a:gd name="T72" fmla="*/ 49 w 89"/>
                <a:gd name="T73" fmla="*/ 59 h 95"/>
                <a:gd name="T74" fmla="*/ 47 w 89"/>
                <a:gd name="T75" fmla="*/ 61 h 95"/>
                <a:gd name="T76" fmla="*/ 48 w 89"/>
                <a:gd name="T77" fmla="*/ 65 h 95"/>
                <a:gd name="T78" fmla="*/ 46 w 89"/>
                <a:gd name="T79" fmla="*/ 58 h 95"/>
                <a:gd name="T80" fmla="*/ 45 w 89"/>
                <a:gd name="T81" fmla="*/ 55 h 95"/>
                <a:gd name="T82" fmla="*/ 47 w 89"/>
                <a:gd name="T83" fmla="*/ 57 h 95"/>
                <a:gd name="T84" fmla="*/ 46 w 89"/>
                <a:gd name="T85" fmla="*/ 58 h 95"/>
                <a:gd name="T86" fmla="*/ 59 w 89"/>
                <a:gd name="T87" fmla="*/ 17 h 95"/>
                <a:gd name="T88" fmla="*/ 41 w 89"/>
                <a:gd name="T89" fmla="*/ 54 h 95"/>
                <a:gd name="T90" fmla="*/ 36 w 89"/>
                <a:gd name="T91" fmla="*/ 13 h 95"/>
                <a:gd name="T92" fmla="*/ 0 w 89"/>
                <a:gd name="T93" fmla="*/ 54 h 95"/>
                <a:gd name="T94" fmla="*/ 41 w 89"/>
                <a:gd name="T95" fmla="*/ 95 h 95"/>
                <a:gd name="T96" fmla="*/ 55 w 89"/>
                <a:gd name="T97" fmla="*/ 93 h 95"/>
                <a:gd name="T98" fmla="*/ 41 w 89"/>
                <a:gd name="T99" fmla="*/ 54 h 95"/>
                <a:gd name="T100" fmla="*/ 68 w 89"/>
                <a:gd name="T101" fmla="*/ 23 h 95"/>
                <a:gd name="T102" fmla="*/ 59 w 89"/>
                <a:gd name="T103" fmla="*/ 17 h 95"/>
                <a:gd name="T104" fmla="*/ 43 w 89"/>
                <a:gd name="T105" fmla="*/ 0 h 95"/>
                <a:gd name="T106" fmla="*/ 38 w 89"/>
                <a:gd name="T107" fmla="*/ 0 h 95"/>
                <a:gd name="T108" fmla="*/ 43 w 89"/>
                <a:gd name="T109" fmla="*/ 41 h 95"/>
                <a:gd name="T110" fmla="*/ 61 w 89"/>
                <a:gd name="T111" fmla="*/ 4 h 95"/>
                <a:gd name="T112" fmla="*/ 43 w 89"/>
                <a:gd name="T1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95">
                  <a:moveTo>
                    <a:pt x="75" y="22"/>
                  </a:moveTo>
                  <a:cubicBezTo>
                    <a:pt x="83" y="29"/>
                    <a:pt x="89" y="40"/>
                    <a:pt x="89" y="53"/>
                  </a:cubicBezTo>
                  <a:cubicBezTo>
                    <a:pt x="89" y="63"/>
                    <a:pt x="85" y="73"/>
                    <a:pt x="78" y="80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6" y="83"/>
                  </a:moveTo>
                  <a:cubicBezTo>
                    <a:pt x="74" y="85"/>
                    <a:pt x="72" y="87"/>
                    <a:pt x="69" y="88"/>
                  </a:cubicBezTo>
                  <a:cubicBezTo>
                    <a:pt x="74" y="81"/>
                    <a:pt x="74" y="81"/>
                    <a:pt x="74" y="81"/>
                  </a:cubicBezTo>
                  <a:cubicBezTo>
                    <a:pt x="76" y="83"/>
                    <a:pt x="76" y="83"/>
                    <a:pt x="76" y="83"/>
                  </a:cubicBezTo>
                  <a:close/>
                  <a:moveTo>
                    <a:pt x="64" y="92"/>
                  </a:moveTo>
                  <a:cubicBezTo>
                    <a:pt x="72" y="79"/>
                    <a:pt x="72" y="79"/>
                    <a:pt x="72" y="79"/>
                  </a:cubicBezTo>
                  <a:cubicBezTo>
                    <a:pt x="70" y="77"/>
                    <a:pt x="70" y="77"/>
                    <a:pt x="70" y="77"/>
                  </a:cubicBezTo>
                  <a:cubicBezTo>
                    <a:pt x="60" y="94"/>
                    <a:pt x="60" y="94"/>
                    <a:pt x="60" y="94"/>
                  </a:cubicBezTo>
                  <a:cubicBezTo>
                    <a:pt x="61" y="93"/>
                    <a:pt x="63" y="92"/>
                    <a:pt x="64" y="92"/>
                  </a:cubicBezTo>
                  <a:close/>
                  <a:moveTo>
                    <a:pt x="58" y="91"/>
                  </a:moveTo>
                  <a:cubicBezTo>
                    <a:pt x="67" y="75"/>
                    <a:pt x="67" y="75"/>
                    <a:pt x="67" y="75"/>
                  </a:cubicBezTo>
                  <a:cubicBezTo>
                    <a:pt x="65" y="74"/>
                    <a:pt x="65" y="74"/>
                    <a:pt x="65" y="74"/>
                  </a:cubicBezTo>
                  <a:cubicBezTo>
                    <a:pt x="57" y="88"/>
                    <a:pt x="57" y="88"/>
                    <a:pt x="57" y="88"/>
                  </a:cubicBezTo>
                  <a:cubicBezTo>
                    <a:pt x="58" y="91"/>
                    <a:pt x="58" y="91"/>
                    <a:pt x="58" y="91"/>
                  </a:cubicBezTo>
                  <a:close/>
                  <a:moveTo>
                    <a:pt x="56" y="84"/>
                  </a:moveTo>
                  <a:cubicBezTo>
                    <a:pt x="63" y="72"/>
                    <a:pt x="63" y="72"/>
                    <a:pt x="63" y="72"/>
                  </a:cubicBezTo>
                  <a:cubicBezTo>
                    <a:pt x="61" y="70"/>
                    <a:pt x="61" y="70"/>
                    <a:pt x="61" y="70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6" y="84"/>
                    <a:pt x="56" y="84"/>
                    <a:pt x="56" y="84"/>
                  </a:cubicBezTo>
                  <a:close/>
                  <a:moveTo>
                    <a:pt x="53" y="78"/>
                  </a:moveTo>
                  <a:cubicBezTo>
                    <a:pt x="59" y="68"/>
                    <a:pt x="59" y="68"/>
                    <a:pt x="59" y="68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3" y="78"/>
                    <a:pt x="53" y="78"/>
                    <a:pt x="53" y="78"/>
                  </a:cubicBezTo>
                  <a:close/>
                  <a:moveTo>
                    <a:pt x="51" y="71"/>
                  </a:moveTo>
                  <a:cubicBezTo>
                    <a:pt x="55" y="64"/>
                    <a:pt x="55" y="64"/>
                    <a:pt x="55" y="64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1" y="71"/>
                    <a:pt x="51" y="71"/>
                    <a:pt x="51" y="71"/>
                  </a:cubicBezTo>
                  <a:close/>
                  <a:moveTo>
                    <a:pt x="48" y="65"/>
                  </a:moveTo>
                  <a:cubicBezTo>
                    <a:pt x="51" y="61"/>
                    <a:pt x="51" y="61"/>
                    <a:pt x="51" y="61"/>
                  </a:cubicBezTo>
                  <a:cubicBezTo>
                    <a:pt x="49" y="59"/>
                    <a:pt x="49" y="59"/>
                    <a:pt x="49" y="59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8" y="65"/>
                    <a:pt x="48" y="65"/>
                    <a:pt x="48" y="65"/>
                  </a:cubicBezTo>
                  <a:close/>
                  <a:moveTo>
                    <a:pt x="46" y="58"/>
                  </a:moveTo>
                  <a:cubicBezTo>
                    <a:pt x="45" y="55"/>
                    <a:pt x="45" y="55"/>
                    <a:pt x="45" y="55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6" y="58"/>
                    <a:pt x="46" y="58"/>
                    <a:pt x="46" y="58"/>
                  </a:cubicBezTo>
                  <a:close/>
                  <a:moveTo>
                    <a:pt x="59" y="17"/>
                  </a:moveTo>
                  <a:cubicBezTo>
                    <a:pt x="41" y="54"/>
                    <a:pt x="41" y="54"/>
                    <a:pt x="41" y="54"/>
                  </a:cubicBezTo>
                  <a:cubicBezTo>
                    <a:pt x="41" y="54"/>
                    <a:pt x="38" y="28"/>
                    <a:pt x="36" y="13"/>
                  </a:cubicBezTo>
                  <a:cubicBezTo>
                    <a:pt x="16" y="15"/>
                    <a:pt x="0" y="33"/>
                    <a:pt x="0" y="54"/>
                  </a:cubicBezTo>
                  <a:cubicBezTo>
                    <a:pt x="0" y="77"/>
                    <a:pt x="18" y="95"/>
                    <a:pt x="41" y="95"/>
                  </a:cubicBezTo>
                  <a:cubicBezTo>
                    <a:pt x="46" y="95"/>
                    <a:pt x="51" y="94"/>
                    <a:pt x="55" y="93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6" y="20"/>
                    <a:pt x="63" y="18"/>
                    <a:pt x="59" y="17"/>
                  </a:cubicBezTo>
                  <a:close/>
                  <a:moveTo>
                    <a:pt x="43" y="0"/>
                  </a:moveTo>
                  <a:cubicBezTo>
                    <a:pt x="41" y="0"/>
                    <a:pt x="40" y="0"/>
                    <a:pt x="38" y="0"/>
                  </a:cubicBezTo>
                  <a:cubicBezTo>
                    <a:pt x="40" y="15"/>
                    <a:pt x="43" y="41"/>
                    <a:pt x="43" y="41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56" y="1"/>
                    <a:pt x="49" y="0"/>
                    <a:pt x="43" y="0"/>
                  </a:cubicBezTo>
                  <a:close/>
                </a:path>
              </a:pathLst>
            </a:custGeom>
            <a:solidFill>
              <a:schemeClr val="accent2"/>
            </a:solidFill>
            <a:ln w="317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0000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7" name="矩形 10"/>
          <p:cNvSpPr>
            <a:spLocks noChangeArrowheads="1"/>
          </p:cNvSpPr>
          <p:nvPr/>
        </p:nvSpPr>
        <p:spPr bwMode="auto">
          <a:xfrm>
            <a:off x="9103879" y="5344517"/>
            <a:ext cx="3014128" cy="960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           3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、绩效合约打分录入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7" grpId="0" animBg="1" autoUpdateAnimBg="0"/>
      <p:bldP spid="24588" grpId="0" animBg="1" autoUpdateAnimBg="0"/>
      <p:bldP spid="15" grpId="0"/>
      <p:bldP spid="23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reeform 24"/>
          <p:cNvSpPr/>
          <p:nvPr/>
        </p:nvSpPr>
        <p:spPr bwMode="auto">
          <a:xfrm rot="5400000">
            <a:off x="2130456" y="2707996"/>
            <a:ext cx="1459768" cy="1980282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endParaRPr lang="da-DK" sz="800" ker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3" name="Freeform 24"/>
          <p:cNvSpPr/>
          <p:nvPr/>
        </p:nvSpPr>
        <p:spPr bwMode="auto">
          <a:xfrm rot="5400000">
            <a:off x="5891808" y="2093910"/>
            <a:ext cx="1459768" cy="1980282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endParaRPr lang="da-DK" sz="800" ker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4" name="Freeform 24"/>
          <p:cNvSpPr/>
          <p:nvPr/>
        </p:nvSpPr>
        <p:spPr bwMode="auto">
          <a:xfrm rot="5400000">
            <a:off x="9629073" y="2770712"/>
            <a:ext cx="1459768" cy="1980282"/>
          </a:xfrm>
          <a:custGeom>
            <a:avLst/>
            <a:gdLst/>
            <a:ahLst/>
            <a:cxnLst>
              <a:cxn ang="0">
                <a:pos x="452" y="426"/>
              </a:cxn>
              <a:cxn ang="0">
                <a:pos x="478" y="432"/>
              </a:cxn>
              <a:cxn ang="0">
                <a:pos x="500" y="444"/>
              </a:cxn>
              <a:cxn ang="0">
                <a:pos x="524" y="464"/>
              </a:cxn>
              <a:cxn ang="0">
                <a:pos x="530" y="468"/>
              </a:cxn>
              <a:cxn ang="0">
                <a:pos x="586" y="468"/>
              </a:cxn>
              <a:cxn ang="0">
                <a:pos x="590" y="468"/>
              </a:cxn>
              <a:cxn ang="0">
                <a:pos x="594" y="464"/>
              </a:cxn>
              <a:cxn ang="0">
                <a:pos x="594" y="220"/>
              </a:cxn>
              <a:cxn ang="0">
                <a:pos x="594" y="216"/>
              </a:cxn>
              <a:cxn ang="0">
                <a:pos x="590" y="212"/>
              </a:cxn>
              <a:cxn ang="0">
                <a:pos x="346" y="212"/>
              </a:cxn>
              <a:cxn ang="0">
                <a:pos x="338" y="212"/>
              </a:cxn>
              <a:cxn ang="0">
                <a:pos x="338" y="202"/>
              </a:cxn>
              <a:cxn ang="0">
                <a:pos x="338" y="166"/>
              </a:cxn>
              <a:cxn ang="0">
                <a:pos x="344" y="152"/>
              </a:cxn>
              <a:cxn ang="0">
                <a:pos x="350" y="146"/>
              </a:cxn>
              <a:cxn ang="0">
                <a:pos x="370" y="120"/>
              </a:cxn>
              <a:cxn ang="0">
                <a:pos x="380" y="96"/>
              </a:cxn>
              <a:cxn ang="0">
                <a:pos x="382" y="84"/>
              </a:cxn>
              <a:cxn ang="0">
                <a:pos x="376" y="50"/>
              </a:cxn>
              <a:cxn ang="0">
                <a:pos x="358" y="24"/>
              </a:cxn>
              <a:cxn ang="0">
                <a:pos x="330" y="6"/>
              </a:cxn>
              <a:cxn ang="0">
                <a:pos x="298" y="0"/>
              </a:cxn>
              <a:cxn ang="0">
                <a:pos x="280" y="0"/>
              </a:cxn>
              <a:cxn ang="0">
                <a:pos x="250" y="14"/>
              </a:cxn>
              <a:cxn ang="0">
                <a:pos x="228" y="36"/>
              </a:cxn>
              <a:cxn ang="0">
                <a:pos x="214" y="66"/>
              </a:cxn>
              <a:cxn ang="0">
                <a:pos x="212" y="84"/>
              </a:cxn>
              <a:cxn ang="0">
                <a:pos x="218" y="108"/>
              </a:cxn>
              <a:cxn ang="0">
                <a:pos x="232" y="130"/>
              </a:cxn>
              <a:cxn ang="0">
                <a:pos x="250" y="152"/>
              </a:cxn>
              <a:cxn ang="0">
                <a:pos x="254" y="158"/>
              </a:cxn>
              <a:cxn ang="0">
                <a:pos x="256" y="202"/>
              </a:cxn>
              <a:cxn ang="0">
                <a:pos x="256" y="212"/>
              </a:cxn>
              <a:cxn ang="0">
                <a:pos x="248" y="212"/>
              </a:cxn>
              <a:cxn ang="0">
                <a:pos x="8" y="212"/>
              </a:cxn>
              <a:cxn ang="0">
                <a:pos x="2" y="214"/>
              </a:cxn>
              <a:cxn ang="0">
                <a:pos x="0" y="220"/>
              </a:cxn>
              <a:cxn ang="0">
                <a:pos x="0" y="798"/>
              </a:cxn>
              <a:cxn ang="0">
                <a:pos x="2" y="804"/>
              </a:cxn>
              <a:cxn ang="0">
                <a:pos x="8" y="806"/>
              </a:cxn>
              <a:cxn ang="0">
                <a:pos x="586" y="806"/>
              </a:cxn>
              <a:cxn ang="0">
                <a:pos x="592" y="804"/>
              </a:cxn>
              <a:cxn ang="0">
                <a:pos x="594" y="798"/>
              </a:cxn>
              <a:cxn ang="0">
                <a:pos x="594" y="558"/>
              </a:cxn>
              <a:cxn ang="0">
                <a:pos x="592" y="554"/>
              </a:cxn>
              <a:cxn ang="0">
                <a:pos x="586" y="550"/>
              </a:cxn>
              <a:cxn ang="0">
                <a:pos x="538" y="550"/>
              </a:cxn>
              <a:cxn ang="0">
                <a:pos x="524" y="556"/>
              </a:cxn>
              <a:cxn ang="0">
                <a:pos x="518" y="562"/>
              </a:cxn>
              <a:cxn ang="0">
                <a:pos x="490" y="582"/>
              </a:cxn>
              <a:cxn ang="0">
                <a:pos x="466" y="592"/>
              </a:cxn>
              <a:cxn ang="0">
                <a:pos x="452" y="594"/>
              </a:cxn>
              <a:cxn ang="0">
                <a:pos x="418" y="588"/>
              </a:cxn>
              <a:cxn ang="0">
                <a:pos x="390" y="570"/>
              </a:cxn>
              <a:cxn ang="0">
                <a:pos x="370" y="542"/>
              </a:cxn>
              <a:cxn ang="0">
                <a:pos x="364" y="510"/>
              </a:cxn>
              <a:cxn ang="0">
                <a:pos x="366" y="492"/>
              </a:cxn>
              <a:cxn ang="0">
                <a:pos x="380" y="462"/>
              </a:cxn>
              <a:cxn ang="0">
                <a:pos x="404" y="440"/>
              </a:cxn>
              <a:cxn ang="0">
                <a:pos x="434" y="426"/>
              </a:cxn>
              <a:cxn ang="0">
                <a:pos x="452" y="426"/>
              </a:cxn>
            </a:cxnLst>
            <a:rect l="0" t="0" r="r" b="b"/>
            <a:pathLst>
              <a:path w="594" h="806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just">
              <a:lnSpc>
                <a:spcPct val="120000"/>
              </a:lnSpc>
              <a:defRPr/>
            </a:pPr>
            <a:endParaRPr lang="da-DK" sz="800" ker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2275475" y="3112084"/>
            <a:ext cx="626459" cy="626459"/>
            <a:chOff x="1316880" y="4254549"/>
            <a:chExt cx="684000" cy="684000"/>
          </a:xfrm>
          <a:effectLst>
            <a:outerShdw blurRad="254000" dist="152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5" name="Oval 124"/>
            <p:cNvSpPr/>
            <p:nvPr/>
          </p:nvSpPr>
          <p:spPr>
            <a:xfrm>
              <a:off x="1316880" y="4254549"/>
              <a:ext cx="684000" cy="68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72000"/>
                  </a:schemeClr>
                </a:gs>
                <a:gs pos="13000">
                  <a:srgbClr val="000000">
                    <a:tint val="0"/>
                  </a:srgbClr>
                </a:gs>
              </a:gsLst>
              <a:lin ang="2700000" scaled="1"/>
              <a:tileRect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68000"/>
                    </a:schemeClr>
                  </a:gs>
                </a:gsLst>
                <a:lin ang="2700000" scaled="0"/>
              </a:gradFill>
            </a:ln>
            <a:effectLst>
              <a:outerShdw blurRad="3048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17" name="Freeform 49"/>
            <p:cNvSpPr>
              <a:spLocks noChangeAspect="1" noEditPoints="1"/>
            </p:cNvSpPr>
            <p:nvPr/>
          </p:nvSpPr>
          <p:spPr bwMode="auto">
            <a:xfrm>
              <a:off x="1467830" y="4412272"/>
              <a:ext cx="407999" cy="347492"/>
            </a:xfrm>
            <a:custGeom>
              <a:avLst/>
              <a:gdLst>
                <a:gd name="T0" fmla="*/ 182 w 400"/>
                <a:gd name="T1" fmla="*/ 180 h 340"/>
                <a:gd name="T2" fmla="*/ 218 w 400"/>
                <a:gd name="T3" fmla="*/ 180 h 340"/>
                <a:gd name="T4" fmla="*/ 218 w 400"/>
                <a:gd name="T5" fmla="*/ 220 h 340"/>
                <a:gd name="T6" fmla="*/ 400 w 400"/>
                <a:gd name="T7" fmla="*/ 220 h 340"/>
                <a:gd name="T8" fmla="*/ 396 w 400"/>
                <a:gd name="T9" fmla="*/ 103 h 340"/>
                <a:gd name="T10" fmla="*/ 356 w 400"/>
                <a:gd name="T11" fmla="*/ 60 h 340"/>
                <a:gd name="T12" fmla="*/ 292 w 400"/>
                <a:gd name="T13" fmla="*/ 60 h 340"/>
                <a:gd name="T14" fmla="*/ 268 w 400"/>
                <a:gd name="T15" fmla="*/ 15 h 340"/>
                <a:gd name="T16" fmla="*/ 244 w 400"/>
                <a:gd name="T17" fmla="*/ 0 h 340"/>
                <a:gd name="T18" fmla="*/ 155 w 400"/>
                <a:gd name="T19" fmla="*/ 0 h 340"/>
                <a:gd name="T20" fmla="*/ 132 w 400"/>
                <a:gd name="T21" fmla="*/ 15 h 340"/>
                <a:gd name="T22" fmla="*/ 108 w 400"/>
                <a:gd name="T23" fmla="*/ 60 h 340"/>
                <a:gd name="T24" fmla="*/ 44 w 400"/>
                <a:gd name="T25" fmla="*/ 60 h 340"/>
                <a:gd name="T26" fmla="*/ 4 w 400"/>
                <a:gd name="T27" fmla="*/ 103 h 340"/>
                <a:gd name="T28" fmla="*/ 0 w 400"/>
                <a:gd name="T29" fmla="*/ 220 h 340"/>
                <a:gd name="T30" fmla="*/ 182 w 400"/>
                <a:gd name="T31" fmla="*/ 220 h 340"/>
                <a:gd name="T32" fmla="*/ 182 w 400"/>
                <a:gd name="T33" fmla="*/ 180 h 340"/>
                <a:gd name="T34" fmla="*/ 153 w 400"/>
                <a:gd name="T35" fmla="*/ 38 h 340"/>
                <a:gd name="T36" fmla="*/ 169 w 400"/>
                <a:gd name="T37" fmla="*/ 28 h 340"/>
                <a:gd name="T38" fmla="*/ 230 w 400"/>
                <a:gd name="T39" fmla="*/ 28 h 340"/>
                <a:gd name="T40" fmla="*/ 247 w 400"/>
                <a:gd name="T41" fmla="*/ 38 h 340"/>
                <a:gd name="T42" fmla="*/ 258 w 400"/>
                <a:gd name="T43" fmla="*/ 60 h 340"/>
                <a:gd name="T44" fmla="*/ 141 w 400"/>
                <a:gd name="T45" fmla="*/ 60 h 340"/>
                <a:gd name="T46" fmla="*/ 153 w 400"/>
                <a:gd name="T47" fmla="*/ 38 h 340"/>
                <a:gd name="T48" fmla="*/ 218 w 400"/>
                <a:gd name="T49" fmla="*/ 280 h 340"/>
                <a:gd name="T50" fmla="*/ 182 w 400"/>
                <a:gd name="T51" fmla="*/ 280 h 340"/>
                <a:gd name="T52" fmla="*/ 182 w 400"/>
                <a:gd name="T53" fmla="*/ 240 h 340"/>
                <a:gd name="T54" fmla="*/ 10 w 400"/>
                <a:gd name="T55" fmla="*/ 240 h 340"/>
                <a:gd name="T56" fmla="*/ 14 w 400"/>
                <a:gd name="T57" fmla="*/ 306 h 340"/>
                <a:gd name="T58" fmla="*/ 50 w 400"/>
                <a:gd name="T59" fmla="*/ 340 h 340"/>
                <a:gd name="T60" fmla="*/ 350 w 400"/>
                <a:gd name="T61" fmla="*/ 340 h 340"/>
                <a:gd name="T62" fmla="*/ 386 w 400"/>
                <a:gd name="T63" fmla="*/ 306 h 340"/>
                <a:gd name="T64" fmla="*/ 390 w 400"/>
                <a:gd name="T65" fmla="*/ 240 h 340"/>
                <a:gd name="T66" fmla="*/ 218 w 400"/>
                <a:gd name="T67" fmla="*/ 240 h 340"/>
                <a:gd name="T68" fmla="*/ 218 w 400"/>
                <a:gd name="T69" fmla="*/ 28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0" h="340">
                  <a:moveTo>
                    <a:pt x="182" y="180"/>
                  </a:moveTo>
                  <a:cubicBezTo>
                    <a:pt x="218" y="180"/>
                    <a:pt x="218" y="180"/>
                    <a:pt x="218" y="180"/>
                  </a:cubicBezTo>
                  <a:cubicBezTo>
                    <a:pt x="218" y="220"/>
                    <a:pt x="218" y="220"/>
                    <a:pt x="218" y="220"/>
                  </a:cubicBezTo>
                  <a:cubicBezTo>
                    <a:pt x="400" y="220"/>
                    <a:pt x="400" y="220"/>
                    <a:pt x="400" y="220"/>
                  </a:cubicBezTo>
                  <a:cubicBezTo>
                    <a:pt x="400" y="220"/>
                    <a:pt x="397" y="131"/>
                    <a:pt x="396" y="103"/>
                  </a:cubicBezTo>
                  <a:cubicBezTo>
                    <a:pt x="395" y="76"/>
                    <a:pt x="385" y="60"/>
                    <a:pt x="356" y="60"/>
                  </a:cubicBezTo>
                  <a:cubicBezTo>
                    <a:pt x="292" y="60"/>
                    <a:pt x="292" y="60"/>
                    <a:pt x="292" y="60"/>
                  </a:cubicBezTo>
                  <a:cubicBezTo>
                    <a:pt x="282" y="41"/>
                    <a:pt x="271" y="21"/>
                    <a:pt x="268" y="15"/>
                  </a:cubicBezTo>
                  <a:cubicBezTo>
                    <a:pt x="261" y="2"/>
                    <a:pt x="259" y="0"/>
                    <a:pt x="244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41" y="0"/>
                    <a:pt x="138" y="2"/>
                    <a:pt x="132" y="15"/>
                  </a:cubicBezTo>
                  <a:cubicBezTo>
                    <a:pt x="129" y="21"/>
                    <a:pt x="118" y="41"/>
                    <a:pt x="108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14" y="60"/>
                    <a:pt x="5" y="76"/>
                    <a:pt x="4" y="103"/>
                  </a:cubicBezTo>
                  <a:cubicBezTo>
                    <a:pt x="3" y="129"/>
                    <a:pt x="0" y="220"/>
                    <a:pt x="0" y="220"/>
                  </a:cubicBezTo>
                  <a:cubicBezTo>
                    <a:pt x="182" y="220"/>
                    <a:pt x="182" y="220"/>
                    <a:pt x="182" y="220"/>
                  </a:cubicBezTo>
                  <a:lnTo>
                    <a:pt x="182" y="180"/>
                  </a:lnTo>
                  <a:close/>
                  <a:moveTo>
                    <a:pt x="153" y="38"/>
                  </a:moveTo>
                  <a:cubicBezTo>
                    <a:pt x="157" y="30"/>
                    <a:pt x="159" y="28"/>
                    <a:pt x="169" y="28"/>
                  </a:cubicBezTo>
                  <a:cubicBezTo>
                    <a:pt x="230" y="28"/>
                    <a:pt x="230" y="28"/>
                    <a:pt x="230" y="28"/>
                  </a:cubicBezTo>
                  <a:cubicBezTo>
                    <a:pt x="241" y="28"/>
                    <a:pt x="242" y="30"/>
                    <a:pt x="247" y="38"/>
                  </a:cubicBezTo>
                  <a:cubicBezTo>
                    <a:pt x="248" y="41"/>
                    <a:pt x="253" y="50"/>
                    <a:pt x="258" y="60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46" y="50"/>
                    <a:pt x="151" y="41"/>
                    <a:pt x="153" y="38"/>
                  </a:cubicBezTo>
                  <a:close/>
                  <a:moveTo>
                    <a:pt x="218" y="280"/>
                  </a:moveTo>
                  <a:cubicBezTo>
                    <a:pt x="182" y="280"/>
                    <a:pt x="182" y="280"/>
                    <a:pt x="182" y="280"/>
                  </a:cubicBezTo>
                  <a:cubicBezTo>
                    <a:pt x="182" y="240"/>
                    <a:pt x="182" y="240"/>
                    <a:pt x="182" y="240"/>
                  </a:cubicBezTo>
                  <a:cubicBezTo>
                    <a:pt x="10" y="240"/>
                    <a:pt x="10" y="240"/>
                    <a:pt x="10" y="240"/>
                  </a:cubicBezTo>
                  <a:cubicBezTo>
                    <a:pt x="10" y="240"/>
                    <a:pt x="12" y="276"/>
                    <a:pt x="14" y="306"/>
                  </a:cubicBezTo>
                  <a:cubicBezTo>
                    <a:pt x="14" y="319"/>
                    <a:pt x="18" y="340"/>
                    <a:pt x="50" y="340"/>
                  </a:cubicBezTo>
                  <a:cubicBezTo>
                    <a:pt x="350" y="340"/>
                    <a:pt x="350" y="340"/>
                    <a:pt x="350" y="340"/>
                  </a:cubicBezTo>
                  <a:cubicBezTo>
                    <a:pt x="381" y="340"/>
                    <a:pt x="385" y="319"/>
                    <a:pt x="386" y="306"/>
                  </a:cubicBezTo>
                  <a:cubicBezTo>
                    <a:pt x="388" y="275"/>
                    <a:pt x="390" y="240"/>
                    <a:pt x="390" y="240"/>
                  </a:cubicBezTo>
                  <a:cubicBezTo>
                    <a:pt x="218" y="240"/>
                    <a:pt x="218" y="240"/>
                    <a:pt x="218" y="240"/>
                  </a:cubicBezTo>
                  <a:lnTo>
                    <a:pt x="218" y="280"/>
                  </a:lnTo>
                  <a:close/>
                </a:path>
              </a:pathLst>
            </a:custGeom>
            <a:solidFill>
              <a:schemeClr val="accent1"/>
            </a:solidFill>
            <a:ln w="317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038369" y="2464197"/>
            <a:ext cx="626459" cy="626459"/>
            <a:chOff x="3401741" y="4254550"/>
            <a:chExt cx="684000" cy="684000"/>
          </a:xfrm>
          <a:effectLst>
            <a:outerShdw blurRad="254000" dist="152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6" name="Oval 125"/>
            <p:cNvSpPr/>
            <p:nvPr/>
          </p:nvSpPr>
          <p:spPr>
            <a:xfrm>
              <a:off x="3401741" y="4254550"/>
              <a:ext cx="684000" cy="68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72000"/>
                  </a:schemeClr>
                </a:gs>
                <a:gs pos="13000">
                  <a:srgbClr val="000000">
                    <a:tint val="0"/>
                  </a:srgbClr>
                </a:gs>
              </a:gsLst>
              <a:lin ang="2700000" scaled="1"/>
              <a:tileRect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68000"/>
                    </a:schemeClr>
                  </a:gs>
                </a:gsLst>
                <a:lin ang="2700000" scaled="0"/>
              </a:gradFill>
            </a:ln>
            <a:effectLst>
              <a:outerShdw blurRad="3048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20" name="Freeform 31"/>
            <p:cNvSpPr>
              <a:spLocks noChangeAspect="1" noEditPoints="1"/>
            </p:cNvSpPr>
            <p:nvPr/>
          </p:nvSpPr>
          <p:spPr bwMode="auto">
            <a:xfrm>
              <a:off x="3577110" y="4366532"/>
              <a:ext cx="333262" cy="468000"/>
            </a:xfrm>
            <a:custGeom>
              <a:avLst/>
              <a:gdLst>
                <a:gd name="T0" fmla="*/ 90 w 293"/>
                <a:gd name="T1" fmla="*/ 383 h 400"/>
                <a:gd name="T2" fmla="*/ 147 w 293"/>
                <a:gd name="T3" fmla="*/ 400 h 400"/>
                <a:gd name="T4" fmla="*/ 203 w 293"/>
                <a:gd name="T5" fmla="*/ 383 h 400"/>
                <a:gd name="T6" fmla="*/ 203 w 293"/>
                <a:gd name="T7" fmla="*/ 342 h 400"/>
                <a:gd name="T8" fmla="*/ 90 w 293"/>
                <a:gd name="T9" fmla="*/ 342 h 400"/>
                <a:gd name="T10" fmla="*/ 90 w 293"/>
                <a:gd name="T11" fmla="*/ 383 h 400"/>
                <a:gd name="T12" fmla="*/ 201 w 293"/>
                <a:gd name="T13" fmla="*/ 318 h 400"/>
                <a:gd name="T14" fmla="*/ 286 w 293"/>
                <a:gd name="T15" fmla="*/ 116 h 400"/>
                <a:gd name="T16" fmla="*/ 147 w 293"/>
                <a:gd name="T17" fmla="*/ 0 h 400"/>
                <a:gd name="T18" fmla="*/ 7 w 293"/>
                <a:gd name="T19" fmla="*/ 116 h 400"/>
                <a:gd name="T20" fmla="*/ 93 w 293"/>
                <a:gd name="T21" fmla="*/ 318 h 400"/>
                <a:gd name="T22" fmla="*/ 201 w 293"/>
                <a:gd name="T23" fmla="*/ 318 h 400"/>
                <a:gd name="T24" fmla="*/ 50 w 293"/>
                <a:gd name="T25" fmla="*/ 119 h 400"/>
                <a:gd name="T26" fmla="*/ 147 w 293"/>
                <a:gd name="T27" fmla="*/ 41 h 400"/>
                <a:gd name="T28" fmla="*/ 244 w 293"/>
                <a:gd name="T29" fmla="*/ 119 h 400"/>
                <a:gd name="T30" fmla="*/ 208 w 293"/>
                <a:gd name="T31" fmla="*/ 198 h 400"/>
                <a:gd name="T32" fmla="*/ 163 w 293"/>
                <a:gd name="T33" fmla="*/ 283 h 400"/>
                <a:gd name="T34" fmla="*/ 130 w 293"/>
                <a:gd name="T35" fmla="*/ 283 h 400"/>
                <a:gd name="T36" fmla="*/ 86 w 293"/>
                <a:gd name="T37" fmla="*/ 198 h 400"/>
                <a:gd name="T38" fmla="*/ 50 w 293"/>
                <a:gd name="T39" fmla="*/ 11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3" h="400">
                  <a:moveTo>
                    <a:pt x="90" y="383"/>
                  </a:moveTo>
                  <a:cubicBezTo>
                    <a:pt x="106" y="393"/>
                    <a:pt x="125" y="400"/>
                    <a:pt x="147" y="400"/>
                  </a:cubicBezTo>
                  <a:cubicBezTo>
                    <a:pt x="169" y="400"/>
                    <a:pt x="187" y="393"/>
                    <a:pt x="203" y="383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90" y="342"/>
                    <a:pt x="90" y="342"/>
                    <a:pt x="90" y="342"/>
                  </a:cubicBezTo>
                  <a:lnTo>
                    <a:pt x="90" y="383"/>
                  </a:lnTo>
                  <a:close/>
                  <a:moveTo>
                    <a:pt x="201" y="318"/>
                  </a:moveTo>
                  <a:cubicBezTo>
                    <a:pt x="201" y="231"/>
                    <a:pt x="293" y="203"/>
                    <a:pt x="286" y="116"/>
                  </a:cubicBezTo>
                  <a:cubicBezTo>
                    <a:pt x="282" y="61"/>
                    <a:pt x="245" y="0"/>
                    <a:pt x="147" y="0"/>
                  </a:cubicBezTo>
                  <a:cubicBezTo>
                    <a:pt x="49" y="0"/>
                    <a:pt x="12" y="61"/>
                    <a:pt x="7" y="116"/>
                  </a:cubicBezTo>
                  <a:cubicBezTo>
                    <a:pt x="0" y="203"/>
                    <a:pt x="93" y="231"/>
                    <a:pt x="93" y="318"/>
                  </a:cubicBezTo>
                  <a:lnTo>
                    <a:pt x="201" y="318"/>
                  </a:lnTo>
                  <a:close/>
                  <a:moveTo>
                    <a:pt x="50" y="119"/>
                  </a:moveTo>
                  <a:cubicBezTo>
                    <a:pt x="54" y="67"/>
                    <a:pt x="89" y="41"/>
                    <a:pt x="147" y="41"/>
                  </a:cubicBezTo>
                  <a:cubicBezTo>
                    <a:pt x="204" y="41"/>
                    <a:pt x="240" y="67"/>
                    <a:pt x="244" y="119"/>
                  </a:cubicBezTo>
                  <a:cubicBezTo>
                    <a:pt x="246" y="148"/>
                    <a:pt x="230" y="167"/>
                    <a:pt x="208" y="198"/>
                  </a:cubicBezTo>
                  <a:cubicBezTo>
                    <a:pt x="192" y="221"/>
                    <a:pt x="172" y="248"/>
                    <a:pt x="163" y="283"/>
                  </a:cubicBezTo>
                  <a:cubicBezTo>
                    <a:pt x="130" y="283"/>
                    <a:pt x="130" y="283"/>
                    <a:pt x="130" y="283"/>
                  </a:cubicBezTo>
                  <a:cubicBezTo>
                    <a:pt x="121" y="248"/>
                    <a:pt x="102" y="221"/>
                    <a:pt x="86" y="198"/>
                  </a:cubicBezTo>
                  <a:cubicBezTo>
                    <a:pt x="64" y="167"/>
                    <a:pt x="47" y="148"/>
                    <a:pt x="50" y="119"/>
                  </a:cubicBezTo>
                  <a:close/>
                </a:path>
              </a:pathLst>
            </a:custGeom>
            <a:solidFill>
              <a:schemeClr val="accent2"/>
            </a:solidFill>
            <a:ln w="317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9813751" y="3112084"/>
            <a:ext cx="626459" cy="626459"/>
            <a:chOff x="6006611" y="4240036"/>
            <a:chExt cx="684000" cy="684000"/>
          </a:xfrm>
          <a:effectLst>
            <a:outerShdw blurRad="254000" dist="152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7" name="Oval 126"/>
            <p:cNvSpPr/>
            <p:nvPr/>
          </p:nvSpPr>
          <p:spPr>
            <a:xfrm>
              <a:off x="6006611" y="4240036"/>
              <a:ext cx="684000" cy="68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72000"/>
                  </a:schemeClr>
                </a:gs>
                <a:gs pos="13000">
                  <a:srgbClr val="000000">
                    <a:tint val="0"/>
                  </a:srgbClr>
                </a:gs>
              </a:gsLst>
              <a:lin ang="2700000" scaled="1"/>
              <a:tileRect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68000"/>
                    </a:schemeClr>
                  </a:gs>
                </a:gsLst>
                <a:lin ang="2700000" scaled="0"/>
              </a:gradFill>
            </a:ln>
            <a:effectLst>
              <a:outerShdw blurRad="3048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19" name="Freeform 44"/>
            <p:cNvSpPr>
              <a:spLocks noChangeAspect="1" noEditPoints="1"/>
            </p:cNvSpPr>
            <p:nvPr/>
          </p:nvSpPr>
          <p:spPr bwMode="auto">
            <a:xfrm>
              <a:off x="6132322" y="4366036"/>
              <a:ext cx="432579" cy="432000"/>
            </a:xfrm>
            <a:custGeom>
              <a:avLst/>
              <a:gdLst>
                <a:gd name="T0" fmla="*/ 287 w 316"/>
                <a:gd name="T1" fmla="*/ 29 h 316"/>
                <a:gd name="T2" fmla="*/ 236 w 316"/>
                <a:gd name="T3" fmla="*/ 4 h 316"/>
                <a:gd name="T4" fmla="*/ 135 w 316"/>
                <a:gd name="T5" fmla="*/ 105 h 316"/>
                <a:gd name="T6" fmla="*/ 20 w 316"/>
                <a:gd name="T7" fmla="*/ 221 h 316"/>
                <a:gd name="T8" fmla="*/ 0 w 316"/>
                <a:gd name="T9" fmla="*/ 316 h 316"/>
                <a:gd name="T10" fmla="*/ 95 w 316"/>
                <a:gd name="T11" fmla="*/ 296 h 316"/>
                <a:gd name="T12" fmla="*/ 210 w 316"/>
                <a:gd name="T13" fmla="*/ 180 h 316"/>
                <a:gd name="T14" fmla="*/ 312 w 316"/>
                <a:gd name="T15" fmla="*/ 79 h 316"/>
                <a:gd name="T16" fmla="*/ 287 w 316"/>
                <a:gd name="T17" fmla="*/ 29 h 316"/>
                <a:gd name="T18" fmla="*/ 89 w 316"/>
                <a:gd name="T19" fmla="*/ 284 h 316"/>
                <a:gd name="T20" fmla="*/ 57 w 316"/>
                <a:gd name="T21" fmla="*/ 291 h 316"/>
                <a:gd name="T22" fmla="*/ 43 w 316"/>
                <a:gd name="T23" fmla="*/ 273 h 316"/>
                <a:gd name="T24" fmla="*/ 24 w 316"/>
                <a:gd name="T25" fmla="*/ 259 h 316"/>
                <a:gd name="T26" fmla="*/ 31 w 316"/>
                <a:gd name="T27" fmla="*/ 226 h 316"/>
                <a:gd name="T28" fmla="*/ 41 w 316"/>
                <a:gd name="T29" fmla="*/ 217 h 316"/>
                <a:gd name="T30" fmla="*/ 78 w 316"/>
                <a:gd name="T31" fmla="*/ 237 h 316"/>
                <a:gd name="T32" fmla="*/ 99 w 316"/>
                <a:gd name="T33" fmla="*/ 275 h 316"/>
                <a:gd name="T34" fmla="*/ 89 w 316"/>
                <a:gd name="T35" fmla="*/ 28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16" h="316">
                  <a:moveTo>
                    <a:pt x="287" y="29"/>
                  </a:moveTo>
                  <a:cubicBezTo>
                    <a:pt x="258" y="0"/>
                    <a:pt x="236" y="4"/>
                    <a:pt x="236" y="4"/>
                  </a:cubicBezTo>
                  <a:cubicBezTo>
                    <a:pt x="135" y="105"/>
                    <a:pt x="135" y="105"/>
                    <a:pt x="135" y="105"/>
                  </a:cubicBezTo>
                  <a:cubicBezTo>
                    <a:pt x="20" y="221"/>
                    <a:pt x="20" y="221"/>
                    <a:pt x="20" y="221"/>
                  </a:cubicBezTo>
                  <a:cubicBezTo>
                    <a:pt x="0" y="316"/>
                    <a:pt x="0" y="316"/>
                    <a:pt x="0" y="316"/>
                  </a:cubicBezTo>
                  <a:cubicBezTo>
                    <a:pt x="95" y="296"/>
                    <a:pt x="95" y="296"/>
                    <a:pt x="95" y="296"/>
                  </a:cubicBezTo>
                  <a:cubicBezTo>
                    <a:pt x="210" y="180"/>
                    <a:pt x="210" y="180"/>
                    <a:pt x="210" y="180"/>
                  </a:cubicBezTo>
                  <a:cubicBezTo>
                    <a:pt x="312" y="79"/>
                    <a:pt x="312" y="79"/>
                    <a:pt x="312" y="79"/>
                  </a:cubicBezTo>
                  <a:cubicBezTo>
                    <a:pt x="312" y="79"/>
                    <a:pt x="316" y="58"/>
                    <a:pt x="287" y="29"/>
                  </a:cubicBezTo>
                  <a:close/>
                  <a:moveTo>
                    <a:pt x="89" y="284"/>
                  </a:moveTo>
                  <a:cubicBezTo>
                    <a:pt x="57" y="291"/>
                    <a:pt x="57" y="291"/>
                    <a:pt x="57" y="291"/>
                  </a:cubicBezTo>
                  <a:cubicBezTo>
                    <a:pt x="54" y="285"/>
                    <a:pt x="50" y="280"/>
                    <a:pt x="43" y="273"/>
                  </a:cubicBezTo>
                  <a:cubicBezTo>
                    <a:pt x="36" y="266"/>
                    <a:pt x="30" y="262"/>
                    <a:pt x="24" y="259"/>
                  </a:cubicBezTo>
                  <a:cubicBezTo>
                    <a:pt x="31" y="226"/>
                    <a:pt x="31" y="226"/>
                    <a:pt x="31" y="226"/>
                  </a:cubicBezTo>
                  <a:cubicBezTo>
                    <a:pt x="41" y="217"/>
                    <a:pt x="41" y="217"/>
                    <a:pt x="41" y="217"/>
                  </a:cubicBezTo>
                  <a:cubicBezTo>
                    <a:pt x="41" y="217"/>
                    <a:pt x="58" y="217"/>
                    <a:pt x="78" y="237"/>
                  </a:cubicBezTo>
                  <a:cubicBezTo>
                    <a:pt x="98" y="257"/>
                    <a:pt x="99" y="275"/>
                    <a:pt x="99" y="275"/>
                  </a:cubicBezTo>
                  <a:lnTo>
                    <a:pt x="89" y="284"/>
                  </a:lnTo>
                  <a:close/>
                </a:path>
              </a:pathLst>
            </a:custGeom>
            <a:solidFill>
              <a:schemeClr val="accent3"/>
            </a:solidFill>
            <a:ln w="317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2" name="Content Placeholder 2"/>
          <p:cNvSpPr txBox="1"/>
          <p:nvPr/>
        </p:nvSpPr>
        <p:spPr>
          <a:xfrm>
            <a:off x="1801415" y="4753939"/>
            <a:ext cx="2611736" cy="4049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绩效基础数据导入</a:t>
            </a:r>
            <a:endParaRPr lang="en-US" sz="2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Content Placeholder 2"/>
          <p:cNvSpPr txBox="1"/>
          <p:nvPr/>
        </p:nvSpPr>
        <p:spPr>
          <a:xfrm>
            <a:off x="1801415" y="5407233"/>
            <a:ext cx="2755752" cy="69474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包括存款、理财、贷款、银行卡等基础数据的</a:t>
            </a:r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EXCEL</a:t>
            </a:r>
            <a:r>
              <a:rPr lang="zh-CN" altLang="en-US" sz="1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导入</a:t>
            </a:r>
            <a:endParaRPr lang="en-US" altLang="zh-CN" sz="16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Content Placeholder 2"/>
          <p:cNvSpPr txBox="1"/>
          <p:nvPr/>
        </p:nvSpPr>
        <p:spPr>
          <a:xfrm>
            <a:off x="5626919" y="1168053"/>
            <a:ext cx="2746672" cy="4049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工资基础数据导入</a:t>
            </a:r>
            <a:endParaRPr lang="en-US" sz="24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Content Placeholder 2"/>
          <p:cNvSpPr txBox="1"/>
          <p:nvPr/>
        </p:nvSpPr>
        <p:spPr>
          <a:xfrm>
            <a:off x="5626920" y="1696803"/>
            <a:ext cx="3394743" cy="32367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包括考勤、存款目标等</a:t>
            </a:r>
            <a:endParaRPr lang="en-US" altLang="zh-CN" sz="16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Content Placeholder 2"/>
          <p:cNvSpPr txBox="1"/>
          <p:nvPr/>
        </p:nvSpPr>
        <p:spPr>
          <a:xfrm>
            <a:off x="9365313" y="4816655"/>
            <a:ext cx="2320645" cy="40498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其他信息导入</a:t>
            </a:r>
            <a:endParaRPr lang="en-US" sz="2400" b="1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Content Placeholder 2"/>
          <p:cNvSpPr txBox="1"/>
          <p:nvPr/>
        </p:nvSpPr>
        <p:spPr>
          <a:xfrm>
            <a:off x="9365314" y="5407233"/>
            <a:ext cx="2968717" cy="32367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其他数据导入</a:t>
            </a:r>
            <a:endParaRPr lang="en-US" altLang="zh-CN" sz="1600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标题 1"/>
          <p:cNvSpPr txBox="1"/>
          <p:nvPr/>
        </p:nvSpPr>
        <p:spPr>
          <a:xfrm>
            <a:off x="906977" y="267493"/>
            <a:ext cx="5324660" cy="39650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sz="2400" dirty="0">
                <a:latin typeface="Arial" panose="020B0604020202020204" pitchFamily="34" charset="0"/>
                <a:sym typeface="Arial" panose="020B0604020202020204" pitchFamily="34" charset="0"/>
              </a:rPr>
              <a:t>Excel</a:t>
            </a:r>
            <a:r>
              <a:rPr lang="zh-CN" altLang="en-US" sz="2400" dirty="0">
                <a:latin typeface="Arial" panose="020B0604020202020204" pitchFamily="34" charset="0"/>
                <a:sym typeface="Arial" panose="020B0604020202020204" pitchFamily="34" charset="0"/>
              </a:rPr>
              <a:t>数据导入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4" grpId="0" animBg="1"/>
      <p:bldP spid="22" grpId="0"/>
      <p:bldP spid="23" grpId="0"/>
      <p:bldP spid="24" grpId="0"/>
      <p:bldP spid="25" grpId="0"/>
      <p:bldP spid="26" grpId="0"/>
      <p:bldP spid="27" grpId="0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/>
          <p:nvPr/>
        </p:nvSpPr>
        <p:spPr>
          <a:xfrm>
            <a:off x="906977" y="267493"/>
            <a:ext cx="5324660" cy="39650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sz="2400" dirty="0">
                <a:latin typeface="Arial" panose="020B0604020202020204" pitchFamily="34" charset="0"/>
                <a:sym typeface="Arial" panose="020B0604020202020204" pitchFamily="34" charset="0"/>
              </a:rPr>
              <a:t>Excel</a:t>
            </a:r>
            <a:r>
              <a:rPr lang="zh-CN" altLang="en-US" sz="2400" dirty="0">
                <a:latin typeface="Arial" panose="020B0604020202020204" pitchFamily="34" charset="0"/>
                <a:sym typeface="Arial" panose="020B0604020202020204" pitchFamily="34" charset="0"/>
              </a:rPr>
              <a:t>数据导入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069" y="952029"/>
            <a:ext cx="11171428" cy="6013128"/>
          </a:xfrm>
          <a:prstGeom prst="rect">
            <a:avLst/>
          </a:prstGeom>
        </p:spPr>
      </p:pic>
      <p:sp>
        <p:nvSpPr>
          <p:cNvPr id="28" name="对话气泡: 椭圆形 27"/>
          <p:cNvSpPr/>
          <p:nvPr/>
        </p:nvSpPr>
        <p:spPr>
          <a:xfrm>
            <a:off x="0" y="2547517"/>
            <a:ext cx="2540943" cy="780776"/>
          </a:xfrm>
          <a:prstGeom prst="wedgeEllipseCallout">
            <a:avLst>
              <a:gd name="adj1" fmla="val 5329"/>
              <a:gd name="adj2" fmla="val -12376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</a:t>
            </a:r>
            <a:r>
              <a:rPr lang="zh-CN" altLang="en-US" dirty="0"/>
              <a:t>、选择</a:t>
            </a:r>
            <a:r>
              <a:rPr lang="en-US" altLang="zh-CN" dirty="0"/>
              <a:t>EXCEL</a:t>
            </a:r>
            <a:r>
              <a:rPr lang="zh-CN" altLang="en-US" dirty="0"/>
              <a:t>文件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对话气泡: 椭圆形 28"/>
          <p:cNvSpPr/>
          <p:nvPr/>
        </p:nvSpPr>
        <p:spPr>
          <a:xfrm>
            <a:off x="5493271" y="880021"/>
            <a:ext cx="3168352" cy="720080"/>
          </a:xfrm>
          <a:prstGeom prst="wedgeEllipseCallout">
            <a:avLst>
              <a:gd name="adj1" fmla="val 65544"/>
              <a:gd name="adj2" fmla="val 7765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2</a:t>
            </a:r>
            <a:r>
              <a:rPr lang="zh-CN" altLang="en-US" dirty="0"/>
              <a:t>、确定数据日期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对话气泡: 椭圆形 30"/>
          <p:cNvSpPr/>
          <p:nvPr/>
        </p:nvSpPr>
        <p:spPr>
          <a:xfrm>
            <a:off x="7437487" y="2878475"/>
            <a:ext cx="3168352" cy="1080118"/>
          </a:xfrm>
          <a:prstGeom prst="wedgeEllipseCallout">
            <a:avLst>
              <a:gd name="adj1" fmla="val 57673"/>
              <a:gd name="adj2" fmla="val -13399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3</a:t>
            </a:r>
            <a:r>
              <a:rPr lang="zh-CN" altLang="en-US" dirty="0"/>
              <a:t>、确认上传导入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对话气泡: 椭圆形 31"/>
          <p:cNvSpPr/>
          <p:nvPr/>
        </p:nvSpPr>
        <p:spPr>
          <a:xfrm>
            <a:off x="3390888" y="4552429"/>
            <a:ext cx="3168352" cy="1080118"/>
          </a:xfrm>
          <a:prstGeom prst="wedgeEllipseCallout">
            <a:avLst>
              <a:gd name="adj1" fmla="val -61048"/>
              <a:gd name="adj2" fmla="val -32928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4</a:t>
            </a:r>
            <a:r>
              <a:rPr lang="zh-CN" altLang="en-US" dirty="0"/>
              <a:t>、导入结果查询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8" grpId="0" animBg="1"/>
      <p:bldP spid="29" grpId="0" animBg="1"/>
      <p:bldP spid="31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MH_Other_1"/>
          <p:cNvSpPr>
            <a:spLocks noChangeArrowheads="1"/>
          </p:cNvSpPr>
          <p:nvPr/>
        </p:nvSpPr>
        <p:spPr bwMode="auto">
          <a:xfrm>
            <a:off x="2977939" y="2795406"/>
            <a:ext cx="2541334" cy="2543007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091" tIns="49554" rIns="95091" bIns="49554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endParaRPr lang="en-US" altLang="zh-CN" sz="1400">
              <a:solidFill>
                <a:srgbClr val="FFFFFF"/>
              </a:solidFill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1" name="MH_Title_1"/>
          <p:cNvSpPr>
            <a:spLocks noChangeArrowheads="1"/>
          </p:cNvSpPr>
          <p:nvPr/>
        </p:nvSpPr>
        <p:spPr bwMode="auto">
          <a:xfrm>
            <a:off x="4926628" y="3582248"/>
            <a:ext cx="1089862" cy="1088186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2000"/>
                </a:schemeClr>
              </a:gs>
              <a:gs pos="13000">
                <a:srgbClr val="000000">
                  <a:tint val="0"/>
                </a:srgbClr>
              </a:gs>
            </a:gsLst>
            <a:lin ang="27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68000"/>
                  </a:schemeClr>
                </a:gs>
              </a:gsLst>
              <a:lin ang="2700000" scaled="0"/>
            </a:gradFill>
          </a:ln>
          <a:effectLst>
            <a:outerShdw blurRad="3048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0000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32772" name="MH_SubTitle_3"/>
          <p:cNvSpPr>
            <a:spLocks noChangeArrowheads="1"/>
          </p:cNvSpPr>
          <p:nvPr/>
        </p:nvSpPr>
        <p:spPr bwMode="auto">
          <a:xfrm>
            <a:off x="2638089" y="3770589"/>
            <a:ext cx="711506" cy="711507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2000"/>
                </a:schemeClr>
              </a:gs>
              <a:gs pos="13000">
                <a:srgbClr val="000000">
                  <a:tint val="0"/>
                </a:srgbClr>
              </a:gs>
            </a:gsLst>
            <a:lin ang="27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68000"/>
                  </a:schemeClr>
                </a:gs>
              </a:gsLst>
              <a:lin ang="2700000" scaled="0"/>
            </a:gradFill>
          </a:ln>
          <a:effectLst>
            <a:outerShdw blurRad="3048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0000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32773" name="MH_SubTitle_1"/>
          <p:cNvSpPr>
            <a:spLocks noChangeArrowheads="1"/>
          </p:cNvSpPr>
          <p:nvPr/>
        </p:nvSpPr>
        <p:spPr bwMode="auto">
          <a:xfrm>
            <a:off x="3893690" y="2440491"/>
            <a:ext cx="709832" cy="711506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2000"/>
                </a:schemeClr>
              </a:gs>
              <a:gs pos="13000">
                <a:srgbClr val="000000">
                  <a:tint val="0"/>
                </a:srgbClr>
              </a:gs>
            </a:gsLst>
            <a:lin ang="27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68000"/>
                  </a:schemeClr>
                </a:gs>
              </a:gsLst>
              <a:lin ang="2700000" scaled="0"/>
            </a:gradFill>
          </a:ln>
          <a:effectLst>
            <a:outerShdw blurRad="3048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latin typeface="+mn-lt"/>
                <a:ea typeface="+mn-ea"/>
                <a:sym typeface="Arial" panose="020B0604020202020204" pitchFamily="34" charset="0"/>
              </a:rPr>
              <a:t>01</a:t>
            </a:r>
            <a:endParaRPr lang="zh-CN" altLang="en-US" b="1" dirty="0">
              <a:solidFill>
                <a:schemeClr val="accent1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32774" name="MH_SubTitle_5"/>
          <p:cNvSpPr>
            <a:spLocks noChangeArrowheads="1"/>
          </p:cNvSpPr>
          <p:nvPr/>
        </p:nvSpPr>
        <p:spPr bwMode="auto">
          <a:xfrm>
            <a:off x="3783195" y="4873004"/>
            <a:ext cx="711506" cy="711507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2000"/>
                </a:schemeClr>
              </a:gs>
              <a:gs pos="13000">
                <a:srgbClr val="000000">
                  <a:tint val="0"/>
                </a:srgbClr>
              </a:gs>
            </a:gsLst>
            <a:lin ang="2700000" scaled="1"/>
            <a:tileRect/>
          </a:gradFill>
          <a:ln w="31750">
            <a:gradFill>
              <a:gsLst>
                <a:gs pos="0">
                  <a:schemeClr val="bg1"/>
                </a:gs>
                <a:gs pos="100000">
                  <a:schemeClr val="bg1">
                    <a:lumMod val="68000"/>
                  </a:schemeClr>
                </a:gs>
              </a:gsLst>
              <a:lin ang="2700000" scaled="0"/>
            </a:gradFill>
          </a:ln>
          <a:effectLst>
            <a:outerShdw blurRad="3048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3"/>
                </a:solidFill>
                <a:latin typeface="+mn-lt"/>
                <a:ea typeface="+mn-ea"/>
                <a:sym typeface="Arial" panose="020B0604020202020204" pitchFamily="34" charset="0"/>
              </a:rPr>
              <a:t>02</a:t>
            </a:r>
            <a:endParaRPr lang="zh-CN" altLang="en-US" b="1" dirty="0">
              <a:solidFill>
                <a:schemeClr val="accent3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32775" name="MH_Other_2"/>
          <p:cNvSpPr>
            <a:spLocks noChangeArrowheads="1"/>
          </p:cNvSpPr>
          <p:nvPr/>
        </p:nvSpPr>
        <p:spPr bwMode="auto">
          <a:xfrm flipH="1">
            <a:off x="7226887" y="2795406"/>
            <a:ext cx="2543008" cy="2543007"/>
          </a:xfrm>
          <a:prstGeom prst="ellipse">
            <a:avLst/>
          </a:prstGeom>
          <a:noFill/>
          <a:ln w="6350">
            <a:solidFill>
              <a:schemeClr val="bg1">
                <a:lumMod val="6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091" tIns="49554" rIns="95091" bIns="49554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latinLnBrk="1" hangingPunct="1">
              <a:lnSpc>
                <a:spcPct val="120000"/>
              </a:lnSpc>
            </a:pPr>
            <a:endParaRPr lang="en-US" altLang="zh-CN" sz="1400">
              <a:solidFill>
                <a:srgbClr val="FFFFFF"/>
              </a:solidFill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76" name="MH_Title_2"/>
          <p:cNvSpPr>
            <a:spLocks noChangeArrowheads="1"/>
          </p:cNvSpPr>
          <p:nvPr/>
        </p:nvSpPr>
        <p:spPr bwMode="auto">
          <a:xfrm flipH="1">
            <a:off x="6731343" y="3582248"/>
            <a:ext cx="1088186" cy="1088186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2000"/>
                </a:schemeClr>
              </a:gs>
              <a:gs pos="13000">
                <a:srgbClr val="000000">
                  <a:tint val="0"/>
                </a:srgbClr>
              </a:gs>
            </a:gsLst>
            <a:lin ang="8100000" scaled="1"/>
            <a:tileRect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8000"/>
                  </a:schemeClr>
                </a:gs>
              </a:gsLst>
              <a:lin ang="8100000" scaled="1"/>
              <a:tileRect/>
            </a:gradFill>
          </a:ln>
          <a:effectLst>
            <a:outerShdw blurRad="3048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0000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32777" name="MH_SubTitle_4"/>
          <p:cNvSpPr>
            <a:spLocks noChangeArrowheads="1"/>
          </p:cNvSpPr>
          <p:nvPr/>
        </p:nvSpPr>
        <p:spPr bwMode="auto">
          <a:xfrm flipH="1">
            <a:off x="9398237" y="3770589"/>
            <a:ext cx="709832" cy="711507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2000"/>
                </a:schemeClr>
              </a:gs>
              <a:gs pos="13000">
                <a:srgbClr val="000000">
                  <a:tint val="0"/>
                </a:srgbClr>
              </a:gs>
            </a:gsLst>
            <a:lin ang="8100000" scaled="1"/>
            <a:tileRect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8000"/>
                  </a:schemeClr>
                </a:gs>
              </a:gsLst>
              <a:lin ang="8100000" scaled="1"/>
              <a:tileRect/>
            </a:gradFill>
          </a:ln>
          <a:effectLst>
            <a:outerShdw blurRad="3048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0000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32778" name="MH_SubTitle_2"/>
          <p:cNvSpPr>
            <a:spLocks noChangeArrowheads="1"/>
          </p:cNvSpPr>
          <p:nvPr/>
        </p:nvSpPr>
        <p:spPr bwMode="auto">
          <a:xfrm flipH="1">
            <a:off x="8142638" y="2440491"/>
            <a:ext cx="711506" cy="711506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2000"/>
                </a:schemeClr>
              </a:gs>
              <a:gs pos="13000">
                <a:srgbClr val="000000">
                  <a:tint val="0"/>
                </a:srgbClr>
              </a:gs>
            </a:gsLst>
            <a:lin ang="8100000" scaled="1"/>
            <a:tileRect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8000"/>
                  </a:schemeClr>
                </a:gs>
              </a:gsLst>
              <a:lin ang="8100000" scaled="1"/>
              <a:tileRect/>
            </a:gradFill>
          </a:ln>
          <a:effectLst>
            <a:outerShdw blurRad="3048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latin typeface="+mn-lt"/>
                <a:ea typeface="+mn-ea"/>
                <a:sym typeface="Arial" panose="020B0604020202020204" pitchFamily="34" charset="0"/>
              </a:rPr>
              <a:t>03</a:t>
            </a:r>
            <a:endParaRPr lang="zh-CN" altLang="en-US" b="1" dirty="0">
              <a:solidFill>
                <a:schemeClr val="accent2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32779" name="MH_SubTitle_6"/>
          <p:cNvSpPr>
            <a:spLocks noChangeArrowheads="1"/>
          </p:cNvSpPr>
          <p:nvPr/>
        </p:nvSpPr>
        <p:spPr bwMode="auto">
          <a:xfrm flipH="1">
            <a:off x="8253131" y="4873004"/>
            <a:ext cx="709832" cy="711507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72000"/>
                </a:schemeClr>
              </a:gs>
              <a:gs pos="13000">
                <a:srgbClr val="000000">
                  <a:tint val="0"/>
                </a:srgbClr>
              </a:gs>
            </a:gsLst>
            <a:lin ang="8100000" scaled="1"/>
            <a:tileRect/>
          </a:gradFill>
          <a:ln w="3175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68000"/>
                  </a:schemeClr>
                </a:gs>
              </a:gsLst>
              <a:lin ang="8100000" scaled="1"/>
              <a:tileRect/>
            </a:gradFill>
          </a:ln>
          <a:effectLst>
            <a:outerShdw blurRad="3048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accent4"/>
                </a:solidFill>
                <a:latin typeface="+mn-lt"/>
                <a:ea typeface="+mn-ea"/>
                <a:sym typeface="Arial" panose="020B0604020202020204" pitchFamily="34" charset="0"/>
              </a:rPr>
              <a:t>04</a:t>
            </a:r>
            <a:endParaRPr lang="zh-CN" altLang="en-US" b="1" dirty="0">
              <a:solidFill>
                <a:schemeClr val="accent4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sp>
        <p:nvSpPr>
          <p:cNvPr id="32782" name="MH_Other_3"/>
          <p:cNvSpPr/>
          <p:nvPr/>
        </p:nvSpPr>
        <p:spPr bwMode="auto">
          <a:xfrm rot="-2644669">
            <a:off x="5212906" y="3175433"/>
            <a:ext cx="2338762" cy="2338764"/>
          </a:xfrm>
          <a:custGeom>
            <a:avLst/>
            <a:gdLst>
              <a:gd name="T0" fmla="*/ 1108868 w 2217737"/>
              <a:gd name="T1" fmla="*/ 0 h 2217738"/>
              <a:gd name="T2" fmla="*/ 2217737 w 2217737"/>
              <a:gd name="T3" fmla="*/ 1108869 h 2217738"/>
              <a:gd name="T4" fmla="*/ 1108869 w 2217737"/>
              <a:gd name="T5" fmla="*/ 1108869 h 2217738"/>
              <a:gd name="T6" fmla="*/ 1108868 w 2217737"/>
              <a:gd name="T7" fmla="*/ 0 h 2217738"/>
              <a:gd name="T8" fmla="*/ 1108868 w 2217737"/>
              <a:gd name="T9" fmla="*/ 0 h 2217738"/>
              <a:gd name="T10" fmla="*/ 2217737 w 2217737"/>
              <a:gd name="T11" fmla="*/ 1108869 h 22177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17737" h="2217738" stroke="0">
                <a:moveTo>
                  <a:pt x="1108868" y="0"/>
                </a:moveTo>
                <a:cubicBezTo>
                  <a:pt x="1721279" y="0"/>
                  <a:pt x="2217737" y="496458"/>
                  <a:pt x="2217737" y="1108869"/>
                </a:cubicBezTo>
                <a:lnTo>
                  <a:pt x="1108869" y="1108869"/>
                </a:lnTo>
                <a:cubicBezTo>
                  <a:pt x="1108869" y="739246"/>
                  <a:pt x="1108868" y="369623"/>
                  <a:pt x="1108868" y="0"/>
                </a:cubicBezTo>
                <a:close/>
              </a:path>
              <a:path w="2217737" h="2217738" fill="none">
                <a:moveTo>
                  <a:pt x="1108868" y="0"/>
                </a:moveTo>
                <a:cubicBezTo>
                  <a:pt x="1721279" y="0"/>
                  <a:pt x="2217737" y="496458"/>
                  <a:pt x="2217737" y="1108869"/>
                </a:cubicBezTo>
              </a:path>
            </a:pathLst>
          </a:custGeom>
          <a:noFill/>
          <a:ln w="9525" cap="flat" cmpd="sng">
            <a:solidFill>
              <a:schemeClr val="bg1">
                <a:lumMod val="65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lnSpc>
                <a:spcPct val="120000"/>
              </a:lnSpc>
            </a:pPr>
            <a:endParaRPr lang="zh-CN" altLang="en-US" sz="1400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783" name="MH_Other_4"/>
          <p:cNvSpPr/>
          <p:nvPr/>
        </p:nvSpPr>
        <p:spPr bwMode="auto">
          <a:xfrm rot="-2644669" flipH="1" flipV="1">
            <a:off x="5196165" y="2736811"/>
            <a:ext cx="2340437" cy="2338764"/>
          </a:xfrm>
          <a:custGeom>
            <a:avLst/>
            <a:gdLst>
              <a:gd name="T0" fmla="*/ 1109662 w 2219325"/>
              <a:gd name="T1" fmla="*/ 0 h 2217738"/>
              <a:gd name="T2" fmla="*/ 2219325 w 2219325"/>
              <a:gd name="T3" fmla="*/ 1108869 h 2217738"/>
              <a:gd name="T4" fmla="*/ 1109663 w 2219325"/>
              <a:gd name="T5" fmla="*/ 1108869 h 2217738"/>
              <a:gd name="T6" fmla="*/ 1109662 w 2219325"/>
              <a:gd name="T7" fmla="*/ 0 h 2217738"/>
              <a:gd name="T8" fmla="*/ 1109662 w 2219325"/>
              <a:gd name="T9" fmla="*/ 0 h 2217738"/>
              <a:gd name="T10" fmla="*/ 2219325 w 2219325"/>
              <a:gd name="T11" fmla="*/ 1108869 h 22177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19325" h="2217738" stroke="0">
                <a:moveTo>
                  <a:pt x="1109662" y="0"/>
                </a:moveTo>
                <a:cubicBezTo>
                  <a:pt x="1722512" y="0"/>
                  <a:pt x="2219325" y="496458"/>
                  <a:pt x="2219325" y="1108869"/>
                </a:cubicBezTo>
                <a:lnTo>
                  <a:pt x="1109663" y="1108869"/>
                </a:lnTo>
                <a:cubicBezTo>
                  <a:pt x="1109663" y="739246"/>
                  <a:pt x="1109662" y="369623"/>
                  <a:pt x="1109662" y="0"/>
                </a:cubicBezTo>
                <a:close/>
              </a:path>
              <a:path w="2219325" h="2217738" fill="none">
                <a:moveTo>
                  <a:pt x="1109662" y="0"/>
                </a:moveTo>
                <a:cubicBezTo>
                  <a:pt x="1722512" y="0"/>
                  <a:pt x="2219325" y="496458"/>
                  <a:pt x="2219325" y="1108869"/>
                </a:cubicBezTo>
              </a:path>
            </a:pathLst>
          </a:custGeom>
          <a:noFill/>
          <a:ln w="6350" cap="flat" cmpd="sng">
            <a:solidFill>
              <a:schemeClr val="bg1">
                <a:lumMod val="65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>
              <a:lnSpc>
                <a:spcPct val="120000"/>
              </a:lnSpc>
            </a:pPr>
            <a:endParaRPr lang="zh-CN" altLang="en-US" sz="1400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TextBox 24"/>
          <p:cNvSpPr txBox="1"/>
          <p:nvPr/>
        </p:nvSpPr>
        <p:spPr>
          <a:xfrm>
            <a:off x="2351271" y="1656761"/>
            <a:ext cx="2122376" cy="7068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特约商户台账 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助农取款商户台账 </a:t>
            </a:r>
          </a:p>
        </p:txBody>
      </p:sp>
      <p:sp>
        <p:nvSpPr>
          <p:cNvPr id="24" name="标题 1"/>
          <p:cNvSpPr txBox="1"/>
          <p:nvPr/>
        </p:nvSpPr>
        <p:spPr>
          <a:xfrm>
            <a:off x="906977" y="267494"/>
            <a:ext cx="3794206" cy="35832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sz="2400" dirty="0">
                <a:latin typeface="Arial" panose="020B0604020202020204" pitchFamily="34" charset="0"/>
                <a:sym typeface="Arial" panose="020B0604020202020204" pitchFamily="34" charset="0"/>
              </a:rPr>
              <a:t>Excel</a:t>
            </a:r>
            <a:r>
              <a:rPr lang="zh-CN" altLang="en-US" sz="2400" dirty="0">
                <a:latin typeface="Arial" panose="020B0604020202020204" pitchFamily="34" charset="0"/>
                <a:sym typeface="Arial" panose="020B0604020202020204" pitchFamily="34" charset="0"/>
              </a:rPr>
              <a:t>数据导入</a:t>
            </a:r>
          </a:p>
        </p:txBody>
      </p:sp>
      <p:sp>
        <p:nvSpPr>
          <p:cNvPr id="20" name="TextBox 24"/>
          <p:cNvSpPr txBox="1"/>
          <p:nvPr/>
        </p:nvSpPr>
        <p:spPr>
          <a:xfrm>
            <a:off x="2993842" y="5946665"/>
            <a:ext cx="2122376" cy="7068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理财本月认购明细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理财本月赎回明细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85148" y="1816477"/>
            <a:ext cx="2564805" cy="3375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公务卡录入及激活明细</a:t>
            </a:r>
          </a:p>
        </p:txBody>
      </p:sp>
      <p:sp>
        <p:nvSpPr>
          <p:cNvPr id="26" name="TextBox 24"/>
          <p:cNvSpPr txBox="1"/>
          <p:nvPr/>
        </p:nvSpPr>
        <p:spPr>
          <a:xfrm>
            <a:off x="8557627" y="5865575"/>
            <a:ext cx="1538883" cy="3375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贷款考核数据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1" grpId="0" animBg="1"/>
      <p:bldP spid="32772" grpId="0" animBg="1"/>
      <p:bldP spid="32773" grpId="0" animBg="1"/>
      <p:bldP spid="32774" grpId="0" animBg="1"/>
      <p:bldP spid="32775" grpId="0" animBg="1"/>
      <p:bldP spid="32776" grpId="0" animBg="1"/>
      <p:bldP spid="32777" grpId="0" animBg="1"/>
      <p:bldP spid="32778" grpId="0" animBg="1"/>
      <p:bldP spid="32779" grpId="0" animBg="1"/>
      <p:bldP spid="32782" grpId="0" animBg="1"/>
      <p:bldP spid="32783" grpId="0" animBg="1"/>
      <p:bldP spid="21" grpId="0"/>
      <p:bldP spid="24" grpId="0"/>
      <p:bldP spid="20" grpId="0"/>
      <p:bldP spid="25" grpId="0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636319" y="2422965"/>
            <a:ext cx="32560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97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第三部分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algn="ctr"/>
            <a:r>
              <a:rPr lang="zh-CN" altLang="en-US" sz="32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    绩效评价体系</a:t>
            </a:r>
            <a:endParaRPr lang="en-US" altLang="zh-CN" sz="506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7230791" y="2284966"/>
            <a:ext cx="0" cy="1997848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67221" y="3936565"/>
            <a:ext cx="1269558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03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259771" y="2248173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5441575" y="2480120"/>
            <a:ext cx="1269558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0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03</a:t>
            </a:r>
            <a:endParaRPr lang="zh-CN" altLang="en-US" sz="7030" b="1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7266" y="2464197"/>
            <a:ext cx="3923877" cy="46919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4"/>
          <p:cNvSpPr/>
          <p:nvPr/>
        </p:nvSpPr>
        <p:spPr>
          <a:xfrm flipV="1">
            <a:off x="2078" y="3845226"/>
            <a:ext cx="4459877" cy="266647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9220" tIns="49610" rIns="99220" bIns="49610" rtlCol="0" anchor="ctr"/>
          <a:lstStyle/>
          <a:p>
            <a:pPr algn="ctr">
              <a:lnSpc>
                <a:spcPct val="120000"/>
              </a:lnSpc>
            </a:pPr>
            <a:endParaRPr lang="en-US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286873" y="3297573"/>
            <a:ext cx="1883484" cy="1882041"/>
            <a:chOff x="3225639" y="4543565"/>
            <a:chExt cx="1735762" cy="1734334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" name="椭圆 5"/>
            <p:cNvSpPr/>
            <p:nvPr/>
          </p:nvSpPr>
          <p:spPr>
            <a:xfrm flipV="1">
              <a:off x="3225639" y="4543565"/>
              <a:ext cx="1735762" cy="17343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32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 rot="10800000" flipV="1">
              <a:off x="3450403" y="4786206"/>
              <a:ext cx="1284515" cy="1284517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72000"/>
                  </a:schemeClr>
                </a:gs>
                <a:gs pos="13000">
                  <a:srgbClr val="000000">
                    <a:tint val="0"/>
                  </a:srgbClr>
                </a:gs>
              </a:gsLst>
              <a:lin ang="8100000" scaled="1"/>
              <a:tileRect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68000"/>
                    </a:schemeClr>
                  </a:gs>
                </a:gsLst>
                <a:lin ang="2700000" scaled="0"/>
              </a:gradFill>
            </a:ln>
            <a:effectLst>
              <a:outerShdw blurRad="304800" dist="254000" dir="2700000" algn="tl" rotWithShape="0">
                <a:prstClr val="black">
                  <a:alpha val="9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accent1"/>
                  </a:solidFill>
                  <a:latin typeface="+mn-lt"/>
                  <a:ea typeface="+mn-ea"/>
                  <a:sym typeface="Arial" panose="020B0604020202020204" pitchFamily="34" charset="0"/>
                </a:rPr>
                <a:t>02</a:t>
              </a:r>
              <a:endParaRPr lang="zh-CN" altLang="en-US" sz="3200" b="1" dirty="0">
                <a:solidFill>
                  <a:schemeClr val="accent1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8" name="矩形 14"/>
          <p:cNvSpPr/>
          <p:nvPr/>
        </p:nvSpPr>
        <p:spPr>
          <a:xfrm>
            <a:off x="2079" y="3271869"/>
            <a:ext cx="7594539" cy="266647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0"/>
                </a:moveTo>
                <a:lnTo>
                  <a:pt x="4571707" y="0"/>
                </a:lnTo>
                <a:lnTo>
                  <a:pt x="4571707" y="242218"/>
                </a:lnTo>
                <a:lnTo>
                  <a:pt x="0" y="2422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9220" tIns="49610" rIns="99220" bIns="49610" rtlCol="0" anchor="ctr"/>
          <a:lstStyle/>
          <a:p>
            <a:pPr algn="ctr">
              <a:lnSpc>
                <a:spcPct val="120000"/>
              </a:lnSpc>
            </a:pPr>
            <a:endParaRPr lang="en-US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654875" y="1659421"/>
            <a:ext cx="1883484" cy="1883593"/>
            <a:chOff x="6131016" y="674750"/>
            <a:chExt cx="1735762" cy="1735763"/>
          </a:xfrm>
        </p:grpSpPr>
        <p:sp>
          <p:nvSpPr>
            <p:cNvPr id="10" name="椭圆 9"/>
            <p:cNvSpPr/>
            <p:nvPr/>
          </p:nvSpPr>
          <p:spPr>
            <a:xfrm>
              <a:off x="6131016" y="674750"/>
              <a:ext cx="1735762" cy="17357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32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6355777" y="899818"/>
              <a:ext cx="1284515" cy="1284517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72000"/>
                  </a:schemeClr>
                </a:gs>
                <a:gs pos="13000">
                  <a:srgbClr val="000000">
                    <a:tint val="0"/>
                  </a:srgbClr>
                </a:gs>
              </a:gsLst>
              <a:lin ang="2700000" scaled="1"/>
              <a:tileRect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68000"/>
                    </a:schemeClr>
                  </a:gs>
                </a:gsLst>
                <a:lin ang="2700000" scaled="0"/>
              </a:gradFill>
            </a:ln>
            <a:effectLst>
              <a:outerShdw blurRad="304800" dist="254000" dir="2700000" algn="tl" rotWithShape="0">
                <a:prstClr val="black">
                  <a:alpha val="9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accent1"/>
                  </a:solidFill>
                  <a:latin typeface="+mn-lt"/>
                  <a:ea typeface="+mn-ea"/>
                  <a:sym typeface="Arial" panose="020B0604020202020204" pitchFamily="34" charset="0"/>
                </a:rPr>
                <a:t>01</a:t>
              </a:r>
              <a:endParaRPr lang="zh-CN" altLang="en-US" sz="3200" b="1" dirty="0">
                <a:solidFill>
                  <a:schemeClr val="accent1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2" name="矩形 14"/>
          <p:cNvSpPr/>
          <p:nvPr/>
        </p:nvSpPr>
        <p:spPr>
          <a:xfrm flipV="1">
            <a:off x="6616019" y="3845226"/>
            <a:ext cx="6242026" cy="266647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9220" tIns="49610" rIns="99220" bIns="49610" rtlCol="0" anchor="ctr"/>
          <a:lstStyle/>
          <a:p>
            <a:pPr algn="ctr">
              <a:lnSpc>
                <a:spcPct val="120000"/>
              </a:lnSpc>
            </a:pPr>
            <a:endParaRPr lang="en-US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4277" y="3846775"/>
            <a:ext cx="1883484" cy="1882041"/>
            <a:chOff x="5227326" y="4543565"/>
            <a:chExt cx="1735762" cy="1734334"/>
          </a:xfrm>
        </p:grpSpPr>
        <p:sp>
          <p:nvSpPr>
            <p:cNvPr id="14" name="椭圆 13"/>
            <p:cNvSpPr/>
            <p:nvPr/>
          </p:nvSpPr>
          <p:spPr>
            <a:xfrm flipV="1">
              <a:off x="5227326" y="4543565"/>
              <a:ext cx="1735762" cy="17343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3200" b="1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0800000" flipV="1">
              <a:off x="5460803" y="4768779"/>
              <a:ext cx="1284516" cy="1284516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72000"/>
                  </a:schemeClr>
                </a:gs>
                <a:gs pos="13000">
                  <a:srgbClr val="000000">
                    <a:tint val="0"/>
                  </a:srgbClr>
                </a:gs>
              </a:gsLst>
              <a:lin ang="5400000" scaled="1"/>
              <a:tileRect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68000"/>
                    </a:schemeClr>
                  </a:gs>
                </a:gsLst>
                <a:lin ang="2700000" scaled="0"/>
              </a:gradFill>
            </a:ln>
            <a:effectLst>
              <a:outerShdw blurRad="304800" dist="254000" dir="2700000" algn="tl" rotWithShape="0">
                <a:prstClr val="black">
                  <a:alpha val="9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accent2"/>
                  </a:solidFill>
                  <a:latin typeface="+mn-lt"/>
                  <a:ea typeface="+mn-ea"/>
                  <a:sym typeface="Arial" panose="020B0604020202020204" pitchFamily="34" charset="0"/>
                </a:rPr>
                <a:t>03</a:t>
              </a:r>
              <a:endParaRPr lang="zh-CN" altLang="en-US" sz="3200" b="1" dirty="0">
                <a:solidFill>
                  <a:schemeClr val="accent2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837087" y="2309994"/>
            <a:ext cx="281591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将采集的数据模型化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58724" y="1589667"/>
            <a:ext cx="1231106" cy="4049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数据模型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34052" y="5572629"/>
            <a:ext cx="2928202" cy="404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设计绩效基础指标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88527" y="5020763"/>
            <a:ext cx="1231106" cy="4049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绩效指标</a:t>
            </a:r>
            <a:endParaRPr lang="en-US" altLang="zh-CN" sz="2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96093" y="4954860"/>
            <a:ext cx="3201834" cy="4067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确定考核部门及指标权重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69784" y="4480421"/>
            <a:ext cx="1231106" cy="4049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考核方案</a:t>
            </a:r>
          </a:p>
        </p:txBody>
      </p:sp>
      <p:sp>
        <p:nvSpPr>
          <p:cNvPr id="22" name="标题 1"/>
          <p:cNvSpPr txBox="1"/>
          <p:nvPr/>
        </p:nvSpPr>
        <p:spPr>
          <a:xfrm>
            <a:off x="906977" y="267494"/>
            <a:ext cx="3794206" cy="35832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/>
              <a:t>绩效评价体系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49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49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49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49"/>
                            </p:stCondLst>
                            <p:childTnLst>
                              <p:par>
                                <p:cTn id="3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99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99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99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99"/>
                            </p:stCondLst>
                            <p:childTnLst>
                              <p:par>
                                <p:cTn id="5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65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91" y="880020"/>
            <a:ext cx="11680216" cy="5976665"/>
          </a:xfrm>
          <a:prstGeom prst="rect">
            <a:avLst/>
          </a:prstGeom>
        </p:spPr>
      </p:pic>
      <p:sp>
        <p:nvSpPr>
          <p:cNvPr id="30" name="标题 1"/>
          <p:cNvSpPr txBox="1"/>
          <p:nvPr/>
        </p:nvSpPr>
        <p:spPr>
          <a:xfrm>
            <a:off x="906977" y="267493"/>
            <a:ext cx="5324660" cy="39650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Arial" panose="020B0604020202020204" pitchFamily="34" charset="0"/>
                <a:sym typeface="Arial" panose="020B0604020202020204" pitchFamily="34" charset="0"/>
              </a:rPr>
              <a:t>数据模型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205239" y="3112269"/>
            <a:ext cx="65527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1</a:t>
            </a:r>
            <a:r>
              <a:rPr lang="zh-CN" altLang="en-US" sz="2200" dirty="0"/>
              <a:t>、已确定</a:t>
            </a:r>
            <a:r>
              <a:rPr lang="en-US" altLang="zh-CN" sz="2200" dirty="0"/>
              <a:t>8</a:t>
            </a:r>
            <a:r>
              <a:rPr lang="zh-CN" altLang="en-US" sz="2200" dirty="0"/>
              <a:t>大类</a:t>
            </a:r>
            <a:r>
              <a:rPr lang="en-US" altLang="zh-CN" sz="2200" dirty="0"/>
              <a:t>55</a:t>
            </a:r>
            <a:r>
              <a:rPr lang="zh-CN" altLang="en-US" sz="2200" dirty="0"/>
              <a:t>项数据模型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en-US" altLang="zh-CN" sz="2200" dirty="0"/>
              <a:t>2</a:t>
            </a:r>
            <a:r>
              <a:rPr lang="zh-CN" altLang="en-US" sz="2200" dirty="0"/>
              <a:t>、数据模型必须在数据采集完成后结果才能正确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en-US" altLang="zh-CN" sz="2200" dirty="0"/>
              <a:t>3</a:t>
            </a:r>
            <a:r>
              <a:rPr lang="zh-CN" altLang="en-US" sz="2200" dirty="0"/>
              <a:t>、生成考核结果前要核对数据模型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09" y="1024036"/>
            <a:ext cx="12198592" cy="5832649"/>
          </a:xfrm>
          <a:prstGeom prst="rect">
            <a:avLst/>
          </a:prstGeom>
        </p:spPr>
      </p:pic>
      <p:sp>
        <p:nvSpPr>
          <p:cNvPr id="30" name="标题 1"/>
          <p:cNvSpPr txBox="1"/>
          <p:nvPr/>
        </p:nvSpPr>
        <p:spPr>
          <a:xfrm>
            <a:off x="906977" y="267493"/>
            <a:ext cx="5324660" cy="39650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Arial" panose="020B0604020202020204" pitchFamily="34" charset="0"/>
                <a:sym typeface="Arial" panose="020B0604020202020204" pitchFamily="34" charset="0"/>
              </a:rPr>
              <a:t>数据模型查询</a:t>
            </a:r>
          </a:p>
        </p:txBody>
      </p:sp>
      <p:sp>
        <p:nvSpPr>
          <p:cNvPr id="6" name="对话气泡: 椭圆形 5"/>
          <p:cNvSpPr/>
          <p:nvPr/>
        </p:nvSpPr>
        <p:spPr>
          <a:xfrm>
            <a:off x="906977" y="3760341"/>
            <a:ext cx="2540943" cy="780776"/>
          </a:xfrm>
          <a:prstGeom prst="wedgeEllipseCallout">
            <a:avLst>
              <a:gd name="adj1" fmla="val 41316"/>
              <a:gd name="adj2" fmla="val -1463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</a:t>
            </a:r>
            <a:r>
              <a:rPr lang="zh-CN" altLang="en-US" dirty="0"/>
              <a:t>、选择要查询的数据模型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对话气泡: 椭圆形 6"/>
          <p:cNvSpPr/>
          <p:nvPr/>
        </p:nvSpPr>
        <p:spPr>
          <a:xfrm>
            <a:off x="3996444" y="2392189"/>
            <a:ext cx="2540943" cy="780776"/>
          </a:xfrm>
          <a:prstGeom prst="wedgeEllipseCallout">
            <a:avLst>
              <a:gd name="adj1" fmla="val -6939"/>
              <a:gd name="adj2" fmla="val -11045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2</a:t>
            </a:r>
            <a:r>
              <a:rPr lang="zh-CN" altLang="en-US" dirty="0"/>
              <a:t>、确定查询日期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对话气泡: 椭圆形 8"/>
          <p:cNvSpPr/>
          <p:nvPr/>
        </p:nvSpPr>
        <p:spPr>
          <a:xfrm>
            <a:off x="7221463" y="1168053"/>
            <a:ext cx="2540943" cy="780776"/>
          </a:xfrm>
          <a:prstGeom prst="wedgeEllipseCallout">
            <a:avLst>
              <a:gd name="adj1" fmla="val -83002"/>
              <a:gd name="adj2" fmla="val 279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3</a:t>
            </a:r>
            <a:r>
              <a:rPr lang="zh-CN" altLang="en-US" dirty="0"/>
              <a:t>、点击查询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6" grpId="0" animBg="1"/>
      <p:bldP spid="7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19" y="808013"/>
            <a:ext cx="11253911" cy="6291453"/>
          </a:xfrm>
          <a:prstGeom prst="rect">
            <a:avLst/>
          </a:prstGeom>
        </p:spPr>
      </p:pic>
      <p:sp>
        <p:nvSpPr>
          <p:cNvPr id="30" name="标题 1"/>
          <p:cNvSpPr txBox="1"/>
          <p:nvPr/>
        </p:nvSpPr>
        <p:spPr>
          <a:xfrm>
            <a:off x="906977" y="267493"/>
            <a:ext cx="5324660" cy="39650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Arial" panose="020B0604020202020204" pitchFamily="34" charset="0"/>
                <a:sym typeface="Arial" panose="020B0604020202020204" pitchFamily="34" charset="0"/>
              </a:rPr>
              <a:t>绩效指标设计</a:t>
            </a:r>
          </a:p>
        </p:txBody>
      </p:sp>
      <p:sp>
        <p:nvSpPr>
          <p:cNvPr id="6" name="对话气泡: 椭圆形 5"/>
          <p:cNvSpPr/>
          <p:nvPr/>
        </p:nvSpPr>
        <p:spPr>
          <a:xfrm>
            <a:off x="7221462" y="2968253"/>
            <a:ext cx="2540943" cy="780776"/>
          </a:xfrm>
          <a:prstGeom prst="wedgeEllipseCallout">
            <a:avLst>
              <a:gd name="adj1" fmla="val -151703"/>
              <a:gd name="adj2" fmla="val -5988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</a:t>
            </a:r>
            <a:r>
              <a:rPr lang="zh-CN" altLang="en-US" dirty="0"/>
              <a:t>、完成值公式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对话气泡: 椭圆形 6"/>
          <p:cNvSpPr/>
          <p:nvPr/>
        </p:nvSpPr>
        <p:spPr>
          <a:xfrm>
            <a:off x="4557167" y="4048373"/>
            <a:ext cx="2540943" cy="780776"/>
          </a:xfrm>
          <a:prstGeom prst="wedgeEllipseCallout">
            <a:avLst>
              <a:gd name="adj1" fmla="val 27821"/>
              <a:gd name="adj2" fmla="val 17035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2</a:t>
            </a:r>
            <a:r>
              <a:rPr lang="zh-CN" altLang="en-US" dirty="0"/>
              <a:t>、目标值公式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对话气泡: 椭圆形 8"/>
          <p:cNvSpPr/>
          <p:nvPr/>
        </p:nvSpPr>
        <p:spPr>
          <a:xfrm>
            <a:off x="4413151" y="1009757"/>
            <a:ext cx="2540943" cy="780776"/>
          </a:xfrm>
          <a:prstGeom prst="wedgeEllipseCallout">
            <a:avLst>
              <a:gd name="adj1" fmla="val -83002"/>
              <a:gd name="adj2" fmla="val 279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3</a:t>
            </a:r>
            <a:r>
              <a:rPr lang="zh-CN" altLang="en-US" dirty="0"/>
              <a:t>、评分办法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6" grpId="0" animBg="1"/>
      <p:bldP spid="7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522" y="808013"/>
            <a:ext cx="11031705" cy="6210966"/>
          </a:xfrm>
          <a:prstGeom prst="rect">
            <a:avLst/>
          </a:prstGeom>
        </p:spPr>
      </p:pic>
      <p:sp>
        <p:nvSpPr>
          <p:cNvPr id="30" name="标题 1"/>
          <p:cNvSpPr txBox="1"/>
          <p:nvPr/>
        </p:nvSpPr>
        <p:spPr>
          <a:xfrm>
            <a:off x="906977" y="267493"/>
            <a:ext cx="5324660" cy="39650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Arial" panose="020B0604020202020204" pitchFamily="34" charset="0"/>
                <a:sym typeface="Arial" panose="020B0604020202020204" pitchFamily="34" charset="0"/>
              </a:rPr>
              <a:t>绩效指标设计</a:t>
            </a:r>
          </a:p>
        </p:txBody>
      </p:sp>
      <p:sp>
        <p:nvSpPr>
          <p:cNvPr id="6" name="对话气泡: 椭圆形 5"/>
          <p:cNvSpPr/>
          <p:nvPr/>
        </p:nvSpPr>
        <p:spPr>
          <a:xfrm>
            <a:off x="7221462" y="2968253"/>
            <a:ext cx="3240361" cy="780776"/>
          </a:xfrm>
          <a:prstGeom prst="wedgeEllipseCallout">
            <a:avLst>
              <a:gd name="adj1" fmla="val 59310"/>
              <a:gd name="adj2" fmla="val -21692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</a:t>
            </a:r>
            <a:r>
              <a:rPr lang="zh-CN" altLang="en-US" dirty="0"/>
              <a:t>、选择考核方案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对话气泡: 椭圆形 6"/>
          <p:cNvSpPr/>
          <p:nvPr/>
        </p:nvSpPr>
        <p:spPr>
          <a:xfrm>
            <a:off x="1846450" y="5776565"/>
            <a:ext cx="2540943" cy="780776"/>
          </a:xfrm>
          <a:prstGeom prst="wedgeEllipseCallout">
            <a:avLst>
              <a:gd name="adj1" fmla="val -22479"/>
              <a:gd name="adj2" fmla="val -17167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2</a:t>
            </a:r>
            <a:r>
              <a:rPr lang="zh-CN" altLang="en-US" dirty="0"/>
              <a:t>、设定考核权重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对话气泡: 椭圆形 8"/>
          <p:cNvSpPr/>
          <p:nvPr/>
        </p:nvSpPr>
        <p:spPr>
          <a:xfrm>
            <a:off x="3499794" y="2680221"/>
            <a:ext cx="2952328" cy="780776"/>
          </a:xfrm>
          <a:prstGeom prst="wedgeEllipseCallout">
            <a:avLst>
              <a:gd name="adj1" fmla="val -114548"/>
              <a:gd name="adj2" fmla="val -1876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3</a:t>
            </a:r>
            <a:r>
              <a:rPr lang="zh-CN" altLang="en-US" dirty="0"/>
              <a:t>、选择适用部门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对话气泡: 椭圆形 7"/>
          <p:cNvSpPr/>
          <p:nvPr/>
        </p:nvSpPr>
        <p:spPr>
          <a:xfrm>
            <a:off x="5997327" y="819325"/>
            <a:ext cx="2952328" cy="780776"/>
          </a:xfrm>
          <a:prstGeom prst="wedgeEllipseCallout">
            <a:avLst>
              <a:gd name="adj1" fmla="val 106833"/>
              <a:gd name="adj2" fmla="val 1065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3</a:t>
            </a:r>
            <a:r>
              <a:rPr lang="zh-CN" altLang="en-US" dirty="0"/>
              <a:t>、保存考核结果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6" grpId="0" animBg="1"/>
      <p:bldP spid="7" grpId="0" animBg="1"/>
      <p:bldP spid="9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0"/>
          <a:stretch>
            <a:fillRect/>
          </a:stretch>
        </p:blipFill>
        <p:spPr>
          <a:xfrm>
            <a:off x="7943789" y="2588078"/>
            <a:ext cx="4914608" cy="46445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13351" y="2680221"/>
            <a:ext cx="2378075" cy="1300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/>
            <a:r>
              <a:rPr lang="zh-CN" altLang="en-US" sz="197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第一部分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algn="l"/>
            <a:r>
              <a:rPr lang="zh-CN" altLang="en-US" sz="506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32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系统概述</a:t>
            </a: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023847" y="2542222"/>
            <a:ext cx="0" cy="1997848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0277" y="4193821"/>
            <a:ext cx="1269558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01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052827" y="2505429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4234631" y="2737376"/>
            <a:ext cx="1269558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0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01</a:t>
            </a:r>
            <a:endParaRPr lang="zh-CN" altLang="en-US" sz="7030" b="1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45599" y="3112269"/>
            <a:ext cx="4683728" cy="45235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213351" y="2680221"/>
            <a:ext cx="2957861" cy="1301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97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第四方面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algn="ctr"/>
            <a:r>
              <a:rPr lang="zh-CN" altLang="en-US" sz="506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32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考核结果</a:t>
            </a:r>
            <a:endParaRPr lang="en-US" altLang="zh-CN" sz="506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023847" y="2542222"/>
            <a:ext cx="0" cy="1997848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60277" y="4193821"/>
            <a:ext cx="1269558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04</a:t>
            </a:r>
            <a:endParaRPr lang="zh-CN" altLang="en-US" sz="22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052827" y="2505429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4234631" y="2737376"/>
            <a:ext cx="1269558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0" b="1" dirty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04</a:t>
            </a:r>
            <a:endParaRPr lang="zh-CN" altLang="en-US" sz="7030" b="1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7009" y="1279108"/>
            <a:ext cx="5258739" cy="5772726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9398266" y="4466671"/>
            <a:ext cx="3149742" cy="2585163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561" name="组合 38"/>
          <p:cNvGrpSpPr/>
          <p:nvPr/>
        </p:nvGrpSpPr>
        <p:grpSpPr bwMode="auto">
          <a:xfrm>
            <a:off x="6014148" y="1312069"/>
            <a:ext cx="992815" cy="992816"/>
            <a:chOff x="0" y="0"/>
            <a:chExt cx="941070" cy="941070"/>
          </a:xfrm>
          <a:solidFill>
            <a:schemeClr val="accent1"/>
          </a:solidFill>
        </p:grpSpPr>
        <p:sp>
          <p:nvSpPr>
            <p:cNvPr id="23562" name="圆角矩形 4"/>
            <p:cNvSpPr>
              <a:spLocks noChangeArrowheads="1"/>
            </p:cNvSpPr>
            <p:nvPr/>
          </p:nvSpPr>
          <p:spPr bwMode="auto">
            <a:xfrm>
              <a:off x="0" y="0"/>
              <a:ext cx="941070" cy="941070"/>
            </a:xfrm>
            <a:prstGeom prst="roundRect">
              <a:avLst>
                <a:gd name="adj" fmla="val 13333"/>
              </a:avLst>
            </a:prstGeom>
            <a:grpFill/>
            <a:ln w="12700" cmpd="sng">
              <a:solidFill>
                <a:schemeClr val="bg1">
                  <a:alpha val="59000"/>
                </a:schemeClr>
              </a:solidFill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563" name="Freeform 10"/>
            <p:cNvSpPr>
              <a:spLocks noEditPoints="1"/>
            </p:cNvSpPr>
            <p:nvPr/>
          </p:nvSpPr>
          <p:spPr bwMode="auto">
            <a:xfrm>
              <a:off x="174430" y="206113"/>
              <a:ext cx="628568" cy="528844"/>
            </a:xfrm>
            <a:custGeom>
              <a:avLst/>
              <a:gdLst>
                <a:gd name="T0" fmla="*/ 1050 w 1051"/>
                <a:gd name="T1" fmla="*/ 533 h 884"/>
                <a:gd name="T2" fmla="*/ 1048 w 1051"/>
                <a:gd name="T3" fmla="*/ 520 h 884"/>
                <a:gd name="T4" fmla="*/ 1046 w 1051"/>
                <a:gd name="T5" fmla="*/ 505 h 884"/>
                <a:gd name="T6" fmla="*/ 1042 w 1051"/>
                <a:gd name="T7" fmla="*/ 489 h 884"/>
                <a:gd name="T8" fmla="*/ 1040 w 1051"/>
                <a:gd name="T9" fmla="*/ 479 h 884"/>
                <a:gd name="T10" fmla="*/ 1034 w 1051"/>
                <a:gd name="T11" fmla="*/ 460 h 884"/>
                <a:gd name="T12" fmla="*/ 1034 w 1051"/>
                <a:gd name="T13" fmla="*/ 459 h 884"/>
                <a:gd name="T14" fmla="*/ 894 w 1051"/>
                <a:gd name="T15" fmla="*/ 287 h 884"/>
                <a:gd name="T16" fmla="*/ 889 w 1051"/>
                <a:gd name="T17" fmla="*/ 284 h 884"/>
                <a:gd name="T18" fmla="*/ 873 w 1051"/>
                <a:gd name="T19" fmla="*/ 275 h 884"/>
                <a:gd name="T20" fmla="*/ 863 w 1051"/>
                <a:gd name="T21" fmla="*/ 271 h 884"/>
                <a:gd name="T22" fmla="*/ 848 w 1051"/>
                <a:gd name="T23" fmla="*/ 264 h 884"/>
                <a:gd name="T24" fmla="*/ 837 w 1051"/>
                <a:gd name="T25" fmla="*/ 260 h 884"/>
                <a:gd name="T26" fmla="*/ 821 w 1051"/>
                <a:gd name="T27" fmla="*/ 255 h 884"/>
                <a:gd name="T28" fmla="*/ 819 w 1051"/>
                <a:gd name="T29" fmla="*/ 254 h 884"/>
                <a:gd name="T30" fmla="*/ 511 w 1051"/>
                <a:gd name="T31" fmla="*/ 0 h 884"/>
                <a:gd name="T32" fmla="*/ 196 w 1051"/>
                <a:gd name="T33" fmla="*/ 315 h 884"/>
                <a:gd name="T34" fmla="*/ 197 w 1051"/>
                <a:gd name="T35" fmla="*/ 330 h 884"/>
                <a:gd name="T36" fmla="*/ 0 w 1051"/>
                <a:gd name="T37" fmla="*/ 600 h 884"/>
                <a:gd name="T38" fmla="*/ 283 w 1051"/>
                <a:gd name="T39" fmla="*/ 884 h 884"/>
                <a:gd name="T40" fmla="*/ 730 w 1051"/>
                <a:gd name="T41" fmla="*/ 884 h 884"/>
                <a:gd name="T42" fmla="*/ 1051 w 1051"/>
                <a:gd name="T43" fmla="*/ 562 h 884"/>
                <a:gd name="T44" fmla="*/ 1050 w 1051"/>
                <a:gd name="T45" fmla="*/ 533 h 884"/>
                <a:gd name="T46" fmla="*/ 730 w 1051"/>
                <a:gd name="T47" fmla="*/ 825 h 884"/>
                <a:gd name="T48" fmla="*/ 283 w 1051"/>
                <a:gd name="T49" fmla="*/ 825 h 884"/>
                <a:gd name="T50" fmla="*/ 59 w 1051"/>
                <a:gd name="T51" fmla="*/ 600 h 884"/>
                <a:gd name="T52" fmla="*/ 205 w 1051"/>
                <a:gd name="T53" fmla="*/ 389 h 884"/>
                <a:gd name="T54" fmla="*/ 265 w 1051"/>
                <a:gd name="T55" fmla="*/ 512 h 884"/>
                <a:gd name="T56" fmla="*/ 288 w 1051"/>
                <a:gd name="T57" fmla="*/ 523 h 884"/>
                <a:gd name="T58" fmla="*/ 307 w 1051"/>
                <a:gd name="T59" fmla="*/ 516 h 884"/>
                <a:gd name="T60" fmla="*/ 311 w 1051"/>
                <a:gd name="T61" fmla="*/ 475 h 884"/>
                <a:gd name="T62" fmla="*/ 257 w 1051"/>
                <a:gd name="T63" fmla="*/ 348 h 884"/>
                <a:gd name="T64" fmla="*/ 257 w 1051"/>
                <a:gd name="T65" fmla="*/ 348 h 884"/>
                <a:gd name="T66" fmla="*/ 255 w 1051"/>
                <a:gd name="T67" fmla="*/ 331 h 884"/>
                <a:gd name="T68" fmla="*/ 255 w 1051"/>
                <a:gd name="T69" fmla="*/ 315 h 884"/>
                <a:gd name="T70" fmla="*/ 511 w 1051"/>
                <a:gd name="T71" fmla="*/ 59 h 884"/>
                <a:gd name="T72" fmla="*/ 756 w 1051"/>
                <a:gd name="T73" fmla="*/ 243 h 884"/>
                <a:gd name="T74" fmla="*/ 730 w 1051"/>
                <a:gd name="T75" fmla="*/ 241 h 884"/>
                <a:gd name="T76" fmla="*/ 532 w 1051"/>
                <a:gd name="T77" fmla="*/ 310 h 884"/>
                <a:gd name="T78" fmla="*/ 527 w 1051"/>
                <a:gd name="T79" fmla="*/ 351 h 884"/>
                <a:gd name="T80" fmla="*/ 568 w 1051"/>
                <a:gd name="T81" fmla="*/ 356 h 884"/>
                <a:gd name="T82" fmla="*/ 730 w 1051"/>
                <a:gd name="T83" fmla="*/ 300 h 884"/>
                <a:gd name="T84" fmla="*/ 792 w 1051"/>
                <a:gd name="T85" fmla="*/ 307 h 884"/>
                <a:gd name="T86" fmla="*/ 846 w 1051"/>
                <a:gd name="T87" fmla="*/ 327 h 884"/>
                <a:gd name="T88" fmla="*/ 851 w 1051"/>
                <a:gd name="T89" fmla="*/ 330 h 884"/>
                <a:gd name="T90" fmla="*/ 866 w 1051"/>
                <a:gd name="T91" fmla="*/ 338 h 884"/>
                <a:gd name="T92" fmla="*/ 871 w 1051"/>
                <a:gd name="T93" fmla="*/ 341 h 884"/>
                <a:gd name="T94" fmla="*/ 886 w 1051"/>
                <a:gd name="T95" fmla="*/ 352 h 884"/>
                <a:gd name="T96" fmla="*/ 888 w 1051"/>
                <a:gd name="T97" fmla="*/ 353 h 884"/>
                <a:gd name="T98" fmla="*/ 977 w 1051"/>
                <a:gd name="T99" fmla="*/ 473 h 884"/>
                <a:gd name="T100" fmla="*/ 978 w 1051"/>
                <a:gd name="T101" fmla="*/ 476 h 884"/>
                <a:gd name="T102" fmla="*/ 983 w 1051"/>
                <a:gd name="T103" fmla="*/ 493 h 884"/>
                <a:gd name="T104" fmla="*/ 985 w 1051"/>
                <a:gd name="T105" fmla="*/ 500 h 884"/>
                <a:gd name="T106" fmla="*/ 988 w 1051"/>
                <a:gd name="T107" fmla="*/ 515 h 884"/>
                <a:gd name="T108" fmla="*/ 990 w 1051"/>
                <a:gd name="T109" fmla="*/ 527 h 884"/>
                <a:gd name="T110" fmla="*/ 991 w 1051"/>
                <a:gd name="T111" fmla="*/ 538 h 884"/>
                <a:gd name="T112" fmla="*/ 993 w 1051"/>
                <a:gd name="T113" fmla="*/ 562 h 884"/>
                <a:gd name="T114" fmla="*/ 730 w 1051"/>
                <a:gd name="T115" fmla="*/ 825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51" h="884">
                  <a:moveTo>
                    <a:pt x="1050" y="533"/>
                  </a:moveTo>
                  <a:cubicBezTo>
                    <a:pt x="1049" y="529"/>
                    <a:pt x="1049" y="525"/>
                    <a:pt x="1048" y="520"/>
                  </a:cubicBezTo>
                  <a:cubicBezTo>
                    <a:pt x="1048" y="515"/>
                    <a:pt x="1047" y="510"/>
                    <a:pt x="1046" y="505"/>
                  </a:cubicBezTo>
                  <a:cubicBezTo>
                    <a:pt x="1045" y="500"/>
                    <a:pt x="1044" y="494"/>
                    <a:pt x="1042" y="489"/>
                  </a:cubicBezTo>
                  <a:cubicBezTo>
                    <a:pt x="1042" y="485"/>
                    <a:pt x="1041" y="482"/>
                    <a:pt x="1040" y="479"/>
                  </a:cubicBezTo>
                  <a:cubicBezTo>
                    <a:pt x="1038" y="473"/>
                    <a:pt x="1036" y="466"/>
                    <a:pt x="1034" y="460"/>
                  </a:cubicBezTo>
                  <a:cubicBezTo>
                    <a:pt x="1034" y="459"/>
                    <a:pt x="1034" y="459"/>
                    <a:pt x="1034" y="459"/>
                  </a:cubicBezTo>
                  <a:cubicBezTo>
                    <a:pt x="1009" y="386"/>
                    <a:pt x="959" y="326"/>
                    <a:pt x="894" y="287"/>
                  </a:cubicBezTo>
                  <a:cubicBezTo>
                    <a:pt x="893" y="286"/>
                    <a:pt x="891" y="285"/>
                    <a:pt x="889" y="284"/>
                  </a:cubicBezTo>
                  <a:cubicBezTo>
                    <a:pt x="884" y="281"/>
                    <a:pt x="878" y="278"/>
                    <a:pt x="873" y="275"/>
                  </a:cubicBezTo>
                  <a:cubicBezTo>
                    <a:pt x="870" y="274"/>
                    <a:pt x="867" y="272"/>
                    <a:pt x="863" y="271"/>
                  </a:cubicBezTo>
                  <a:cubicBezTo>
                    <a:pt x="858" y="268"/>
                    <a:pt x="853" y="266"/>
                    <a:pt x="848" y="264"/>
                  </a:cubicBezTo>
                  <a:cubicBezTo>
                    <a:pt x="844" y="262"/>
                    <a:pt x="840" y="261"/>
                    <a:pt x="837" y="260"/>
                  </a:cubicBezTo>
                  <a:cubicBezTo>
                    <a:pt x="831" y="258"/>
                    <a:pt x="826" y="256"/>
                    <a:pt x="821" y="255"/>
                  </a:cubicBezTo>
                  <a:cubicBezTo>
                    <a:pt x="820" y="254"/>
                    <a:pt x="819" y="254"/>
                    <a:pt x="819" y="254"/>
                  </a:cubicBezTo>
                  <a:cubicBezTo>
                    <a:pt x="790" y="108"/>
                    <a:pt x="661" y="0"/>
                    <a:pt x="511" y="0"/>
                  </a:cubicBezTo>
                  <a:cubicBezTo>
                    <a:pt x="337" y="0"/>
                    <a:pt x="196" y="141"/>
                    <a:pt x="196" y="315"/>
                  </a:cubicBezTo>
                  <a:cubicBezTo>
                    <a:pt x="196" y="320"/>
                    <a:pt x="196" y="325"/>
                    <a:pt x="197" y="330"/>
                  </a:cubicBezTo>
                  <a:cubicBezTo>
                    <a:pt x="81" y="367"/>
                    <a:pt x="0" y="477"/>
                    <a:pt x="0" y="600"/>
                  </a:cubicBezTo>
                  <a:cubicBezTo>
                    <a:pt x="0" y="756"/>
                    <a:pt x="127" y="884"/>
                    <a:pt x="283" y="884"/>
                  </a:cubicBezTo>
                  <a:cubicBezTo>
                    <a:pt x="730" y="884"/>
                    <a:pt x="730" y="884"/>
                    <a:pt x="730" y="884"/>
                  </a:cubicBezTo>
                  <a:cubicBezTo>
                    <a:pt x="907" y="884"/>
                    <a:pt x="1051" y="739"/>
                    <a:pt x="1051" y="562"/>
                  </a:cubicBezTo>
                  <a:cubicBezTo>
                    <a:pt x="1051" y="552"/>
                    <a:pt x="1051" y="543"/>
                    <a:pt x="1050" y="533"/>
                  </a:cubicBezTo>
                  <a:close/>
                  <a:moveTo>
                    <a:pt x="730" y="825"/>
                  </a:moveTo>
                  <a:cubicBezTo>
                    <a:pt x="283" y="825"/>
                    <a:pt x="283" y="825"/>
                    <a:pt x="283" y="825"/>
                  </a:cubicBezTo>
                  <a:cubicBezTo>
                    <a:pt x="159" y="825"/>
                    <a:pt x="59" y="724"/>
                    <a:pt x="59" y="600"/>
                  </a:cubicBezTo>
                  <a:cubicBezTo>
                    <a:pt x="59" y="506"/>
                    <a:pt x="119" y="421"/>
                    <a:pt x="205" y="389"/>
                  </a:cubicBezTo>
                  <a:cubicBezTo>
                    <a:pt x="216" y="434"/>
                    <a:pt x="236" y="476"/>
                    <a:pt x="265" y="512"/>
                  </a:cubicBezTo>
                  <a:cubicBezTo>
                    <a:pt x="271" y="519"/>
                    <a:pt x="280" y="523"/>
                    <a:pt x="288" y="523"/>
                  </a:cubicBezTo>
                  <a:cubicBezTo>
                    <a:pt x="295" y="523"/>
                    <a:pt x="301" y="520"/>
                    <a:pt x="307" y="516"/>
                  </a:cubicBezTo>
                  <a:cubicBezTo>
                    <a:pt x="319" y="506"/>
                    <a:pt x="321" y="487"/>
                    <a:pt x="311" y="475"/>
                  </a:cubicBezTo>
                  <a:cubicBezTo>
                    <a:pt x="281" y="438"/>
                    <a:pt x="263" y="395"/>
                    <a:pt x="257" y="348"/>
                  </a:cubicBezTo>
                  <a:cubicBezTo>
                    <a:pt x="257" y="348"/>
                    <a:pt x="257" y="348"/>
                    <a:pt x="257" y="348"/>
                  </a:cubicBezTo>
                  <a:cubicBezTo>
                    <a:pt x="256" y="342"/>
                    <a:pt x="256" y="336"/>
                    <a:pt x="255" y="331"/>
                  </a:cubicBezTo>
                  <a:cubicBezTo>
                    <a:pt x="255" y="326"/>
                    <a:pt x="255" y="320"/>
                    <a:pt x="255" y="315"/>
                  </a:cubicBezTo>
                  <a:cubicBezTo>
                    <a:pt x="255" y="174"/>
                    <a:pt x="369" y="59"/>
                    <a:pt x="511" y="59"/>
                  </a:cubicBezTo>
                  <a:cubicBezTo>
                    <a:pt x="625" y="59"/>
                    <a:pt x="724" y="136"/>
                    <a:pt x="756" y="243"/>
                  </a:cubicBezTo>
                  <a:cubicBezTo>
                    <a:pt x="747" y="242"/>
                    <a:pt x="739" y="241"/>
                    <a:pt x="730" y="241"/>
                  </a:cubicBezTo>
                  <a:cubicBezTo>
                    <a:pt x="657" y="241"/>
                    <a:pt x="589" y="265"/>
                    <a:pt x="532" y="310"/>
                  </a:cubicBezTo>
                  <a:cubicBezTo>
                    <a:pt x="519" y="320"/>
                    <a:pt x="517" y="338"/>
                    <a:pt x="527" y="351"/>
                  </a:cubicBezTo>
                  <a:cubicBezTo>
                    <a:pt x="537" y="364"/>
                    <a:pt x="555" y="366"/>
                    <a:pt x="568" y="356"/>
                  </a:cubicBezTo>
                  <a:cubicBezTo>
                    <a:pt x="615" y="319"/>
                    <a:pt x="671" y="300"/>
                    <a:pt x="730" y="300"/>
                  </a:cubicBezTo>
                  <a:cubicBezTo>
                    <a:pt x="751" y="300"/>
                    <a:pt x="772" y="303"/>
                    <a:pt x="792" y="307"/>
                  </a:cubicBezTo>
                  <a:cubicBezTo>
                    <a:pt x="811" y="312"/>
                    <a:pt x="829" y="319"/>
                    <a:pt x="846" y="327"/>
                  </a:cubicBezTo>
                  <a:cubicBezTo>
                    <a:pt x="848" y="328"/>
                    <a:pt x="849" y="329"/>
                    <a:pt x="851" y="330"/>
                  </a:cubicBezTo>
                  <a:cubicBezTo>
                    <a:pt x="856" y="332"/>
                    <a:pt x="861" y="335"/>
                    <a:pt x="866" y="338"/>
                  </a:cubicBezTo>
                  <a:cubicBezTo>
                    <a:pt x="868" y="339"/>
                    <a:pt x="869" y="340"/>
                    <a:pt x="871" y="341"/>
                  </a:cubicBezTo>
                  <a:cubicBezTo>
                    <a:pt x="876" y="344"/>
                    <a:pt x="881" y="348"/>
                    <a:pt x="886" y="352"/>
                  </a:cubicBezTo>
                  <a:cubicBezTo>
                    <a:pt x="887" y="352"/>
                    <a:pt x="888" y="353"/>
                    <a:pt x="888" y="353"/>
                  </a:cubicBezTo>
                  <a:cubicBezTo>
                    <a:pt x="928" y="384"/>
                    <a:pt x="959" y="425"/>
                    <a:pt x="977" y="473"/>
                  </a:cubicBezTo>
                  <a:cubicBezTo>
                    <a:pt x="977" y="474"/>
                    <a:pt x="977" y="475"/>
                    <a:pt x="978" y="476"/>
                  </a:cubicBezTo>
                  <a:cubicBezTo>
                    <a:pt x="980" y="481"/>
                    <a:pt x="981" y="487"/>
                    <a:pt x="983" y="493"/>
                  </a:cubicBezTo>
                  <a:cubicBezTo>
                    <a:pt x="984" y="495"/>
                    <a:pt x="984" y="498"/>
                    <a:pt x="985" y="500"/>
                  </a:cubicBezTo>
                  <a:cubicBezTo>
                    <a:pt x="986" y="505"/>
                    <a:pt x="987" y="510"/>
                    <a:pt x="988" y="515"/>
                  </a:cubicBezTo>
                  <a:cubicBezTo>
                    <a:pt x="989" y="519"/>
                    <a:pt x="989" y="523"/>
                    <a:pt x="990" y="527"/>
                  </a:cubicBezTo>
                  <a:cubicBezTo>
                    <a:pt x="990" y="530"/>
                    <a:pt x="991" y="534"/>
                    <a:pt x="991" y="538"/>
                  </a:cubicBezTo>
                  <a:cubicBezTo>
                    <a:pt x="992" y="546"/>
                    <a:pt x="993" y="554"/>
                    <a:pt x="993" y="562"/>
                  </a:cubicBezTo>
                  <a:cubicBezTo>
                    <a:pt x="993" y="707"/>
                    <a:pt x="875" y="825"/>
                    <a:pt x="730" y="8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3564" name="组合 40"/>
          <p:cNvGrpSpPr/>
          <p:nvPr/>
        </p:nvGrpSpPr>
        <p:grpSpPr bwMode="auto">
          <a:xfrm>
            <a:off x="6054790" y="4336405"/>
            <a:ext cx="992816" cy="992816"/>
            <a:chOff x="0" y="0"/>
            <a:chExt cx="941070" cy="941070"/>
          </a:xfrm>
          <a:solidFill>
            <a:schemeClr val="accent3"/>
          </a:solidFill>
        </p:grpSpPr>
        <p:sp>
          <p:nvSpPr>
            <p:cNvPr id="23565" name="圆角矩形 19"/>
            <p:cNvSpPr>
              <a:spLocks noChangeArrowheads="1"/>
            </p:cNvSpPr>
            <p:nvPr/>
          </p:nvSpPr>
          <p:spPr bwMode="auto">
            <a:xfrm>
              <a:off x="0" y="0"/>
              <a:ext cx="941070" cy="941070"/>
            </a:xfrm>
            <a:prstGeom prst="roundRect">
              <a:avLst>
                <a:gd name="adj" fmla="val 13333"/>
              </a:avLst>
            </a:prstGeom>
            <a:grpFill/>
            <a:ln w="12700" cmpd="sng">
              <a:solidFill>
                <a:schemeClr val="bg1">
                  <a:alpha val="59000"/>
                </a:schemeClr>
              </a:solidFill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3566" name="Freeform 11"/>
            <p:cNvSpPr>
              <a:spLocks noEditPoints="1"/>
            </p:cNvSpPr>
            <p:nvPr/>
          </p:nvSpPr>
          <p:spPr bwMode="auto">
            <a:xfrm>
              <a:off x="162294" y="129606"/>
              <a:ext cx="616481" cy="664833"/>
            </a:xfrm>
            <a:custGeom>
              <a:avLst/>
              <a:gdLst>
                <a:gd name="T0" fmla="*/ 1027 w 1031"/>
                <a:gd name="T1" fmla="*/ 227 h 1107"/>
                <a:gd name="T2" fmla="*/ 1023 w 1031"/>
                <a:gd name="T3" fmla="*/ 205 h 1107"/>
                <a:gd name="T4" fmla="*/ 655 w 1031"/>
                <a:gd name="T5" fmla="*/ 7 h 1107"/>
                <a:gd name="T6" fmla="*/ 376 w 1031"/>
                <a:gd name="T7" fmla="*/ 7 h 1107"/>
                <a:gd name="T8" fmla="*/ 8 w 1031"/>
                <a:gd name="T9" fmla="*/ 205 h 1107"/>
                <a:gd name="T10" fmla="*/ 3 w 1031"/>
                <a:gd name="T11" fmla="*/ 227 h 1107"/>
                <a:gd name="T12" fmla="*/ 3 w 1031"/>
                <a:gd name="T13" fmla="*/ 592 h 1107"/>
                <a:gd name="T14" fmla="*/ 8 w 1031"/>
                <a:gd name="T15" fmla="*/ 614 h 1107"/>
                <a:gd name="T16" fmla="*/ 137 w 1031"/>
                <a:gd name="T17" fmla="*/ 876 h 1107"/>
                <a:gd name="T18" fmla="*/ 501 w 1031"/>
                <a:gd name="T19" fmla="*/ 1103 h 1107"/>
                <a:gd name="T20" fmla="*/ 530 w 1031"/>
                <a:gd name="T21" fmla="*/ 1103 h 1107"/>
                <a:gd name="T22" fmla="*/ 894 w 1031"/>
                <a:gd name="T23" fmla="*/ 876 h 1107"/>
                <a:gd name="T24" fmla="*/ 1023 w 1031"/>
                <a:gd name="T25" fmla="*/ 614 h 1107"/>
                <a:gd name="T26" fmla="*/ 1027 w 1031"/>
                <a:gd name="T27" fmla="*/ 592 h 1107"/>
                <a:gd name="T28" fmla="*/ 515 w 1031"/>
                <a:gd name="T29" fmla="*/ 594 h 1107"/>
                <a:gd name="T30" fmla="*/ 515 w 1031"/>
                <a:gd name="T31" fmla="*/ 225 h 1107"/>
                <a:gd name="T32" fmla="*/ 515 w 1031"/>
                <a:gd name="T33" fmla="*/ 594 h 1107"/>
                <a:gd name="T34" fmla="*/ 993 w 1031"/>
                <a:gd name="T35" fmla="*/ 222 h 1107"/>
                <a:gd name="T36" fmla="*/ 537 w 1031"/>
                <a:gd name="T37" fmla="*/ 204 h 1107"/>
                <a:gd name="T38" fmla="*/ 360 w 1031"/>
                <a:gd name="T39" fmla="*/ 35 h 1107"/>
                <a:gd name="T40" fmla="*/ 170 w 1031"/>
                <a:gd name="T41" fmla="*/ 390 h 1107"/>
                <a:gd name="T42" fmla="*/ 360 w 1031"/>
                <a:gd name="T43" fmla="*/ 35 h 1107"/>
                <a:gd name="T44" fmla="*/ 493 w 1031"/>
                <a:gd name="T45" fmla="*/ 615 h 1107"/>
                <a:gd name="T46" fmla="*/ 37 w 1031"/>
                <a:gd name="T47" fmla="*/ 597 h 1107"/>
                <a:gd name="T48" fmla="*/ 835 w 1031"/>
                <a:gd name="T49" fmla="*/ 859 h 1107"/>
                <a:gd name="T50" fmla="*/ 196 w 1031"/>
                <a:gd name="T51" fmla="*/ 859 h 1107"/>
                <a:gd name="T52" fmla="*/ 349 w 1031"/>
                <a:gd name="T53" fmla="*/ 828 h 1107"/>
                <a:gd name="T54" fmla="*/ 515 w 1031"/>
                <a:gd name="T55" fmla="*/ 658 h 1107"/>
                <a:gd name="T56" fmla="*/ 681 w 1031"/>
                <a:gd name="T57" fmla="*/ 828 h 1107"/>
                <a:gd name="T58" fmla="*/ 835 w 1031"/>
                <a:gd name="T59" fmla="*/ 859 h 1107"/>
                <a:gd name="T60" fmla="*/ 537 w 1031"/>
                <a:gd name="T61" fmla="*/ 615 h 1107"/>
                <a:gd name="T62" fmla="*/ 993 w 1031"/>
                <a:gd name="T63" fmla="*/ 597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1" h="1107">
                  <a:moveTo>
                    <a:pt x="883" y="409"/>
                  </a:moveTo>
                  <a:cubicBezTo>
                    <a:pt x="1027" y="227"/>
                    <a:pt x="1027" y="227"/>
                    <a:pt x="1027" y="227"/>
                  </a:cubicBezTo>
                  <a:cubicBezTo>
                    <a:pt x="1030" y="224"/>
                    <a:pt x="1031" y="219"/>
                    <a:pt x="1030" y="215"/>
                  </a:cubicBezTo>
                  <a:cubicBezTo>
                    <a:pt x="1029" y="211"/>
                    <a:pt x="1026" y="207"/>
                    <a:pt x="1023" y="205"/>
                  </a:cubicBezTo>
                  <a:cubicBezTo>
                    <a:pt x="674" y="4"/>
                    <a:pt x="674" y="4"/>
                    <a:pt x="674" y="4"/>
                  </a:cubicBezTo>
                  <a:cubicBezTo>
                    <a:pt x="667" y="0"/>
                    <a:pt x="659" y="1"/>
                    <a:pt x="655" y="7"/>
                  </a:cubicBezTo>
                  <a:cubicBezTo>
                    <a:pt x="515" y="184"/>
                    <a:pt x="515" y="184"/>
                    <a:pt x="515" y="184"/>
                  </a:cubicBezTo>
                  <a:cubicBezTo>
                    <a:pt x="376" y="7"/>
                    <a:pt x="376" y="7"/>
                    <a:pt x="376" y="7"/>
                  </a:cubicBezTo>
                  <a:cubicBezTo>
                    <a:pt x="371" y="1"/>
                    <a:pt x="363" y="0"/>
                    <a:pt x="357" y="4"/>
                  </a:cubicBezTo>
                  <a:cubicBezTo>
                    <a:pt x="8" y="205"/>
                    <a:pt x="8" y="205"/>
                    <a:pt x="8" y="205"/>
                  </a:cubicBezTo>
                  <a:cubicBezTo>
                    <a:pt x="4" y="207"/>
                    <a:pt x="1" y="211"/>
                    <a:pt x="1" y="215"/>
                  </a:cubicBezTo>
                  <a:cubicBezTo>
                    <a:pt x="0" y="219"/>
                    <a:pt x="1" y="224"/>
                    <a:pt x="3" y="227"/>
                  </a:cubicBezTo>
                  <a:cubicBezTo>
                    <a:pt x="147" y="409"/>
                    <a:pt x="147" y="409"/>
                    <a:pt x="147" y="409"/>
                  </a:cubicBezTo>
                  <a:cubicBezTo>
                    <a:pt x="3" y="592"/>
                    <a:pt x="3" y="592"/>
                    <a:pt x="3" y="592"/>
                  </a:cubicBezTo>
                  <a:cubicBezTo>
                    <a:pt x="1" y="595"/>
                    <a:pt x="0" y="600"/>
                    <a:pt x="1" y="604"/>
                  </a:cubicBezTo>
                  <a:cubicBezTo>
                    <a:pt x="1" y="608"/>
                    <a:pt x="4" y="612"/>
                    <a:pt x="8" y="614"/>
                  </a:cubicBezTo>
                  <a:cubicBezTo>
                    <a:pt x="137" y="688"/>
                    <a:pt x="137" y="688"/>
                    <a:pt x="137" y="688"/>
                  </a:cubicBezTo>
                  <a:cubicBezTo>
                    <a:pt x="137" y="876"/>
                    <a:pt x="137" y="876"/>
                    <a:pt x="137" y="876"/>
                  </a:cubicBezTo>
                  <a:cubicBezTo>
                    <a:pt x="137" y="886"/>
                    <a:pt x="142" y="896"/>
                    <a:pt x="151" y="901"/>
                  </a:cubicBezTo>
                  <a:cubicBezTo>
                    <a:pt x="501" y="1103"/>
                    <a:pt x="501" y="1103"/>
                    <a:pt x="501" y="1103"/>
                  </a:cubicBezTo>
                  <a:cubicBezTo>
                    <a:pt x="505" y="1105"/>
                    <a:pt x="510" y="1107"/>
                    <a:pt x="515" y="1107"/>
                  </a:cubicBezTo>
                  <a:cubicBezTo>
                    <a:pt x="520" y="1107"/>
                    <a:pt x="525" y="1105"/>
                    <a:pt x="530" y="1103"/>
                  </a:cubicBezTo>
                  <a:cubicBezTo>
                    <a:pt x="879" y="901"/>
                    <a:pt x="879" y="901"/>
                    <a:pt x="879" y="901"/>
                  </a:cubicBezTo>
                  <a:cubicBezTo>
                    <a:pt x="888" y="896"/>
                    <a:pt x="894" y="886"/>
                    <a:pt x="894" y="876"/>
                  </a:cubicBezTo>
                  <a:cubicBezTo>
                    <a:pt x="894" y="688"/>
                    <a:pt x="894" y="688"/>
                    <a:pt x="894" y="688"/>
                  </a:cubicBezTo>
                  <a:cubicBezTo>
                    <a:pt x="1023" y="614"/>
                    <a:pt x="1023" y="614"/>
                    <a:pt x="1023" y="614"/>
                  </a:cubicBezTo>
                  <a:cubicBezTo>
                    <a:pt x="1026" y="612"/>
                    <a:pt x="1029" y="608"/>
                    <a:pt x="1030" y="604"/>
                  </a:cubicBezTo>
                  <a:cubicBezTo>
                    <a:pt x="1031" y="600"/>
                    <a:pt x="1030" y="595"/>
                    <a:pt x="1027" y="592"/>
                  </a:cubicBezTo>
                  <a:lnTo>
                    <a:pt x="883" y="409"/>
                  </a:lnTo>
                  <a:close/>
                  <a:moveTo>
                    <a:pt x="515" y="594"/>
                  </a:moveTo>
                  <a:cubicBezTo>
                    <a:pt x="196" y="409"/>
                    <a:pt x="196" y="409"/>
                    <a:pt x="196" y="409"/>
                  </a:cubicBezTo>
                  <a:cubicBezTo>
                    <a:pt x="515" y="225"/>
                    <a:pt x="515" y="225"/>
                    <a:pt x="515" y="225"/>
                  </a:cubicBezTo>
                  <a:cubicBezTo>
                    <a:pt x="835" y="409"/>
                    <a:pt x="835" y="409"/>
                    <a:pt x="835" y="409"/>
                  </a:cubicBezTo>
                  <a:lnTo>
                    <a:pt x="515" y="594"/>
                  </a:lnTo>
                  <a:close/>
                  <a:moveTo>
                    <a:pt x="670" y="35"/>
                  </a:moveTo>
                  <a:cubicBezTo>
                    <a:pt x="993" y="222"/>
                    <a:pt x="993" y="222"/>
                    <a:pt x="993" y="222"/>
                  </a:cubicBezTo>
                  <a:cubicBezTo>
                    <a:pt x="861" y="390"/>
                    <a:pt x="861" y="390"/>
                    <a:pt x="861" y="390"/>
                  </a:cubicBezTo>
                  <a:cubicBezTo>
                    <a:pt x="537" y="204"/>
                    <a:pt x="537" y="204"/>
                    <a:pt x="537" y="204"/>
                  </a:cubicBezTo>
                  <a:lnTo>
                    <a:pt x="670" y="35"/>
                  </a:lnTo>
                  <a:close/>
                  <a:moveTo>
                    <a:pt x="360" y="35"/>
                  </a:moveTo>
                  <a:cubicBezTo>
                    <a:pt x="493" y="204"/>
                    <a:pt x="493" y="204"/>
                    <a:pt x="493" y="204"/>
                  </a:cubicBezTo>
                  <a:cubicBezTo>
                    <a:pt x="170" y="390"/>
                    <a:pt x="170" y="390"/>
                    <a:pt x="170" y="390"/>
                  </a:cubicBezTo>
                  <a:cubicBezTo>
                    <a:pt x="37" y="222"/>
                    <a:pt x="37" y="222"/>
                    <a:pt x="37" y="222"/>
                  </a:cubicBezTo>
                  <a:lnTo>
                    <a:pt x="360" y="35"/>
                  </a:lnTo>
                  <a:close/>
                  <a:moveTo>
                    <a:pt x="170" y="428"/>
                  </a:moveTo>
                  <a:cubicBezTo>
                    <a:pt x="493" y="615"/>
                    <a:pt x="493" y="615"/>
                    <a:pt x="493" y="615"/>
                  </a:cubicBezTo>
                  <a:cubicBezTo>
                    <a:pt x="360" y="783"/>
                    <a:pt x="360" y="783"/>
                    <a:pt x="360" y="783"/>
                  </a:cubicBezTo>
                  <a:cubicBezTo>
                    <a:pt x="37" y="597"/>
                    <a:pt x="37" y="597"/>
                    <a:pt x="37" y="597"/>
                  </a:cubicBezTo>
                  <a:lnTo>
                    <a:pt x="170" y="428"/>
                  </a:lnTo>
                  <a:close/>
                  <a:moveTo>
                    <a:pt x="835" y="859"/>
                  </a:moveTo>
                  <a:cubicBezTo>
                    <a:pt x="515" y="1043"/>
                    <a:pt x="515" y="1043"/>
                    <a:pt x="515" y="1043"/>
                  </a:cubicBezTo>
                  <a:cubicBezTo>
                    <a:pt x="196" y="859"/>
                    <a:pt x="196" y="859"/>
                    <a:pt x="196" y="859"/>
                  </a:cubicBezTo>
                  <a:cubicBezTo>
                    <a:pt x="196" y="739"/>
                    <a:pt x="196" y="739"/>
                    <a:pt x="196" y="739"/>
                  </a:cubicBezTo>
                  <a:cubicBezTo>
                    <a:pt x="349" y="828"/>
                    <a:pt x="349" y="828"/>
                    <a:pt x="349" y="828"/>
                  </a:cubicBezTo>
                  <a:cubicBezTo>
                    <a:pt x="362" y="835"/>
                    <a:pt x="378" y="832"/>
                    <a:pt x="387" y="821"/>
                  </a:cubicBezTo>
                  <a:cubicBezTo>
                    <a:pt x="515" y="658"/>
                    <a:pt x="515" y="658"/>
                    <a:pt x="515" y="658"/>
                  </a:cubicBezTo>
                  <a:cubicBezTo>
                    <a:pt x="643" y="821"/>
                    <a:pt x="643" y="821"/>
                    <a:pt x="643" y="821"/>
                  </a:cubicBezTo>
                  <a:cubicBezTo>
                    <a:pt x="652" y="832"/>
                    <a:pt x="668" y="835"/>
                    <a:pt x="681" y="828"/>
                  </a:cubicBezTo>
                  <a:cubicBezTo>
                    <a:pt x="835" y="739"/>
                    <a:pt x="835" y="739"/>
                    <a:pt x="835" y="739"/>
                  </a:cubicBezTo>
                  <a:lnTo>
                    <a:pt x="835" y="859"/>
                  </a:lnTo>
                  <a:close/>
                  <a:moveTo>
                    <a:pt x="670" y="783"/>
                  </a:moveTo>
                  <a:cubicBezTo>
                    <a:pt x="537" y="615"/>
                    <a:pt x="537" y="615"/>
                    <a:pt x="537" y="615"/>
                  </a:cubicBezTo>
                  <a:cubicBezTo>
                    <a:pt x="861" y="428"/>
                    <a:pt x="861" y="428"/>
                    <a:pt x="861" y="428"/>
                  </a:cubicBezTo>
                  <a:cubicBezTo>
                    <a:pt x="993" y="597"/>
                    <a:pt x="993" y="597"/>
                    <a:pt x="993" y="597"/>
                  </a:cubicBezTo>
                  <a:lnTo>
                    <a:pt x="670" y="7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23567" name="组合 39"/>
          <p:cNvGrpSpPr/>
          <p:nvPr/>
        </p:nvGrpSpPr>
        <p:grpSpPr bwMode="auto">
          <a:xfrm>
            <a:off x="6033326" y="2680221"/>
            <a:ext cx="992815" cy="992816"/>
            <a:chOff x="0" y="0"/>
            <a:chExt cx="941070" cy="941070"/>
          </a:xfrm>
          <a:solidFill>
            <a:schemeClr val="accent2"/>
          </a:solidFill>
        </p:grpSpPr>
        <p:sp>
          <p:nvSpPr>
            <p:cNvPr id="23568" name="圆角矩形 18"/>
            <p:cNvSpPr>
              <a:spLocks noChangeArrowheads="1"/>
            </p:cNvSpPr>
            <p:nvPr/>
          </p:nvSpPr>
          <p:spPr bwMode="auto">
            <a:xfrm>
              <a:off x="0" y="0"/>
              <a:ext cx="941070" cy="941070"/>
            </a:xfrm>
            <a:prstGeom prst="roundRect">
              <a:avLst>
                <a:gd name="adj" fmla="val 13333"/>
              </a:avLst>
            </a:prstGeom>
            <a:grpFill/>
            <a:ln w="12700" cmpd="sng">
              <a:solidFill>
                <a:schemeClr val="bg1">
                  <a:alpha val="59000"/>
                </a:schemeClr>
              </a:solidFill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23569" name="组合 25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730" y="152602"/>
              <a:ext cx="645958" cy="6215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574" name="矩形 36"/>
          <p:cNvSpPr>
            <a:spLocks noChangeArrowheads="1"/>
          </p:cNvSpPr>
          <p:nvPr/>
        </p:nvSpPr>
        <p:spPr bwMode="auto">
          <a:xfrm>
            <a:off x="7190984" y="1487421"/>
            <a:ext cx="5357024" cy="499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、计算考核结果</a:t>
            </a:r>
          </a:p>
        </p:txBody>
      </p:sp>
      <p:sp>
        <p:nvSpPr>
          <p:cNvPr id="18" name="标题 1"/>
          <p:cNvSpPr txBox="1"/>
          <p:nvPr/>
        </p:nvSpPr>
        <p:spPr>
          <a:xfrm>
            <a:off x="906977" y="267494"/>
            <a:ext cx="3794206" cy="35832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Arial" panose="020B0604020202020204" pitchFamily="34" charset="0"/>
                <a:sym typeface="Arial" panose="020B0604020202020204" pitchFamily="34" charset="0"/>
              </a:rPr>
              <a:t>后台管理</a:t>
            </a:r>
          </a:p>
        </p:txBody>
      </p:sp>
      <p:sp>
        <p:nvSpPr>
          <p:cNvPr id="20" name="矩形 36"/>
          <p:cNvSpPr>
            <a:spLocks noChangeArrowheads="1"/>
          </p:cNvSpPr>
          <p:nvPr/>
        </p:nvSpPr>
        <p:spPr bwMode="auto">
          <a:xfrm>
            <a:off x="7242366" y="2727557"/>
            <a:ext cx="5019657" cy="499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2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、查询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KPI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得分</a:t>
            </a:r>
          </a:p>
        </p:txBody>
      </p:sp>
      <p:sp>
        <p:nvSpPr>
          <p:cNvPr id="21" name="矩形 36"/>
          <p:cNvSpPr>
            <a:spLocks noChangeArrowheads="1"/>
          </p:cNvSpPr>
          <p:nvPr/>
        </p:nvSpPr>
        <p:spPr bwMode="auto">
          <a:xfrm>
            <a:off x="7394767" y="4390694"/>
            <a:ext cx="1832280" cy="960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3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、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KPI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分值录入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23574" grpId="0"/>
      <p:bldP spid="18" grpId="0"/>
      <p:bldP spid="20" grpId="0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 txBox="1"/>
          <p:nvPr/>
        </p:nvSpPr>
        <p:spPr>
          <a:xfrm>
            <a:off x="906977" y="267493"/>
            <a:ext cx="5324660" cy="39650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Arial" panose="020B0604020202020204" pitchFamily="34" charset="0"/>
                <a:sym typeface="Arial" panose="020B0604020202020204" pitchFamily="34" charset="0"/>
              </a:rPr>
              <a:t>计算考核结果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77" y="952029"/>
            <a:ext cx="10995006" cy="5544616"/>
          </a:xfrm>
          <a:prstGeom prst="rect">
            <a:avLst/>
          </a:prstGeom>
        </p:spPr>
      </p:pic>
      <p:sp>
        <p:nvSpPr>
          <p:cNvPr id="6" name="对话气泡: 椭圆形 5"/>
          <p:cNvSpPr/>
          <p:nvPr/>
        </p:nvSpPr>
        <p:spPr>
          <a:xfrm>
            <a:off x="524719" y="952029"/>
            <a:ext cx="2952328" cy="909765"/>
          </a:xfrm>
          <a:prstGeom prst="wedgeEllipseCallout">
            <a:avLst>
              <a:gd name="adj1" fmla="val 87957"/>
              <a:gd name="adj2" fmla="val 784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</a:t>
            </a:r>
            <a:r>
              <a:rPr lang="zh-CN" altLang="en-US" dirty="0"/>
              <a:t>、确定考核日期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对话气泡: 椭圆形 6"/>
          <p:cNvSpPr/>
          <p:nvPr/>
        </p:nvSpPr>
        <p:spPr>
          <a:xfrm>
            <a:off x="3765079" y="4609410"/>
            <a:ext cx="4392488" cy="780776"/>
          </a:xfrm>
          <a:prstGeom prst="wedgeEllipseCallout">
            <a:avLst>
              <a:gd name="adj1" fmla="val -60078"/>
              <a:gd name="adj2" fmla="val -29845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2</a:t>
            </a:r>
            <a:r>
              <a:rPr lang="zh-CN" altLang="en-US" dirty="0"/>
              <a:t>、勾选要计算的考核方案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对话气泡: 椭圆形 7"/>
          <p:cNvSpPr/>
          <p:nvPr/>
        </p:nvSpPr>
        <p:spPr>
          <a:xfrm>
            <a:off x="7998210" y="3385274"/>
            <a:ext cx="3471725" cy="780776"/>
          </a:xfrm>
          <a:prstGeom prst="wedgeEllipseCallout">
            <a:avLst>
              <a:gd name="adj1" fmla="val -68323"/>
              <a:gd name="adj2" fmla="val -1847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3</a:t>
            </a:r>
            <a:r>
              <a:rPr lang="zh-CN" altLang="en-US" dirty="0"/>
              <a:t>、点击开始计算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89" y="848509"/>
            <a:ext cx="11951772" cy="5535631"/>
          </a:xfrm>
          <a:prstGeom prst="rect">
            <a:avLst/>
          </a:prstGeom>
        </p:spPr>
      </p:pic>
      <p:sp>
        <p:nvSpPr>
          <p:cNvPr id="30" name="标题 1"/>
          <p:cNvSpPr txBox="1"/>
          <p:nvPr/>
        </p:nvSpPr>
        <p:spPr>
          <a:xfrm>
            <a:off x="906977" y="267493"/>
            <a:ext cx="5324660" cy="39650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Arial" panose="020B0604020202020204" pitchFamily="34" charset="0"/>
                <a:sym typeface="Arial" panose="020B0604020202020204" pitchFamily="34" charset="0"/>
              </a:rPr>
              <a:t>计算考核结果</a:t>
            </a:r>
          </a:p>
        </p:txBody>
      </p:sp>
      <p:sp>
        <p:nvSpPr>
          <p:cNvPr id="6" name="对话气泡: 椭圆形 5"/>
          <p:cNvSpPr/>
          <p:nvPr/>
        </p:nvSpPr>
        <p:spPr>
          <a:xfrm>
            <a:off x="4755473" y="4090466"/>
            <a:ext cx="2952328" cy="909765"/>
          </a:xfrm>
          <a:prstGeom prst="wedgeEllipseCallout">
            <a:avLst>
              <a:gd name="adj1" fmla="val 103443"/>
              <a:gd name="adj2" fmla="val -30641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</a:t>
            </a:r>
            <a:r>
              <a:rPr lang="zh-CN" altLang="en-US" dirty="0"/>
              <a:t>、确定考核日期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对话气泡: 椭圆形 6"/>
          <p:cNvSpPr/>
          <p:nvPr/>
        </p:nvSpPr>
        <p:spPr>
          <a:xfrm>
            <a:off x="9093671" y="4265872"/>
            <a:ext cx="4392488" cy="780776"/>
          </a:xfrm>
          <a:prstGeom prst="wedgeEllipseCallout">
            <a:avLst>
              <a:gd name="adj1" fmla="val 1552"/>
              <a:gd name="adj2" fmla="val -37858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2</a:t>
            </a:r>
            <a:r>
              <a:rPr lang="zh-CN" altLang="en-US" dirty="0"/>
              <a:t>、选择查询考核方案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对话气泡: 椭圆形 7"/>
          <p:cNvSpPr/>
          <p:nvPr/>
        </p:nvSpPr>
        <p:spPr>
          <a:xfrm>
            <a:off x="4495774" y="454521"/>
            <a:ext cx="3471725" cy="780776"/>
          </a:xfrm>
          <a:prstGeom prst="wedgeEllipseCallout">
            <a:avLst>
              <a:gd name="adj1" fmla="val 94906"/>
              <a:gd name="adj2" fmla="val 6339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3</a:t>
            </a:r>
            <a:r>
              <a:rPr lang="zh-CN" altLang="en-US" dirty="0"/>
              <a:t>、点击刷新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16" y="844909"/>
            <a:ext cx="11345517" cy="5933220"/>
          </a:xfrm>
          <a:prstGeom prst="rect">
            <a:avLst/>
          </a:prstGeom>
        </p:spPr>
      </p:pic>
      <p:sp>
        <p:nvSpPr>
          <p:cNvPr id="30" name="标题 1"/>
          <p:cNvSpPr txBox="1"/>
          <p:nvPr/>
        </p:nvSpPr>
        <p:spPr>
          <a:xfrm>
            <a:off x="906977" y="267493"/>
            <a:ext cx="5324660" cy="39650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Arial" panose="020B0604020202020204" pitchFamily="34" charset="0"/>
                <a:sym typeface="Arial" panose="020B0604020202020204" pitchFamily="34" charset="0"/>
              </a:rPr>
              <a:t>录入考核结果</a:t>
            </a:r>
          </a:p>
        </p:txBody>
      </p:sp>
      <p:sp>
        <p:nvSpPr>
          <p:cNvPr id="6" name="对话气泡: 椭圆形 5"/>
          <p:cNvSpPr/>
          <p:nvPr/>
        </p:nvSpPr>
        <p:spPr>
          <a:xfrm>
            <a:off x="8877647" y="2480926"/>
            <a:ext cx="2952328" cy="909765"/>
          </a:xfrm>
          <a:prstGeom prst="wedgeEllipseCallout">
            <a:avLst>
              <a:gd name="adj1" fmla="val 25198"/>
              <a:gd name="adj2" fmla="val -10935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</a:t>
            </a:r>
            <a:r>
              <a:rPr lang="zh-CN" altLang="en-US" dirty="0"/>
              <a:t>、确定考核日期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对话气泡: 椭圆形 6"/>
          <p:cNvSpPr/>
          <p:nvPr/>
        </p:nvSpPr>
        <p:spPr>
          <a:xfrm>
            <a:off x="4773191" y="3616325"/>
            <a:ext cx="4392488" cy="780776"/>
          </a:xfrm>
          <a:prstGeom prst="wedgeEllipseCallout">
            <a:avLst>
              <a:gd name="adj1" fmla="val 48392"/>
              <a:gd name="adj2" fmla="val -3308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2</a:t>
            </a:r>
            <a:r>
              <a:rPr lang="zh-CN" altLang="en-US" dirty="0"/>
              <a:t>、点击编辑录入考核结果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对话气泡: 椭圆形 7"/>
          <p:cNvSpPr/>
          <p:nvPr/>
        </p:nvSpPr>
        <p:spPr>
          <a:xfrm>
            <a:off x="3837087" y="267493"/>
            <a:ext cx="3471725" cy="780776"/>
          </a:xfrm>
          <a:prstGeom prst="wedgeEllipseCallout">
            <a:avLst>
              <a:gd name="adj1" fmla="val 122977"/>
              <a:gd name="adj2" fmla="val 7418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3</a:t>
            </a:r>
            <a:r>
              <a:rPr lang="zh-CN" altLang="en-US" dirty="0"/>
              <a:t>、保存考核结果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795" y="2536740"/>
            <a:ext cx="12853991" cy="4695910"/>
          </a:xfrm>
          <a:prstGeom prst="rect">
            <a:avLst/>
          </a:prstGeom>
          <a:solidFill>
            <a:srgbClr val="106A36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85" tIns="45690" rIns="91385" bIns="456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2907545" y="4185724"/>
            <a:ext cx="7186890" cy="708354"/>
          </a:xfrm>
          <a:prstGeom prst="roundRect">
            <a:avLst>
              <a:gd name="adj" fmla="val 42270"/>
            </a:avLst>
          </a:prstGeom>
          <a:solidFill>
            <a:schemeClr val="bg1"/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25"/>
          <p:cNvSpPr txBox="1"/>
          <p:nvPr/>
        </p:nvSpPr>
        <p:spPr>
          <a:xfrm>
            <a:off x="2955620" y="4186538"/>
            <a:ext cx="6947510" cy="707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4000" cap="all" dirty="0">
                <a:solidFill>
                  <a:srgbClr val="106A36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  <a:cs typeface="宋体" panose="02010600030101010101" pitchFamily="2" charset="-122"/>
              </a:rPr>
              <a:t>感谢聆听 批评指导</a:t>
            </a:r>
            <a:endParaRPr lang="zh-CN" altLang="zh-CN" sz="4000" cap="all" dirty="0">
              <a:solidFill>
                <a:srgbClr val="106A36"/>
              </a:solidFill>
              <a:latin typeface="方正正准黑简体" panose="02000000000000000000" pitchFamily="2" charset="-122"/>
              <a:ea typeface="方正正准黑简体" panose="02000000000000000000" pitchFamily="2" charset="-122"/>
              <a:cs typeface="宋体" panose="02010600030101010101" pitchFamily="2" charset="-122"/>
            </a:endParaRPr>
          </a:p>
        </p:txBody>
      </p:sp>
      <p:grpSp>
        <p:nvGrpSpPr>
          <p:cNvPr id="8" name="组合 1"/>
          <p:cNvGrpSpPr/>
          <p:nvPr/>
        </p:nvGrpSpPr>
        <p:grpSpPr bwMode="auto">
          <a:xfrm>
            <a:off x="4958628" y="877545"/>
            <a:ext cx="2941497" cy="2943707"/>
            <a:chOff x="0" y="0"/>
            <a:chExt cx="1582738" cy="15843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椭圆 9"/>
            <p:cNvSpPr>
              <a:spLocks noChangeArrowheads="1"/>
            </p:cNvSpPr>
            <p:nvPr/>
          </p:nvSpPr>
          <p:spPr bwMode="auto">
            <a:xfrm>
              <a:off x="0" y="0"/>
              <a:ext cx="1582738" cy="1584325"/>
            </a:xfrm>
            <a:prstGeom prst="ellipse">
              <a:avLst/>
            </a:prstGeom>
            <a:solidFill>
              <a:srgbClr val="F2F2F2">
                <a:alpha val="39999"/>
              </a:srgbClr>
            </a:solidFill>
            <a:ln w="57150" cmpd="sng">
              <a:solidFill>
                <a:srgbClr val="FFFFFF"/>
              </a:solidFill>
              <a:round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zh-CN" altLang="zh-CN" sz="2530">
                <a:solidFill>
                  <a:srgbClr val="FFFFFF"/>
                </a:solidFill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0" name="椭圆 31"/>
            <p:cNvSpPr>
              <a:spLocks noChangeArrowheads="1"/>
            </p:cNvSpPr>
            <p:nvPr/>
          </p:nvSpPr>
          <p:spPr bwMode="auto">
            <a:xfrm rot="20812041" flipH="1">
              <a:off x="107915" y="108022"/>
              <a:ext cx="1366909" cy="13682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zh-CN" altLang="zh-CN" sz="2530">
                <a:solidFill>
                  <a:srgbClr val="FFFFFF"/>
                </a:solidFill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graphicFrame>
        <p:nvGraphicFramePr>
          <p:cNvPr id="4" name="对象 3"/>
          <p:cNvGraphicFramePr/>
          <p:nvPr/>
        </p:nvGraphicFramePr>
        <p:xfrm>
          <a:off x="5580380" y="1416685"/>
          <a:ext cx="1739265" cy="1395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r:id="rId4" imgW="1905000" imgH="1562100" progId="Paint.Picture">
                  <p:embed/>
                </p:oleObj>
              </mc:Choice>
              <mc:Fallback>
                <p:oleObj r:id="rId4" imgW="1905000" imgH="15621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80380" y="1416685"/>
                        <a:ext cx="1739265" cy="1395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508603" y="2822662"/>
            <a:ext cx="1944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黑体" panose="02010609060101010101" charset="-122"/>
                <a:ea typeface="黑体" panose="02010609060101010101" charset="-122"/>
              </a:rPr>
              <a:t>农商银行</a:t>
            </a:r>
            <a:endParaRPr lang="en-US" altLang="zh-CN" sz="1600" dirty="0">
              <a:latin typeface="黑体" panose="02010609060101010101" charset="-122"/>
              <a:ea typeface="黑体" panose="02010609060101010101" charset="-122"/>
            </a:endParaRPr>
          </a:p>
          <a:p>
            <a:pPr algn="ctr"/>
            <a:r>
              <a:rPr lang="zh-CN" altLang="en-US" sz="1600" dirty="0">
                <a:latin typeface="黑体" panose="02010609060101010101" charset="-122"/>
                <a:ea typeface="黑体" panose="02010609060101010101" charset="-122"/>
              </a:rPr>
              <a:t>合作伙伴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67" grpId="0" animBg="1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线连接符 9"/>
          <p:cNvCxnSpPr/>
          <p:nvPr/>
        </p:nvCxnSpPr>
        <p:spPr>
          <a:xfrm>
            <a:off x="-98615" y="3278180"/>
            <a:ext cx="12858044" cy="0"/>
          </a:xfrm>
          <a:prstGeom prst="line">
            <a:avLst/>
          </a:prstGeom>
          <a:ln w="12700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4659531" y="4784736"/>
            <a:ext cx="2023227" cy="2023227"/>
          </a:xfrm>
          <a:prstGeom prst="ellipse">
            <a:avLst/>
          </a:prstGeom>
          <a:blipFill dpi="0" rotWithShape="1"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670"/>
          </a:p>
        </p:txBody>
      </p:sp>
      <p:sp>
        <p:nvSpPr>
          <p:cNvPr id="21" name="TextBox 15"/>
          <p:cNvSpPr txBox="1"/>
          <p:nvPr/>
        </p:nvSpPr>
        <p:spPr>
          <a:xfrm>
            <a:off x="171716" y="9954300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41" name="椭圆 40"/>
          <p:cNvSpPr/>
          <p:nvPr/>
        </p:nvSpPr>
        <p:spPr>
          <a:xfrm>
            <a:off x="9369223" y="1561723"/>
            <a:ext cx="2023227" cy="2023227"/>
          </a:xfrm>
          <a:prstGeom prst="ellipse">
            <a:avLst/>
          </a:prstGeom>
          <a:blipFill dpi="0" rotWithShape="1"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670"/>
          </a:p>
        </p:txBody>
      </p:sp>
      <p:sp>
        <p:nvSpPr>
          <p:cNvPr id="44" name="椭圆 43"/>
          <p:cNvSpPr/>
          <p:nvPr/>
        </p:nvSpPr>
        <p:spPr>
          <a:xfrm>
            <a:off x="1548220" y="2073925"/>
            <a:ext cx="2023227" cy="2023227"/>
          </a:xfrm>
          <a:prstGeom prst="ellipse">
            <a:avLst/>
          </a:prstGeom>
          <a:blipFill dpi="0" rotWithShape="1"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670"/>
          </a:p>
        </p:txBody>
      </p:sp>
      <p:sp>
        <p:nvSpPr>
          <p:cNvPr id="47" name="椭圆 46"/>
          <p:cNvSpPr/>
          <p:nvPr/>
        </p:nvSpPr>
        <p:spPr>
          <a:xfrm>
            <a:off x="9767862" y="4926255"/>
            <a:ext cx="2023227" cy="2023227"/>
          </a:xfrm>
          <a:prstGeom prst="ellipse">
            <a:avLst/>
          </a:prstGeom>
          <a:blipFill dpi="0" rotWithShape="1"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670"/>
          </a:p>
        </p:txBody>
      </p:sp>
      <p:sp>
        <p:nvSpPr>
          <p:cNvPr id="15" name="标题 1"/>
          <p:cNvSpPr txBox="1"/>
          <p:nvPr/>
        </p:nvSpPr>
        <p:spPr>
          <a:xfrm>
            <a:off x="906977" y="267494"/>
            <a:ext cx="4514286" cy="35832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Arial" panose="020B0604020202020204" pitchFamily="34" charset="0"/>
                <a:sym typeface="Arial" panose="020B0604020202020204" pitchFamily="34" charset="0"/>
              </a:rPr>
              <a:t>数据构成</a:t>
            </a:r>
          </a:p>
        </p:txBody>
      </p:sp>
      <p:grpSp>
        <p:nvGrpSpPr>
          <p:cNvPr id="11" name="组合 10"/>
          <p:cNvGrpSpPr/>
          <p:nvPr>
            <p:custDataLst>
              <p:tags r:id="rId1"/>
            </p:custDataLst>
          </p:nvPr>
        </p:nvGrpSpPr>
        <p:grpSpPr>
          <a:xfrm>
            <a:off x="1695204" y="1672109"/>
            <a:ext cx="4763792" cy="1454731"/>
            <a:chOff x="309246" y="1376363"/>
            <a:chExt cx="4289425" cy="1419196"/>
          </a:xfrm>
        </p:grpSpPr>
        <p:sp>
          <p:nvSpPr>
            <p:cNvPr id="12" name="任意多边形 11"/>
            <p:cNvSpPr/>
            <p:nvPr>
              <p:custDataLst>
                <p:tags r:id="rId23"/>
              </p:custDataLst>
            </p:nvPr>
          </p:nvSpPr>
          <p:spPr>
            <a:xfrm>
              <a:off x="1719422" y="1376363"/>
              <a:ext cx="1469707" cy="1419196"/>
            </a:xfrm>
            <a:custGeom>
              <a:avLst/>
              <a:gdLst>
                <a:gd name="connsiteX0" fmla="*/ 0 w 1469707"/>
                <a:gd name="connsiteY0" fmla="*/ 1090584 h 1419196"/>
                <a:gd name="connsiteX1" fmla="*/ 45719 w 1469707"/>
                <a:gd name="connsiteY1" fmla="*/ 1090584 h 1419196"/>
                <a:gd name="connsiteX2" fmla="*/ 45719 w 1469707"/>
                <a:gd name="connsiteY2" fmla="*/ 1373477 h 1419196"/>
                <a:gd name="connsiteX3" fmla="*/ 1423988 w 1469707"/>
                <a:gd name="connsiteY3" fmla="*/ 1373477 h 1419196"/>
                <a:gd name="connsiteX4" fmla="*/ 1423988 w 1469707"/>
                <a:gd name="connsiteY4" fmla="*/ 1090584 h 1419196"/>
                <a:gd name="connsiteX5" fmla="*/ 1469707 w 1469707"/>
                <a:gd name="connsiteY5" fmla="*/ 1090584 h 1419196"/>
                <a:gd name="connsiteX6" fmla="*/ 1469707 w 1469707"/>
                <a:gd name="connsiteY6" fmla="*/ 1373477 h 1419196"/>
                <a:gd name="connsiteX7" fmla="*/ 1469707 w 1469707"/>
                <a:gd name="connsiteY7" fmla="*/ 1419196 h 1419196"/>
                <a:gd name="connsiteX8" fmla="*/ 1423988 w 1469707"/>
                <a:gd name="connsiteY8" fmla="*/ 1419196 h 1419196"/>
                <a:gd name="connsiteX9" fmla="*/ 45719 w 1469707"/>
                <a:gd name="connsiteY9" fmla="*/ 1419196 h 1419196"/>
                <a:gd name="connsiteX10" fmla="*/ 0 w 1469707"/>
                <a:gd name="connsiteY10" fmla="*/ 1419196 h 1419196"/>
                <a:gd name="connsiteX11" fmla="*/ 0 w 1469707"/>
                <a:gd name="connsiteY11" fmla="*/ 1373477 h 1419196"/>
                <a:gd name="connsiteX12" fmla="*/ 0 w 1469707"/>
                <a:gd name="connsiteY12" fmla="*/ 0 h 1419196"/>
                <a:gd name="connsiteX13" fmla="*/ 45719 w 1469707"/>
                <a:gd name="connsiteY13" fmla="*/ 0 h 1419196"/>
                <a:gd name="connsiteX14" fmla="*/ 1423988 w 1469707"/>
                <a:gd name="connsiteY14" fmla="*/ 0 h 1419196"/>
                <a:gd name="connsiteX15" fmla="*/ 1469707 w 1469707"/>
                <a:gd name="connsiteY15" fmla="*/ 0 h 1419196"/>
                <a:gd name="connsiteX16" fmla="*/ 1469707 w 1469707"/>
                <a:gd name="connsiteY16" fmla="*/ 45719 h 1419196"/>
                <a:gd name="connsiteX17" fmla="*/ 1469707 w 1469707"/>
                <a:gd name="connsiteY17" fmla="*/ 328612 h 1419196"/>
                <a:gd name="connsiteX18" fmla="*/ 1423988 w 1469707"/>
                <a:gd name="connsiteY18" fmla="*/ 328612 h 1419196"/>
                <a:gd name="connsiteX19" fmla="*/ 1423988 w 1469707"/>
                <a:gd name="connsiteY19" fmla="*/ 45719 h 1419196"/>
                <a:gd name="connsiteX20" fmla="*/ 45719 w 1469707"/>
                <a:gd name="connsiteY20" fmla="*/ 45719 h 1419196"/>
                <a:gd name="connsiteX21" fmla="*/ 45719 w 1469707"/>
                <a:gd name="connsiteY21" fmla="*/ 328612 h 1419196"/>
                <a:gd name="connsiteX22" fmla="*/ 0 w 1469707"/>
                <a:gd name="connsiteY22" fmla="*/ 328612 h 1419196"/>
                <a:gd name="connsiteX23" fmla="*/ 0 w 1469707"/>
                <a:gd name="connsiteY23" fmla="*/ 45719 h 1419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69707" h="1419196">
                  <a:moveTo>
                    <a:pt x="0" y="1090584"/>
                  </a:moveTo>
                  <a:lnTo>
                    <a:pt x="45719" y="1090584"/>
                  </a:lnTo>
                  <a:lnTo>
                    <a:pt x="45719" y="1373477"/>
                  </a:lnTo>
                  <a:lnTo>
                    <a:pt x="1423988" y="1373477"/>
                  </a:lnTo>
                  <a:lnTo>
                    <a:pt x="1423988" y="1090584"/>
                  </a:lnTo>
                  <a:lnTo>
                    <a:pt x="1469707" y="1090584"/>
                  </a:lnTo>
                  <a:lnTo>
                    <a:pt x="1469707" y="1373477"/>
                  </a:lnTo>
                  <a:lnTo>
                    <a:pt x="1469707" y="1419196"/>
                  </a:lnTo>
                  <a:lnTo>
                    <a:pt x="1423988" y="1419196"/>
                  </a:lnTo>
                  <a:lnTo>
                    <a:pt x="45719" y="1419196"/>
                  </a:lnTo>
                  <a:lnTo>
                    <a:pt x="0" y="1419196"/>
                  </a:lnTo>
                  <a:lnTo>
                    <a:pt x="0" y="1373477"/>
                  </a:lnTo>
                  <a:close/>
                  <a:moveTo>
                    <a:pt x="0" y="0"/>
                  </a:moveTo>
                  <a:lnTo>
                    <a:pt x="45719" y="0"/>
                  </a:lnTo>
                  <a:lnTo>
                    <a:pt x="1423988" y="0"/>
                  </a:lnTo>
                  <a:lnTo>
                    <a:pt x="1469707" y="0"/>
                  </a:lnTo>
                  <a:lnTo>
                    <a:pt x="1469707" y="45719"/>
                  </a:lnTo>
                  <a:lnTo>
                    <a:pt x="1469707" y="328612"/>
                  </a:lnTo>
                  <a:lnTo>
                    <a:pt x="1423988" y="328612"/>
                  </a:lnTo>
                  <a:lnTo>
                    <a:pt x="1423988" y="45719"/>
                  </a:lnTo>
                  <a:lnTo>
                    <a:pt x="45719" y="45719"/>
                  </a:lnTo>
                  <a:lnTo>
                    <a:pt x="45719" y="328612"/>
                  </a:lnTo>
                  <a:lnTo>
                    <a:pt x="0" y="328612"/>
                  </a:lnTo>
                  <a:lnTo>
                    <a:pt x="0" y="45719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24"/>
              </p:custDataLst>
            </p:nvPr>
          </p:nvSpPr>
          <p:spPr>
            <a:xfrm>
              <a:off x="476886" y="1901295"/>
              <a:ext cx="3954779" cy="369332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/>
            <a:p>
              <a:pPr algn="ctr"/>
              <a:r>
                <a:rPr lang="zh-CN" altLang="en-US" dirty="0"/>
                <a:t>人事工资系统</a:t>
              </a:r>
            </a:p>
          </p:txBody>
        </p:sp>
        <p:sp>
          <p:nvSpPr>
            <p:cNvPr id="14" name="任意多边形 13"/>
            <p:cNvSpPr/>
            <p:nvPr>
              <p:custDataLst>
                <p:tags r:id="rId25"/>
              </p:custDataLst>
            </p:nvPr>
          </p:nvSpPr>
          <p:spPr>
            <a:xfrm>
              <a:off x="363221" y="1614839"/>
              <a:ext cx="1847850" cy="652225"/>
            </a:xfrm>
            <a:custGeom>
              <a:avLst/>
              <a:gdLst>
                <a:gd name="connsiteX0" fmla="*/ 101600 w 1847850"/>
                <a:gd name="connsiteY0" fmla="*/ 0 h 652225"/>
                <a:gd name="connsiteX1" fmla="*/ 112400 w 1847850"/>
                <a:gd name="connsiteY1" fmla="*/ 0 h 652225"/>
                <a:gd name="connsiteX2" fmla="*/ 112400 w 1847850"/>
                <a:gd name="connsiteY2" fmla="*/ 213573 h 652225"/>
                <a:gd name="connsiteX3" fmla="*/ 1847850 w 1847850"/>
                <a:gd name="connsiteY3" fmla="*/ 213573 h 652225"/>
                <a:gd name="connsiteX4" fmla="*/ 1847850 w 1847850"/>
                <a:gd name="connsiteY4" fmla="*/ 224373 h 652225"/>
                <a:gd name="connsiteX5" fmla="*/ 112400 w 1847850"/>
                <a:gd name="connsiteY5" fmla="*/ 224373 h 652225"/>
                <a:gd name="connsiteX6" fmla="*/ 112400 w 1847850"/>
                <a:gd name="connsiteY6" fmla="*/ 652225 h 652225"/>
                <a:gd name="connsiteX7" fmla="*/ 101600 w 1847850"/>
                <a:gd name="connsiteY7" fmla="*/ 652225 h 652225"/>
                <a:gd name="connsiteX8" fmla="*/ 101600 w 1847850"/>
                <a:gd name="connsiteY8" fmla="*/ 224373 h 652225"/>
                <a:gd name="connsiteX9" fmla="*/ 0 w 1847850"/>
                <a:gd name="connsiteY9" fmla="*/ 224373 h 652225"/>
                <a:gd name="connsiteX10" fmla="*/ 0 w 1847850"/>
                <a:gd name="connsiteY10" fmla="*/ 213573 h 652225"/>
                <a:gd name="connsiteX11" fmla="*/ 101600 w 1847850"/>
                <a:gd name="connsiteY11" fmla="*/ 213573 h 65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652225">
                  <a:moveTo>
                    <a:pt x="101600" y="0"/>
                  </a:moveTo>
                  <a:lnTo>
                    <a:pt x="112400" y="0"/>
                  </a:lnTo>
                  <a:lnTo>
                    <a:pt x="112400" y="213573"/>
                  </a:lnTo>
                  <a:lnTo>
                    <a:pt x="1847850" y="213573"/>
                  </a:lnTo>
                  <a:lnTo>
                    <a:pt x="1847850" y="224373"/>
                  </a:lnTo>
                  <a:lnTo>
                    <a:pt x="112400" y="224373"/>
                  </a:lnTo>
                  <a:lnTo>
                    <a:pt x="112400" y="652225"/>
                  </a:lnTo>
                  <a:lnTo>
                    <a:pt x="101600" y="652225"/>
                  </a:lnTo>
                  <a:lnTo>
                    <a:pt x="101600" y="224373"/>
                  </a:lnTo>
                  <a:lnTo>
                    <a:pt x="0" y="224373"/>
                  </a:lnTo>
                  <a:lnTo>
                    <a:pt x="0" y="213573"/>
                  </a:lnTo>
                  <a:lnTo>
                    <a:pt x="101600" y="213573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</p:spPr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17" name="任意多边形 16"/>
            <p:cNvSpPr/>
            <p:nvPr>
              <p:custDataLst>
                <p:tags r:id="rId26"/>
              </p:custDataLst>
            </p:nvPr>
          </p:nvSpPr>
          <p:spPr>
            <a:xfrm>
              <a:off x="309246" y="1567092"/>
              <a:ext cx="1847850" cy="652225"/>
            </a:xfrm>
            <a:custGeom>
              <a:avLst/>
              <a:gdLst>
                <a:gd name="connsiteX0" fmla="*/ 101600 w 1847850"/>
                <a:gd name="connsiteY0" fmla="*/ 0 h 652225"/>
                <a:gd name="connsiteX1" fmla="*/ 112400 w 1847850"/>
                <a:gd name="connsiteY1" fmla="*/ 0 h 652225"/>
                <a:gd name="connsiteX2" fmla="*/ 112400 w 1847850"/>
                <a:gd name="connsiteY2" fmla="*/ 213573 h 652225"/>
                <a:gd name="connsiteX3" fmla="*/ 1847850 w 1847850"/>
                <a:gd name="connsiteY3" fmla="*/ 213573 h 652225"/>
                <a:gd name="connsiteX4" fmla="*/ 1847850 w 1847850"/>
                <a:gd name="connsiteY4" fmla="*/ 224373 h 652225"/>
                <a:gd name="connsiteX5" fmla="*/ 112400 w 1847850"/>
                <a:gd name="connsiteY5" fmla="*/ 224373 h 652225"/>
                <a:gd name="connsiteX6" fmla="*/ 112400 w 1847850"/>
                <a:gd name="connsiteY6" fmla="*/ 652225 h 652225"/>
                <a:gd name="connsiteX7" fmla="*/ 101600 w 1847850"/>
                <a:gd name="connsiteY7" fmla="*/ 652225 h 652225"/>
                <a:gd name="connsiteX8" fmla="*/ 101600 w 1847850"/>
                <a:gd name="connsiteY8" fmla="*/ 224373 h 652225"/>
                <a:gd name="connsiteX9" fmla="*/ 0 w 1847850"/>
                <a:gd name="connsiteY9" fmla="*/ 224373 h 652225"/>
                <a:gd name="connsiteX10" fmla="*/ 0 w 1847850"/>
                <a:gd name="connsiteY10" fmla="*/ 213573 h 652225"/>
                <a:gd name="connsiteX11" fmla="*/ 101600 w 1847850"/>
                <a:gd name="connsiteY11" fmla="*/ 213573 h 65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652225">
                  <a:moveTo>
                    <a:pt x="101600" y="0"/>
                  </a:moveTo>
                  <a:lnTo>
                    <a:pt x="112400" y="0"/>
                  </a:lnTo>
                  <a:lnTo>
                    <a:pt x="112400" y="213573"/>
                  </a:lnTo>
                  <a:lnTo>
                    <a:pt x="1847850" y="213573"/>
                  </a:lnTo>
                  <a:lnTo>
                    <a:pt x="1847850" y="224373"/>
                  </a:lnTo>
                  <a:lnTo>
                    <a:pt x="112400" y="224373"/>
                  </a:lnTo>
                  <a:lnTo>
                    <a:pt x="112400" y="652225"/>
                  </a:lnTo>
                  <a:lnTo>
                    <a:pt x="101600" y="652225"/>
                  </a:lnTo>
                  <a:lnTo>
                    <a:pt x="101600" y="224373"/>
                  </a:lnTo>
                  <a:lnTo>
                    <a:pt x="0" y="224373"/>
                  </a:lnTo>
                  <a:lnTo>
                    <a:pt x="0" y="213573"/>
                  </a:lnTo>
                  <a:lnTo>
                    <a:pt x="101600" y="213573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</p:spPr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18" name="任意多边形 17"/>
            <p:cNvSpPr/>
            <p:nvPr>
              <p:custDataLst>
                <p:tags r:id="rId27"/>
              </p:custDataLst>
            </p:nvPr>
          </p:nvSpPr>
          <p:spPr>
            <a:xfrm>
              <a:off x="2700021" y="1904082"/>
              <a:ext cx="1847850" cy="652225"/>
            </a:xfrm>
            <a:custGeom>
              <a:avLst/>
              <a:gdLst>
                <a:gd name="connsiteX0" fmla="*/ 1735450 w 1847850"/>
                <a:gd name="connsiteY0" fmla="*/ 0 h 652225"/>
                <a:gd name="connsiteX1" fmla="*/ 1746250 w 1847850"/>
                <a:gd name="connsiteY1" fmla="*/ 0 h 652225"/>
                <a:gd name="connsiteX2" fmla="*/ 1746250 w 1847850"/>
                <a:gd name="connsiteY2" fmla="*/ 427852 h 652225"/>
                <a:gd name="connsiteX3" fmla="*/ 1847850 w 1847850"/>
                <a:gd name="connsiteY3" fmla="*/ 427852 h 652225"/>
                <a:gd name="connsiteX4" fmla="*/ 1847850 w 1847850"/>
                <a:gd name="connsiteY4" fmla="*/ 438652 h 652225"/>
                <a:gd name="connsiteX5" fmla="*/ 1746250 w 1847850"/>
                <a:gd name="connsiteY5" fmla="*/ 438652 h 652225"/>
                <a:gd name="connsiteX6" fmla="*/ 1746250 w 1847850"/>
                <a:gd name="connsiteY6" fmla="*/ 652225 h 652225"/>
                <a:gd name="connsiteX7" fmla="*/ 1735450 w 1847850"/>
                <a:gd name="connsiteY7" fmla="*/ 652225 h 652225"/>
                <a:gd name="connsiteX8" fmla="*/ 1735450 w 1847850"/>
                <a:gd name="connsiteY8" fmla="*/ 438652 h 652225"/>
                <a:gd name="connsiteX9" fmla="*/ 0 w 1847850"/>
                <a:gd name="connsiteY9" fmla="*/ 438652 h 652225"/>
                <a:gd name="connsiteX10" fmla="*/ 0 w 1847850"/>
                <a:gd name="connsiteY10" fmla="*/ 427852 h 652225"/>
                <a:gd name="connsiteX11" fmla="*/ 1735450 w 1847850"/>
                <a:gd name="connsiteY11" fmla="*/ 427852 h 65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652225">
                  <a:moveTo>
                    <a:pt x="1735450" y="0"/>
                  </a:moveTo>
                  <a:lnTo>
                    <a:pt x="1746250" y="0"/>
                  </a:lnTo>
                  <a:lnTo>
                    <a:pt x="1746250" y="427852"/>
                  </a:lnTo>
                  <a:lnTo>
                    <a:pt x="1847850" y="427852"/>
                  </a:lnTo>
                  <a:lnTo>
                    <a:pt x="1847850" y="438652"/>
                  </a:lnTo>
                  <a:lnTo>
                    <a:pt x="1746250" y="438652"/>
                  </a:lnTo>
                  <a:lnTo>
                    <a:pt x="1746250" y="652225"/>
                  </a:lnTo>
                  <a:lnTo>
                    <a:pt x="1735450" y="652225"/>
                  </a:lnTo>
                  <a:lnTo>
                    <a:pt x="1735450" y="438652"/>
                  </a:lnTo>
                  <a:lnTo>
                    <a:pt x="0" y="438652"/>
                  </a:lnTo>
                  <a:lnTo>
                    <a:pt x="0" y="427852"/>
                  </a:lnTo>
                  <a:lnTo>
                    <a:pt x="1735450" y="427852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</p:spPr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19" name="任意多边形 18"/>
            <p:cNvSpPr/>
            <p:nvPr>
              <p:custDataLst>
                <p:tags r:id="rId28"/>
              </p:custDataLst>
            </p:nvPr>
          </p:nvSpPr>
          <p:spPr>
            <a:xfrm>
              <a:off x="2750821" y="1952605"/>
              <a:ext cx="1847850" cy="652225"/>
            </a:xfrm>
            <a:custGeom>
              <a:avLst/>
              <a:gdLst>
                <a:gd name="connsiteX0" fmla="*/ 1735450 w 1847850"/>
                <a:gd name="connsiteY0" fmla="*/ 0 h 652225"/>
                <a:gd name="connsiteX1" fmla="*/ 1746250 w 1847850"/>
                <a:gd name="connsiteY1" fmla="*/ 0 h 652225"/>
                <a:gd name="connsiteX2" fmla="*/ 1746250 w 1847850"/>
                <a:gd name="connsiteY2" fmla="*/ 427852 h 652225"/>
                <a:gd name="connsiteX3" fmla="*/ 1847850 w 1847850"/>
                <a:gd name="connsiteY3" fmla="*/ 427852 h 652225"/>
                <a:gd name="connsiteX4" fmla="*/ 1847850 w 1847850"/>
                <a:gd name="connsiteY4" fmla="*/ 438652 h 652225"/>
                <a:gd name="connsiteX5" fmla="*/ 1746250 w 1847850"/>
                <a:gd name="connsiteY5" fmla="*/ 438652 h 652225"/>
                <a:gd name="connsiteX6" fmla="*/ 1746250 w 1847850"/>
                <a:gd name="connsiteY6" fmla="*/ 652225 h 652225"/>
                <a:gd name="connsiteX7" fmla="*/ 1735450 w 1847850"/>
                <a:gd name="connsiteY7" fmla="*/ 652225 h 652225"/>
                <a:gd name="connsiteX8" fmla="*/ 1735450 w 1847850"/>
                <a:gd name="connsiteY8" fmla="*/ 438652 h 652225"/>
                <a:gd name="connsiteX9" fmla="*/ 0 w 1847850"/>
                <a:gd name="connsiteY9" fmla="*/ 438652 h 652225"/>
                <a:gd name="connsiteX10" fmla="*/ 0 w 1847850"/>
                <a:gd name="connsiteY10" fmla="*/ 427852 h 652225"/>
                <a:gd name="connsiteX11" fmla="*/ 1735450 w 1847850"/>
                <a:gd name="connsiteY11" fmla="*/ 427852 h 65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652225">
                  <a:moveTo>
                    <a:pt x="1735450" y="0"/>
                  </a:moveTo>
                  <a:lnTo>
                    <a:pt x="1746250" y="0"/>
                  </a:lnTo>
                  <a:lnTo>
                    <a:pt x="1746250" y="427852"/>
                  </a:lnTo>
                  <a:lnTo>
                    <a:pt x="1847850" y="427852"/>
                  </a:lnTo>
                  <a:lnTo>
                    <a:pt x="1847850" y="438652"/>
                  </a:lnTo>
                  <a:lnTo>
                    <a:pt x="1746250" y="438652"/>
                  </a:lnTo>
                  <a:lnTo>
                    <a:pt x="1746250" y="652225"/>
                  </a:lnTo>
                  <a:lnTo>
                    <a:pt x="1735450" y="652225"/>
                  </a:lnTo>
                  <a:lnTo>
                    <a:pt x="1735450" y="438652"/>
                  </a:lnTo>
                  <a:lnTo>
                    <a:pt x="0" y="438652"/>
                  </a:lnTo>
                  <a:lnTo>
                    <a:pt x="0" y="427852"/>
                  </a:lnTo>
                  <a:lnTo>
                    <a:pt x="1735450" y="427852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</p:spPr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2"/>
            </p:custDataLst>
          </p:nvPr>
        </p:nvGrpSpPr>
        <p:grpSpPr>
          <a:xfrm>
            <a:off x="1695204" y="4001307"/>
            <a:ext cx="4763792" cy="1454731"/>
            <a:chOff x="309246" y="3014709"/>
            <a:chExt cx="4289425" cy="1419196"/>
          </a:xfrm>
        </p:grpSpPr>
        <p:sp>
          <p:nvSpPr>
            <p:cNvPr id="22" name="任意多边形 21"/>
            <p:cNvSpPr/>
            <p:nvPr>
              <p:custDataLst>
                <p:tags r:id="rId17"/>
              </p:custDataLst>
            </p:nvPr>
          </p:nvSpPr>
          <p:spPr>
            <a:xfrm>
              <a:off x="1719422" y="3014709"/>
              <a:ext cx="1469707" cy="1419196"/>
            </a:xfrm>
            <a:custGeom>
              <a:avLst/>
              <a:gdLst>
                <a:gd name="connsiteX0" fmla="*/ 0 w 1469707"/>
                <a:gd name="connsiteY0" fmla="*/ 1090584 h 1419196"/>
                <a:gd name="connsiteX1" fmla="*/ 45719 w 1469707"/>
                <a:gd name="connsiteY1" fmla="*/ 1090584 h 1419196"/>
                <a:gd name="connsiteX2" fmla="*/ 45719 w 1469707"/>
                <a:gd name="connsiteY2" fmla="*/ 1373477 h 1419196"/>
                <a:gd name="connsiteX3" fmla="*/ 1423988 w 1469707"/>
                <a:gd name="connsiteY3" fmla="*/ 1373477 h 1419196"/>
                <a:gd name="connsiteX4" fmla="*/ 1423988 w 1469707"/>
                <a:gd name="connsiteY4" fmla="*/ 1090584 h 1419196"/>
                <a:gd name="connsiteX5" fmla="*/ 1469707 w 1469707"/>
                <a:gd name="connsiteY5" fmla="*/ 1090584 h 1419196"/>
                <a:gd name="connsiteX6" fmla="*/ 1469707 w 1469707"/>
                <a:gd name="connsiteY6" fmla="*/ 1373477 h 1419196"/>
                <a:gd name="connsiteX7" fmla="*/ 1469707 w 1469707"/>
                <a:gd name="connsiteY7" fmla="*/ 1419196 h 1419196"/>
                <a:gd name="connsiteX8" fmla="*/ 1423988 w 1469707"/>
                <a:gd name="connsiteY8" fmla="*/ 1419196 h 1419196"/>
                <a:gd name="connsiteX9" fmla="*/ 45719 w 1469707"/>
                <a:gd name="connsiteY9" fmla="*/ 1419196 h 1419196"/>
                <a:gd name="connsiteX10" fmla="*/ 0 w 1469707"/>
                <a:gd name="connsiteY10" fmla="*/ 1419196 h 1419196"/>
                <a:gd name="connsiteX11" fmla="*/ 0 w 1469707"/>
                <a:gd name="connsiteY11" fmla="*/ 1373477 h 1419196"/>
                <a:gd name="connsiteX12" fmla="*/ 0 w 1469707"/>
                <a:gd name="connsiteY12" fmla="*/ 0 h 1419196"/>
                <a:gd name="connsiteX13" fmla="*/ 45719 w 1469707"/>
                <a:gd name="connsiteY13" fmla="*/ 0 h 1419196"/>
                <a:gd name="connsiteX14" fmla="*/ 1423988 w 1469707"/>
                <a:gd name="connsiteY14" fmla="*/ 0 h 1419196"/>
                <a:gd name="connsiteX15" fmla="*/ 1469707 w 1469707"/>
                <a:gd name="connsiteY15" fmla="*/ 0 h 1419196"/>
                <a:gd name="connsiteX16" fmla="*/ 1469707 w 1469707"/>
                <a:gd name="connsiteY16" fmla="*/ 45719 h 1419196"/>
                <a:gd name="connsiteX17" fmla="*/ 1469707 w 1469707"/>
                <a:gd name="connsiteY17" fmla="*/ 328612 h 1419196"/>
                <a:gd name="connsiteX18" fmla="*/ 1423988 w 1469707"/>
                <a:gd name="connsiteY18" fmla="*/ 328612 h 1419196"/>
                <a:gd name="connsiteX19" fmla="*/ 1423988 w 1469707"/>
                <a:gd name="connsiteY19" fmla="*/ 45719 h 1419196"/>
                <a:gd name="connsiteX20" fmla="*/ 45719 w 1469707"/>
                <a:gd name="connsiteY20" fmla="*/ 45719 h 1419196"/>
                <a:gd name="connsiteX21" fmla="*/ 45719 w 1469707"/>
                <a:gd name="connsiteY21" fmla="*/ 328612 h 1419196"/>
                <a:gd name="connsiteX22" fmla="*/ 0 w 1469707"/>
                <a:gd name="connsiteY22" fmla="*/ 328612 h 1419196"/>
                <a:gd name="connsiteX23" fmla="*/ 0 w 1469707"/>
                <a:gd name="connsiteY23" fmla="*/ 45719 h 1419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69707" h="1419196">
                  <a:moveTo>
                    <a:pt x="0" y="1090584"/>
                  </a:moveTo>
                  <a:lnTo>
                    <a:pt x="45719" y="1090584"/>
                  </a:lnTo>
                  <a:lnTo>
                    <a:pt x="45719" y="1373477"/>
                  </a:lnTo>
                  <a:lnTo>
                    <a:pt x="1423988" y="1373477"/>
                  </a:lnTo>
                  <a:lnTo>
                    <a:pt x="1423988" y="1090584"/>
                  </a:lnTo>
                  <a:lnTo>
                    <a:pt x="1469707" y="1090584"/>
                  </a:lnTo>
                  <a:lnTo>
                    <a:pt x="1469707" y="1373477"/>
                  </a:lnTo>
                  <a:lnTo>
                    <a:pt x="1469707" y="1419196"/>
                  </a:lnTo>
                  <a:lnTo>
                    <a:pt x="1423988" y="1419196"/>
                  </a:lnTo>
                  <a:lnTo>
                    <a:pt x="45719" y="1419196"/>
                  </a:lnTo>
                  <a:lnTo>
                    <a:pt x="0" y="1419196"/>
                  </a:lnTo>
                  <a:lnTo>
                    <a:pt x="0" y="1373477"/>
                  </a:lnTo>
                  <a:close/>
                  <a:moveTo>
                    <a:pt x="0" y="0"/>
                  </a:moveTo>
                  <a:lnTo>
                    <a:pt x="45719" y="0"/>
                  </a:lnTo>
                  <a:lnTo>
                    <a:pt x="1423988" y="0"/>
                  </a:lnTo>
                  <a:lnTo>
                    <a:pt x="1469707" y="0"/>
                  </a:lnTo>
                  <a:lnTo>
                    <a:pt x="1469707" y="45719"/>
                  </a:lnTo>
                  <a:lnTo>
                    <a:pt x="1469707" y="328612"/>
                  </a:lnTo>
                  <a:lnTo>
                    <a:pt x="1423988" y="328612"/>
                  </a:lnTo>
                  <a:lnTo>
                    <a:pt x="1423988" y="45719"/>
                  </a:lnTo>
                  <a:lnTo>
                    <a:pt x="45719" y="45719"/>
                  </a:lnTo>
                  <a:lnTo>
                    <a:pt x="45719" y="328612"/>
                  </a:lnTo>
                  <a:lnTo>
                    <a:pt x="0" y="328612"/>
                  </a:lnTo>
                  <a:lnTo>
                    <a:pt x="0" y="45719"/>
                  </a:lnTo>
                  <a:close/>
                </a:path>
              </a:pathLst>
            </a:cu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0"/>
            </a:gradFill>
          </p:spPr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18"/>
              </p:custDataLst>
            </p:nvPr>
          </p:nvSpPr>
          <p:spPr>
            <a:xfrm>
              <a:off x="476886" y="3539641"/>
              <a:ext cx="3954779" cy="369332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/>
            <a:p>
              <a:pPr algn="ctr"/>
              <a:r>
                <a:rPr lang="zh-CN" altLang="en-US" dirty="0"/>
                <a:t>办公自动化系统</a:t>
              </a:r>
            </a:p>
          </p:txBody>
        </p:sp>
        <p:sp>
          <p:nvSpPr>
            <p:cNvPr id="24" name="任意多边形 23"/>
            <p:cNvSpPr/>
            <p:nvPr>
              <p:custDataLst>
                <p:tags r:id="rId19"/>
              </p:custDataLst>
            </p:nvPr>
          </p:nvSpPr>
          <p:spPr>
            <a:xfrm>
              <a:off x="363221" y="3253185"/>
              <a:ext cx="1847850" cy="652225"/>
            </a:xfrm>
            <a:custGeom>
              <a:avLst/>
              <a:gdLst>
                <a:gd name="connsiteX0" fmla="*/ 101600 w 1847850"/>
                <a:gd name="connsiteY0" fmla="*/ 0 h 652225"/>
                <a:gd name="connsiteX1" fmla="*/ 112400 w 1847850"/>
                <a:gd name="connsiteY1" fmla="*/ 0 h 652225"/>
                <a:gd name="connsiteX2" fmla="*/ 112400 w 1847850"/>
                <a:gd name="connsiteY2" fmla="*/ 213573 h 652225"/>
                <a:gd name="connsiteX3" fmla="*/ 1847850 w 1847850"/>
                <a:gd name="connsiteY3" fmla="*/ 213573 h 652225"/>
                <a:gd name="connsiteX4" fmla="*/ 1847850 w 1847850"/>
                <a:gd name="connsiteY4" fmla="*/ 224373 h 652225"/>
                <a:gd name="connsiteX5" fmla="*/ 112400 w 1847850"/>
                <a:gd name="connsiteY5" fmla="*/ 224373 h 652225"/>
                <a:gd name="connsiteX6" fmla="*/ 112400 w 1847850"/>
                <a:gd name="connsiteY6" fmla="*/ 652225 h 652225"/>
                <a:gd name="connsiteX7" fmla="*/ 101600 w 1847850"/>
                <a:gd name="connsiteY7" fmla="*/ 652225 h 652225"/>
                <a:gd name="connsiteX8" fmla="*/ 101600 w 1847850"/>
                <a:gd name="connsiteY8" fmla="*/ 224373 h 652225"/>
                <a:gd name="connsiteX9" fmla="*/ 0 w 1847850"/>
                <a:gd name="connsiteY9" fmla="*/ 224373 h 652225"/>
                <a:gd name="connsiteX10" fmla="*/ 0 w 1847850"/>
                <a:gd name="connsiteY10" fmla="*/ 213573 h 652225"/>
                <a:gd name="connsiteX11" fmla="*/ 101600 w 1847850"/>
                <a:gd name="connsiteY11" fmla="*/ 213573 h 65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652225">
                  <a:moveTo>
                    <a:pt x="101600" y="0"/>
                  </a:moveTo>
                  <a:lnTo>
                    <a:pt x="112400" y="0"/>
                  </a:lnTo>
                  <a:lnTo>
                    <a:pt x="112400" y="213573"/>
                  </a:lnTo>
                  <a:lnTo>
                    <a:pt x="1847850" y="213573"/>
                  </a:lnTo>
                  <a:lnTo>
                    <a:pt x="1847850" y="224373"/>
                  </a:lnTo>
                  <a:lnTo>
                    <a:pt x="112400" y="224373"/>
                  </a:lnTo>
                  <a:lnTo>
                    <a:pt x="112400" y="652225"/>
                  </a:lnTo>
                  <a:lnTo>
                    <a:pt x="101600" y="652225"/>
                  </a:lnTo>
                  <a:lnTo>
                    <a:pt x="101600" y="224373"/>
                  </a:lnTo>
                  <a:lnTo>
                    <a:pt x="0" y="224373"/>
                  </a:lnTo>
                  <a:lnTo>
                    <a:pt x="0" y="213573"/>
                  </a:lnTo>
                  <a:lnTo>
                    <a:pt x="101600" y="213573"/>
                  </a:lnTo>
                  <a:close/>
                </a:path>
              </a:pathLst>
            </a:custGeom>
            <a:solidFill>
              <a:schemeClr val="accent3">
                <a:alpha val="40000"/>
              </a:schemeClr>
            </a:solidFill>
          </p:spPr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25" name="任意多边形 24"/>
            <p:cNvSpPr/>
            <p:nvPr>
              <p:custDataLst>
                <p:tags r:id="rId20"/>
              </p:custDataLst>
            </p:nvPr>
          </p:nvSpPr>
          <p:spPr>
            <a:xfrm>
              <a:off x="309246" y="3205438"/>
              <a:ext cx="1847850" cy="652225"/>
            </a:xfrm>
            <a:custGeom>
              <a:avLst/>
              <a:gdLst>
                <a:gd name="connsiteX0" fmla="*/ 101600 w 1847850"/>
                <a:gd name="connsiteY0" fmla="*/ 0 h 652225"/>
                <a:gd name="connsiteX1" fmla="*/ 112400 w 1847850"/>
                <a:gd name="connsiteY1" fmla="*/ 0 h 652225"/>
                <a:gd name="connsiteX2" fmla="*/ 112400 w 1847850"/>
                <a:gd name="connsiteY2" fmla="*/ 213573 h 652225"/>
                <a:gd name="connsiteX3" fmla="*/ 1847850 w 1847850"/>
                <a:gd name="connsiteY3" fmla="*/ 213573 h 652225"/>
                <a:gd name="connsiteX4" fmla="*/ 1847850 w 1847850"/>
                <a:gd name="connsiteY4" fmla="*/ 224373 h 652225"/>
                <a:gd name="connsiteX5" fmla="*/ 112400 w 1847850"/>
                <a:gd name="connsiteY5" fmla="*/ 224373 h 652225"/>
                <a:gd name="connsiteX6" fmla="*/ 112400 w 1847850"/>
                <a:gd name="connsiteY6" fmla="*/ 652225 h 652225"/>
                <a:gd name="connsiteX7" fmla="*/ 101600 w 1847850"/>
                <a:gd name="connsiteY7" fmla="*/ 652225 h 652225"/>
                <a:gd name="connsiteX8" fmla="*/ 101600 w 1847850"/>
                <a:gd name="connsiteY8" fmla="*/ 224373 h 652225"/>
                <a:gd name="connsiteX9" fmla="*/ 0 w 1847850"/>
                <a:gd name="connsiteY9" fmla="*/ 224373 h 652225"/>
                <a:gd name="connsiteX10" fmla="*/ 0 w 1847850"/>
                <a:gd name="connsiteY10" fmla="*/ 213573 h 652225"/>
                <a:gd name="connsiteX11" fmla="*/ 101600 w 1847850"/>
                <a:gd name="connsiteY11" fmla="*/ 213573 h 65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652225">
                  <a:moveTo>
                    <a:pt x="101600" y="0"/>
                  </a:moveTo>
                  <a:lnTo>
                    <a:pt x="112400" y="0"/>
                  </a:lnTo>
                  <a:lnTo>
                    <a:pt x="112400" y="213573"/>
                  </a:lnTo>
                  <a:lnTo>
                    <a:pt x="1847850" y="213573"/>
                  </a:lnTo>
                  <a:lnTo>
                    <a:pt x="1847850" y="224373"/>
                  </a:lnTo>
                  <a:lnTo>
                    <a:pt x="112400" y="224373"/>
                  </a:lnTo>
                  <a:lnTo>
                    <a:pt x="112400" y="652225"/>
                  </a:lnTo>
                  <a:lnTo>
                    <a:pt x="101600" y="652225"/>
                  </a:lnTo>
                  <a:lnTo>
                    <a:pt x="101600" y="224373"/>
                  </a:lnTo>
                  <a:lnTo>
                    <a:pt x="0" y="224373"/>
                  </a:lnTo>
                  <a:lnTo>
                    <a:pt x="0" y="213573"/>
                  </a:lnTo>
                  <a:lnTo>
                    <a:pt x="101600" y="213573"/>
                  </a:ln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</p:spPr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26" name="任意多边形 25"/>
            <p:cNvSpPr/>
            <p:nvPr>
              <p:custDataLst>
                <p:tags r:id="rId21"/>
              </p:custDataLst>
            </p:nvPr>
          </p:nvSpPr>
          <p:spPr>
            <a:xfrm>
              <a:off x="2700021" y="3542428"/>
              <a:ext cx="1847850" cy="652225"/>
            </a:xfrm>
            <a:custGeom>
              <a:avLst/>
              <a:gdLst>
                <a:gd name="connsiteX0" fmla="*/ 1735450 w 1847850"/>
                <a:gd name="connsiteY0" fmla="*/ 0 h 652225"/>
                <a:gd name="connsiteX1" fmla="*/ 1746250 w 1847850"/>
                <a:gd name="connsiteY1" fmla="*/ 0 h 652225"/>
                <a:gd name="connsiteX2" fmla="*/ 1746250 w 1847850"/>
                <a:gd name="connsiteY2" fmla="*/ 427852 h 652225"/>
                <a:gd name="connsiteX3" fmla="*/ 1847850 w 1847850"/>
                <a:gd name="connsiteY3" fmla="*/ 427852 h 652225"/>
                <a:gd name="connsiteX4" fmla="*/ 1847850 w 1847850"/>
                <a:gd name="connsiteY4" fmla="*/ 438652 h 652225"/>
                <a:gd name="connsiteX5" fmla="*/ 1746250 w 1847850"/>
                <a:gd name="connsiteY5" fmla="*/ 438652 h 652225"/>
                <a:gd name="connsiteX6" fmla="*/ 1746250 w 1847850"/>
                <a:gd name="connsiteY6" fmla="*/ 652225 h 652225"/>
                <a:gd name="connsiteX7" fmla="*/ 1735450 w 1847850"/>
                <a:gd name="connsiteY7" fmla="*/ 652225 h 652225"/>
                <a:gd name="connsiteX8" fmla="*/ 1735450 w 1847850"/>
                <a:gd name="connsiteY8" fmla="*/ 438652 h 652225"/>
                <a:gd name="connsiteX9" fmla="*/ 0 w 1847850"/>
                <a:gd name="connsiteY9" fmla="*/ 438652 h 652225"/>
                <a:gd name="connsiteX10" fmla="*/ 0 w 1847850"/>
                <a:gd name="connsiteY10" fmla="*/ 427852 h 652225"/>
                <a:gd name="connsiteX11" fmla="*/ 1735450 w 1847850"/>
                <a:gd name="connsiteY11" fmla="*/ 427852 h 65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652225">
                  <a:moveTo>
                    <a:pt x="1735450" y="0"/>
                  </a:moveTo>
                  <a:lnTo>
                    <a:pt x="1746250" y="0"/>
                  </a:lnTo>
                  <a:lnTo>
                    <a:pt x="1746250" y="427852"/>
                  </a:lnTo>
                  <a:lnTo>
                    <a:pt x="1847850" y="427852"/>
                  </a:lnTo>
                  <a:lnTo>
                    <a:pt x="1847850" y="438652"/>
                  </a:lnTo>
                  <a:lnTo>
                    <a:pt x="1746250" y="438652"/>
                  </a:lnTo>
                  <a:lnTo>
                    <a:pt x="1746250" y="652225"/>
                  </a:lnTo>
                  <a:lnTo>
                    <a:pt x="1735450" y="652225"/>
                  </a:lnTo>
                  <a:lnTo>
                    <a:pt x="1735450" y="438652"/>
                  </a:lnTo>
                  <a:lnTo>
                    <a:pt x="0" y="438652"/>
                  </a:lnTo>
                  <a:lnTo>
                    <a:pt x="0" y="427852"/>
                  </a:lnTo>
                  <a:lnTo>
                    <a:pt x="1735450" y="427852"/>
                  </a:lnTo>
                  <a:close/>
                </a:path>
              </a:pathLst>
            </a:custGeom>
            <a:solidFill>
              <a:schemeClr val="accent3">
                <a:alpha val="40000"/>
              </a:schemeClr>
            </a:solidFill>
          </p:spPr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27" name="任意多边形 26"/>
            <p:cNvSpPr/>
            <p:nvPr>
              <p:custDataLst>
                <p:tags r:id="rId22"/>
              </p:custDataLst>
            </p:nvPr>
          </p:nvSpPr>
          <p:spPr>
            <a:xfrm>
              <a:off x="2750821" y="3590951"/>
              <a:ext cx="1847850" cy="652225"/>
            </a:xfrm>
            <a:custGeom>
              <a:avLst/>
              <a:gdLst>
                <a:gd name="connsiteX0" fmla="*/ 1735450 w 1847850"/>
                <a:gd name="connsiteY0" fmla="*/ 0 h 652225"/>
                <a:gd name="connsiteX1" fmla="*/ 1746250 w 1847850"/>
                <a:gd name="connsiteY1" fmla="*/ 0 h 652225"/>
                <a:gd name="connsiteX2" fmla="*/ 1746250 w 1847850"/>
                <a:gd name="connsiteY2" fmla="*/ 427852 h 652225"/>
                <a:gd name="connsiteX3" fmla="*/ 1847850 w 1847850"/>
                <a:gd name="connsiteY3" fmla="*/ 427852 h 652225"/>
                <a:gd name="connsiteX4" fmla="*/ 1847850 w 1847850"/>
                <a:gd name="connsiteY4" fmla="*/ 438652 h 652225"/>
                <a:gd name="connsiteX5" fmla="*/ 1746250 w 1847850"/>
                <a:gd name="connsiteY5" fmla="*/ 438652 h 652225"/>
                <a:gd name="connsiteX6" fmla="*/ 1746250 w 1847850"/>
                <a:gd name="connsiteY6" fmla="*/ 652225 h 652225"/>
                <a:gd name="connsiteX7" fmla="*/ 1735450 w 1847850"/>
                <a:gd name="connsiteY7" fmla="*/ 652225 h 652225"/>
                <a:gd name="connsiteX8" fmla="*/ 1735450 w 1847850"/>
                <a:gd name="connsiteY8" fmla="*/ 438652 h 652225"/>
                <a:gd name="connsiteX9" fmla="*/ 0 w 1847850"/>
                <a:gd name="connsiteY9" fmla="*/ 438652 h 652225"/>
                <a:gd name="connsiteX10" fmla="*/ 0 w 1847850"/>
                <a:gd name="connsiteY10" fmla="*/ 427852 h 652225"/>
                <a:gd name="connsiteX11" fmla="*/ 1735450 w 1847850"/>
                <a:gd name="connsiteY11" fmla="*/ 427852 h 65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652225">
                  <a:moveTo>
                    <a:pt x="1735450" y="0"/>
                  </a:moveTo>
                  <a:lnTo>
                    <a:pt x="1746250" y="0"/>
                  </a:lnTo>
                  <a:lnTo>
                    <a:pt x="1746250" y="427852"/>
                  </a:lnTo>
                  <a:lnTo>
                    <a:pt x="1847850" y="427852"/>
                  </a:lnTo>
                  <a:lnTo>
                    <a:pt x="1847850" y="438652"/>
                  </a:lnTo>
                  <a:lnTo>
                    <a:pt x="1746250" y="438652"/>
                  </a:lnTo>
                  <a:lnTo>
                    <a:pt x="1746250" y="652225"/>
                  </a:lnTo>
                  <a:lnTo>
                    <a:pt x="1735450" y="652225"/>
                  </a:lnTo>
                  <a:lnTo>
                    <a:pt x="1735450" y="438652"/>
                  </a:lnTo>
                  <a:lnTo>
                    <a:pt x="0" y="438652"/>
                  </a:lnTo>
                  <a:lnTo>
                    <a:pt x="0" y="427852"/>
                  </a:lnTo>
                  <a:lnTo>
                    <a:pt x="1735450" y="427852"/>
                  </a:ln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</p:spPr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</p:grpSp>
      <p:grpSp>
        <p:nvGrpSpPr>
          <p:cNvPr id="28" name="组合 27"/>
          <p:cNvGrpSpPr/>
          <p:nvPr>
            <p:custDataLst>
              <p:tags r:id="rId3"/>
            </p:custDataLst>
          </p:nvPr>
        </p:nvGrpSpPr>
        <p:grpSpPr>
          <a:xfrm>
            <a:off x="6399756" y="2866169"/>
            <a:ext cx="4763792" cy="1454731"/>
            <a:chOff x="4545330" y="1376363"/>
            <a:chExt cx="4289425" cy="1419196"/>
          </a:xfrm>
        </p:grpSpPr>
        <p:sp>
          <p:nvSpPr>
            <p:cNvPr id="29" name="任意多边形 28"/>
            <p:cNvSpPr/>
            <p:nvPr>
              <p:custDataLst>
                <p:tags r:id="rId11"/>
              </p:custDataLst>
            </p:nvPr>
          </p:nvSpPr>
          <p:spPr>
            <a:xfrm>
              <a:off x="5955506" y="1376363"/>
              <a:ext cx="1469707" cy="1419196"/>
            </a:xfrm>
            <a:custGeom>
              <a:avLst/>
              <a:gdLst>
                <a:gd name="connsiteX0" fmla="*/ 0 w 1469707"/>
                <a:gd name="connsiteY0" fmla="*/ 1090584 h 1419196"/>
                <a:gd name="connsiteX1" fmla="*/ 45719 w 1469707"/>
                <a:gd name="connsiteY1" fmla="*/ 1090584 h 1419196"/>
                <a:gd name="connsiteX2" fmla="*/ 45719 w 1469707"/>
                <a:gd name="connsiteY2" fmla="*/ 1373477 h 1419196"/>
                <a:gd name="connsiteX3" fmla="*/ 1423988 w 1469707"/>
                <a:gd name="connsiteY3" fmla="*/ 1373477 h 1419196"/>
                <a:gd name="connsiteX4" fmla="*/ 1423988 w 1469707"/>
                <a:gd name="connsiteY4" fmla="*/ 1090584 h 1419196"/>
                <a:gd name="connsiteX5" fmla="*/ 1469707 w 1469707"/>
                <a:gd name="connsiteY5" fmla="*/ 1090584 h 1419196"/>
                <a:gd name="connsiteX6" fmla="*/ 1469707 w 1469707"/>
                <a:gd name="connsiteY6" fmla="*/ 1373477 h 1419196"/>
                <a:gd name="connsiteX7" fmla="*/ 1469707 w 1469707"/>
                <a:gd name="connsiteY7" fmla="*/ 1419196 h 1419196"/>
                <a:gd name="connsiteX8" fmla="*/ 1423988 w 1469707"/>
                <a:gd name="connsiteY8" fmla="*/ 1419196 h 1419196"/>
                <a:gd name="connsiteX9" fmla="*/ 45719 w 1469707"/>
                <a:gd name="connsiteY9" fmla="*/ 1419196 h 1419196"/>
                <a:gd name="connsiteX10" fmla="*/ 0 w 1469707"/>
                <a:gd name="connsiteY10" fmla="*/ 1419196 h 1419196"/>
                <a:gd name="connsiteX11" fmla="*/ 0 w 1469707"/>
                <a:gd name="connsiteY11" fmla="*/ 1373477 h 1419196"/>
                <a:gd name="connsiteX12" fmla="*/ 0 w 1469707"/>
                <a:gd name="connsiteY12" fmla="*/ 0 h 1419196"/>
                <a:gd name="connsiteX13" fmla="*/ 45719 w 1469707"/>
                <a:gd name="connsiteY13" fmla="*/ 0 h 1419196"/>
                <a:gd name="connsiteX14" fmla="*/ 1423988 w 1469707"/>
                <a:gd name="connsiteY14" fmla="*/ 0 h 1419196"/>
                <a:gd name="connsiteX15" fmla="*/ 1469707 w 1469707"/>
                <a:gd name="connsiteY15" fmla="*/ 0 h 1419196"/>
                <a:gd name="connsiteX16" fmla="*/ 1469707 w 1469707"/>
                <a:gd name="connsiteY16" fmla="*/ 45719 h 1419196"/>
                <a:gd name="connsiteX17" fmla="*/ 1469707 w 1469707"/>
                <a:gd name="connsiteY17" fmla="*/ 328612 h 1419196"/>
                <a:gd name="connsiteX18" fmla="*/ 1423988 w 1469707"/>
                <a:gd name="connsiteY18" fmla="*/ 328612 h 1419196"/>
                <a:gd name="connsiteX19" fmla="*/ 1423988 w 1469707"/>
                <a:gd name="connsiteY19" fmla="*/ 45719 h 1419196"/>
                <a:gd name="connsiteX20" fmla="*/ 45719 w 1469707"/>
                <a:gd name="connsiteY20" fmla="*/ 45719 h 1419196"/>
                <a:gd name="connsiteX21" fmla="*/ 45719 w 1469707"/>
                <a:gd name="connsiteY21" fmla="*/ 328612 h 1419196"/>
                <a:gd name="connsiteX22" fmla="*/ 0 w 1469707"/>
                <a:gd name="connsiteY22" fmla="*/ 328612 h 1419196"/>
                <a:gd name="connsiteX23" fmla="*/ 0 w 1469707"/>
                <a:gd name="connsiteY23" fmla="*/ 45719 h 1419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69707" h="1419196">
                  <a:moveTo>
                    <a:pt x="0" y="1090584"/>
                  </a:moveTo>
                  <a:lnTo>
                    <a:pt x="45719" y="1090584"/>
                  </a:lnTo>
                  <a:lnTo>
                    <a:pt x="45719" y="1373477"/>
                  </a:lnTo>
                  <a:lnTo>
                    <a:pt x="1423988" y="1373477"/>
                  </a:lnTo>
                  <a:lnTo>
                    <a:pt x="1423988" y="1090584"/>
                  </a:lnTo>
                  <a:lnTo>
                    <a:pt x="1469707" y="1090584"/>
                  </a:lnTo>
                  <a:lnTo>
                    <a:pt x="1469707" y="1373477"/>
                  </a:lnTo>
                  <a:lnTo>
                    <a:pt x="1469707" y="1419196"/>
                  </a:lnTo>
                  <a:lnTo>
                    <a:pt x="1423988" y="1419196"/>
                  </a:lnTo>
                  <a:lnTo>
                    <a:pt x="45719" y="1419196"/>
                  </a:lnTo>
                  <a:lnTo>
                    <a:pt x="0" y="1419196"/>
                  </a:lnTo>
                  <a:lnTo>
                    <a:pt x="0" y="1373477"/>
                  </a:lnTo>
                  <a:close/>
                  <a:moveTo>
                    <a:pt x="0" y="0"/>
                  </a:moveTo>
                  <a:lnTo>
                    <a:pt x="45719" y="0"/>
                  </a:lnTo>
                  <a:lnTo>
                    <a:pt x="1423988" y="0"/>
                  </a:lnTo>
                  <a:lnTo>
                    <a:pt x="1469707" y="0"/>
                  </a:lnTo>
                  <a:lnTo>
                    <a:pt x="1469707" y="45719"/>
                  </a:lnTo>
                  <a:lnTo>
                    <a:pt x="1469707" y="328612"/>
                  </a:lnTo>
                  <a:lnTo>
                    <a:pt x="1423988" y="328612"/>
                  </a:lnTo>
                  <a:lnTo>
                    <a:pt x="1423988" y="45719"/>
                  </a:lnTo>
                  <a:lnTo>
                    <a:pt x="45719" y="45719"/>
                  </a:lnTo>
                  <a:lnTo>
                    <a:pt x="45719" y="328612"/>
                  </a:lnTo>
                  <a:lnTo>
                    <a:pt x="0" y="328612"/>
                  </a:lnTo>
                  <a:lnTo>
                    <a:pt x="0" y="45719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12"/>
              </p:custDataLst>
            </p:nvPr>
          </p:nvSpPr>
          <p:spPr>
            <a:xfrm>
              <a:off x="4712970" y="1901295"/>
              <a:ext cx="3954779" cy="369332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/>
            <a:p>
              <a:pPr algn="ctr"/>
              <a:r>
                <a:rPr lang="zh-CN" altLang="en-US" dirty="0"/>
                <a:t>绩效考核系统</a:t>
              </a:r>
            </a:p>
          </p:txBody>
        </p:sp>
        <p:sp>
          <p:nvSpPr>
            <p:cNvPr id="31" name="任意多边形 30"/>
            <p:cNvSpPr/>
            <p:nvPr>
              <p:custDataLst>
                <p:tags r:id="rId13"/>
              </p:custDataLst>
            </p:nvPr>
          </p:nvSpPr>
          <p:spPr>
            <a:xfrm>
              <a:off x="4599305" y="1614839"/>
              <a:ext cx="1847850" cy="652225"/>
            </a:xfrm>
            <a:custGeom>
              <a:avLst/>
              <a:gdLst>
                <a:gd name="connsiteX0" fmla="*/ 101600 w 1847850"/>
                <a:gd name="connsiteY0" fmla="*/ 0 h 652225"/>
                <a:gd name="connsiteX1" fmla="*/ 112400 w 1847850"/>
                <a:gd name="connsiteY1" fmla="*/ 0 h 652225"/>
                <a:gd name="connsiteX2" fmla="*/ 112400 w 1847850"/>
                <a:gd name="connsiteY2" fmla="*/ 213573 h 652225"/>
                <a:gd name="connsiteX3" fmla="*/ 1847850 w 1847850"/>
                <a:gd name="connsiteY3" fmla="*/ 213573 h 652225"/>
                <a:gd name="connsiteX4" fmla="*/ 1847850 w 1847850"/>
                <a:gd name="connsiteY4" fmla="*/ 224373 h 652225"/>
                <a:gd name="connsiteX5" fmla="*/ 112400 w 1847850"/>
                <a:gd name="connsiteY5" fmla="*/ 224373 h 652225"/>
                <a:gd name="connsiteX6" fmla="*/ 112400 w 1847850"/>
                <a:gd name="connsiteY6" fmla="*/ 652225 h 652225"/>
                <a:gd name="connsiteX7" fmla="*/ 101600 w 1847850"/>
                <a:gd name="connsiteY7" fmla="*/ 652225 h 652225"/>
                <a:gd name="connsiteX8" fmla="*/ 101600 w 1847850"/>
                <a:gd name="connsiteY8" fmla="*/ 224373 h 652225"/>
                <a:gd name="connsiteX9" fmla="*/ 0 w 1847850"/>
                <a:gd name="connsiteY9" fmla="*/ 224373 h 652225"/>
                <a:gd name="connsiteX10" fmla="*/ 0 w 1847850"/>
                <a:gd name="connsiteY10" fmla="*/ 213573 h 652225"/>
                <a:gd name="connsiteX11" fmla="*/ 101600 w 1847850"/>
                <a:gd name="connsiteY11" fmla="*/ 213573 h 65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652225">
                  <a:moveTo>
                    <a:pt x="101600" y="0"/>
                  </a:moveTo>
                  <a:lnTo>
                    <a:pt x="112400" y="0"/>
                  </a:lnTo>
                  <a:lnTo>
                    <a:pt x="112400" y="213573"/>
                  </a:lnTo>
                  <a:lnTo>
                    <a:pt x="1847850" y="213573"/>
                  </a:lnTo>
                  <a:lnTo>
                    <a:pt x="1847850" y="224373"/>
                  </a:lnTo>
                  <a:lnTo>
                    <a:pt x="112400" y="224373"/>
                  </a:lnTo>
                  <a:lnTo>
                    <a:pt x="112400" y="652225"/>
                  </a:lnTo>
                  <a:lnTo>
                    <a:pt x="101600" y="652225"/>
                  </a:lnTo>
                  <a:lnTo>
                    <a:pt x="101600" y="224373"/>
                  </a:lnTo>
                  <a:lnTo>
                    <a:pt x="0" y="224373"/>
                  </a:lnTo>
                  <a:lnTo>
                    <a:pt x="0" y="213573"/>
                  </a:lnTo>
                  <a:lnTo>
                    <a:pt x="101600" y="213573"/>
                  </a:lnTo>
                  <a:close/>
                </a:path>
              </a:pathLst>
            </a:custGeom>
            <a:solidFill>
              <a:schemeClr val="accent2">
                <a:alpha val="40000"/>
              </a:schemeClr>
            </a:solidFill>
          </p:spPr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32" name="任意多边形 31"/>
            <p:cNvSpPr/>
            <p:nvPr>
              <p:custDataLst>
                <p:tags r:id="rId14"/>
              </p:custDataLst>
            </p:nvPr>
          </p:nvSpPr>
          <p:spPr>
            <a:xfrm>
              <a:off x="4545330" y="1567092"/>
              <a:ext cx="1847850" cy="652225"/>
            </a:xfrm>
            <a:custGeom>
              <a:avLst/>
              <a:gdLst>
                <a:gd name="connsiteX0" fmla="*/ 101600 w 1847850"/>
                <a:gd name="connsiteY0" fmla="*/ 0 h 652225"/>
                <a:gd name="connsiteX1" fmla="*/ 112400 w 1847850"/>
                <a:gd name="connsiteY1" fmla="*/ 0 h 652225"/>
                <a:gd name="connsiteX2" fmla="*/ 112400 w 1847850"/>
                <a:gd name="connsiteY2" fmla="*/ 213573 h 652225"/>
                <a:gd name="connsiteX3" fmla="*/ 1847850 w 1847850"/>
                <a:gd name="connsiteY3" fmla="*/ 213573 h 652225"/>
                <a:gd name="connsiteX4" fmla="*/ 1847850 w 1847850"/>
                <a:gd name="connsiteY4" fmla="*/ 224373 h 652225"/>
                <a:gd name="connsiteX5" fmla="*/ 112400 w 1847850"/>
                <a:gd name="connsiteY5" fmla="*/ 224373 h 652225"/>
                <a:gd name="connsiteX6" fmla="*/ 112400 w 1847850"/>
                <a:gd name="connsiteY6" fmla="*/ 652225 h 652225"/>
                <a:gd name="connsiteX7" fmla="*/ 101600 w 1847850"/>
                <a:gd name="connsiteY7" fmla="*/ 652225 h 652225"/>
                <a:gd name="connsiteX8" fmla="*/ 101600 w 1847850"/>
                <a:gd name="connsiteY8" fmla="*/ 224373 h 652225"/>
                <a:gd name="connsiteX9" fmla="*/ 0 w 1847850"/>
                <a:gd name="connsiteY9" fmla="*/ 224373 h 652225"/>
                <a:gd name="connsiteX10" fmla="*/ 0 w 1847850"/>
                <a:gd name="connsiteY10" fmla="*/ 213573 h 652225"/>
                <a:gd name="connsiteX11" fmla="*/ 101600 w 1847850"/>
                <a:gd name="connsiteY11" fmla="*/ 213573 h 65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652225">
                  <a:moveTo>
                    <a:pt x="101600" y="0"/>
                  </a:moveTo>
                  <a:lnTo>
                    <a:pt x="112400" y="0"/>
                  </a:lnTo>
                  <a:lnTo>
                    <a:pt x="112400" y="213573"/>
                  </a:lnTo>
                  <a:lnTo>
                    <a:pt x="1847850" y="213573"/>
                  </a:lnTo>
                  <a:lnTo>
                    <a:pt x="1847850" y="224373"/>
                  </a:lnTo>
                  <a:lnTo>
                    <a:pt x="112400" y="224373"/>
                  </a:lnTo>
                  <a:lnTo>
                    <a:pt x="112400" y="652225"/>
                  </a:lnTo>
                  <a:lnTo>
                    <a:pt x="101600" y="652225"/>
                  </a:lnTo>
                  <a:lnTo>
                    <a:pt x="101600" y="224373"/>
                  </a:lnTo>
                  <a:lnTo>
                    <a:pt x="0" y="224373"/>
                  </a:lnTo>
                  <a:lnTo>
                    <a:pt x="0" y="213573"/>
                  </a:lnTo>
                  <a:lnTo>
                    <a:pt x="101600" y="213573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</p:spPr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33" name="任意多边形 32"/>
            <p:cNvSpPr/>
            <p:nvPr>
              <p:custDataLst>
                <p:tags r:id="rId15"/>
              </p:custDataLst>
            </p:nvPr>
          </p:nvSpPr>
          <p:spPr>
            <a:xfrm>
              <a:off x="6936105" y="1904082"/>
              <a:ext cx="1847850" cy="652225"/>
            </a:xfrm>
            <a:custGeom>
              <a:avLst/>
              <a:gdLst>
                <a:gd name="connsiteX0" fmla="*/ 1735450 w 1847850"/>
                <a:gd name="connsiteY0" fmla="*/ 0 h 652225"/>
                <a:gd name="connsiteX1" fmla="*/ 1746250 w 1847850"/>
                <a:gd name="connsiteY1" fmla="*/ 0 h 652225"/>
                <a:gd name="connsiteX2" fmla="*/ 1746250 w 1847850"/>
                <a:gd name="connsiteY2" fmla="*/ 427852 h 652225"/>
                <a:gd name="connsiteX3" fmla="*/ 1847850 w 1847850"/>
                <a:gd name="connsiteY3" fmla="*/ 427852 h 652225"/>
                <a:gd name="connsiteX4" fmla="*/ 1847850 w 1847850"/>
                <a:gd name="connsiteY4" fmla="*/ 438652 h 652225"/>
                <a:gd name="connsiteX5" fmla="*/ 1746250 w 1847850"/>
                <a:gd name="connsiteY5" fmla="*/ 438652 h 652225"/>
                <a:gd name="connsiteX6" fmla="*/ 1746250 w 1847850"/>
                <a:gd name="connsiteY6" fmla="*/ 652225 h 652225"/>
                <a:gd name="connsiteX7" fmla="*/ 1735450 w 1847850"/>
                <a:gd name="connsiteY7" fmla="*/ 652225 h 652225"/>
                <a:gd name="connsiteX8" fmla="*/ 1735450 w 1847850"/>
                <a:gd name="connsiteY8" fmla="*/ 438652 h 652225"/>
                <a:gd name="connsiteX9" fmla="*/ 0 w 1847850"/>
                <a:gd name="connsiteY9" fmla="*/ 438652 h 652225"/>
                <a:gd name="connsiteX10" fmla="*/ 0 w 1847850"/>
                <a:gd name="connsiteY10" fmla="*/ 427852 h 652225"/>
                <a:gd name="connsiteX11" fmla="*/ 1735450 w 1847850"/>
                <a:gd name="connsiteY11" fmla="*/ 427852 h 65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652225">
                  <a:moveTo>
                    <a:pt x="1735450" y="0"/>
                  </a:moveTo>
                  <a:lnTo>
                    <a:pt x="1746250" y="0"/>
                  </a:lnTo>
                  <a:lnTo>
                    <a:pt x="1746250" y="427852"/>
                  </a:lnTo>
                  <a:lnTo>
                    <a:pt x="1847850" y="427852"/>
                  </a:lnTo>
                  <a:lnTo>
                    <a:pt x="1847850" y="438652"/>
                  </a:lnTo>
                  <a:lnTo>
                    <a:pt x="1746250" y="438652"/>
                  </a:lnTo>
                  <a:lnTo>
                    <a:pt x="1746250" y="652225"/>
                  </a:lnTo>
                  <a:lnTo>
                    <a:pt x="1735450" y="652225"/>
                  </a:lnTo>
                  <a:lnTo>
                    <a:pt x="1735450" y="438652"/>
                  </a:lnTo>
                  <a:lnTo>
                    <a:pt x="0" y="438652"/>
                  </a:lnTo>
                  <a:lnTo>
                    <a:pt x="0" y="427852"/>
                  </a:lnTo>
                  <a:lnTo>
                    <a:pt x="1735450" y="427852"/>
                  </a:lnTo>
                  <a:close/>
                </a:path>
              </a:pathLst>
            </a:custGeom>
            <a:solidFill>
              <a:schemeClr val="accent2">
                <a:alpha val="40000"/>
              </a:schemeClr>
            </a:solidFill>
          </p:spPr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34" name="任意多边形 33"/>
            <p:cNvSpPr/>
            <p:nvPr>
              <p:custDataLst>
                <p:tags r:id="rId16"/>
              </p:custDataLst>
            </p:nvPr>
          </p:nvSpPr>
          <p:spPr>
            <a:xfrm>
              <a:off x="6986905" y="1952605"/>
              <a:ext cx="1847850" cy="652225"/>
            </a:xfrm>
            <a:custGeom>
              <a:avLst/>
              <a:gdLst>
                <a:gd name="connsiteX0" fmla="*/ 1735450 w 1847850"/>
                <a:gd name="connsiteY0" fmla="*/ 0 h 652225"/>
                <a:gd name="connsiteX1" fmla="*/ 1746250 w 1847850"/>
                <a:gd name="connsiteY1" fmla="*/ 0 h 652225"/>
                <a:gd name="connsiteX2" fmla="*/ 1746250 w 1847850"/>
                <a:gd name="connsiteY2" fmla="*/ 427852 h 652225"/>
                <a:gd name="connsiteX3" fmla="*/ 1847850 w 1847850"/>
                <a:gd name="connsiteY3" fmla="*/ 427852 h 652225"/>
                <a:gd name="connsiteX4" fmla="*/ 1847850 w 1847850"/>
                <a:gd name="connsiteY4" fmla="*/ 438652 h 652225"/>
                <a:gd name="connsiteX5" fmla="*/ 1746250 w 1847850"/>
                <a:gd name="connsiteY5" fmla="*/ 438652 h 652225"/>
                <a:gd name="connsiteX6" fmla="*/ 1746250 w 1847850"/>
                <a:gd name="connsiteY6" fmla="*/ 652225 h 652225"/>
                <a:gd name="connsiteX7" fmla="*/ 1735450 w 1847850"/>
                <a:gd name="connsiteY7" fmla="*/ 652225 h 652225"/>
                <a:gd name="connsiteX8" fmla="*/ 1735450 w 1847850"/>
                <a:gd name="connsiteY8" fmla="*/ 438652 h 652225"/>
                <a:gd name="connsiteX9" fmla="*/ 0 w 1847850"/>
                <a:gd name="connsiteY9" fmla="*/ 438652 h 652225"/>
                <a:gd name="connsiteX10" fmla="*/ 0 w 1847850"/>
                <a:gd name="connsiteY10" fmla="*/ 427852 h 652225"/>
                <a:gd name="connsiteX11" fmla="*/ 1735450 w 1847850"/>
                <a:gd name="connsiteY11" fmla="*/ 427852 h 65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652225">
                  <a:moveTo>
                    <a:pt x="1735450" y="0"/>
                  </a:moveTo>
                  <a:lnTo>
                    <a:pt x="1746250" y="0"/>
                  </a:lnTo>
                  <a:lnTo>
                    <a:pt x="1746250" y="427852"/>
                  </a:lnTo>
                  <a:lnTo>
                    <a:pt x="1847850" y="427852"/>
                  </a:lnTo>
                  <a:lnTo>
                    <a:pt x="1847850" y="438652"/>
                  </a:lnTo>
                  <a:lnTo>
                    <a:pt x="1746250" y="438652"/>
                  </a:lnTo>
                  <a:lnTo>
                    <a:pt x="1746250" y="652225"/>
                  </a:lnTo>
                  <a:lnTo>
                    <a:pt x="1735450" y="652225"/>
                  </a:lnTo>
                  <a:lnTo>
                    <a:pt x="1735450" y="438652"/>
                  </a:lnTo>
                  <a:lnTo>
                    <a:pt x="0" y="438652"/>
                  </a:lnTo>
                  <a:lnTo>
                    <a:pt x="0" y="427852"/>
                  </a:lnTo>
                  <a:lnTo>
                    <a:pt x="1735450" y="427852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</p:spPr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</p:grpSp>
      <p:grpSp>
        <p:nvGrpSpPr>
          <p:cNvPr id="35" name="组合 34"/>
          <p:cNvGrpSpPr/>
          <p:nvPr>
            <p:custDataLst>
              <p:tags r:id="rId4"/>
            </p:custDataLst>
          </p:nvPr>
        </p:nvGrpSpPr>
        <p:grpSpPr>
          <a:xfrm>
            <a:off x="6399756" y="5136444"/>
            <a:ext cx="4763792" cy="1454731"/>
            <a:chOff x="4545330" y="3014709"/>
            <a:chExt cx="4289425" cy="1419196"/>
          </a:xfrm>
        </p:grpSpPr>
        <p:sp>
          <p:nvSpPr>
            <p:cNvPr id="36" name="任意多边形 35"/>
            <p:cNvSpPr/>
            <p:nvPr>
              <p:custDataLst>
                <p:tags r:id="rId5"/>
              </p:custDataLst>
            </p:nvPr>
          </p:nvSpPr>
          <p:spPr>
            <a:xfrm>
              <a:off x="5955506" y="3014709"/>
              <a:ext cx="1469707" cy="1419196"/>
            </a:xfrm>
            <a:custGeom>
              <a:avLst/>
              <a:gdLst>
                <a:gd name="connsiteX0" fmla="*/ 0 w 1469707"/>
                <a:gd name="connsiteY0" fmla="*/ 1090584 h 1419196"/>
                <a:gd name="connsiteX1" fmla="*/ 45719 w 1469707"/>
                <a:gd name="connsiteY1" fmla="*/ 1090584 h 1419196"/>
                <a:gd name="connsiteX2" fmla="*/ 45719 w 1469707"/>
                <a:gd name="connsiteY2" fmla="*/ 1373477 h 1419196"/>
                <a:gd name="connsiteX3" fmla="*/ 1423988 w 1469707"/>
                <a:gd name="connsiteY3" fmla="*/ 1373477 h 1419196"/>
                <a:gd name="connsiteX4" fmla="*/ 1423988 w 1469707"/>
                <a:gd name="connsiteY4" fmla="*/ 1090584 h 1419196"/>
                <a:gd name="connsiteX5" fmla="*/ 1469707 w 1469707"/>
                <a:gd name="connsiteY5" fmla="*/ 1090584 h 1419196"/>
                <a:gd name="connsiteX6" fmla="*/ 1469707 w 1469707"/>
                <a:gd name="connsiteY6" fmla="*/ 1373477 h 1419196"/>
                <a:gd name="connsiteX7" fmla="*/ 1469707 w 1469707"/>
                <a:gd name="connsiteY7" fmla="*/ 1419196 h 1419196"/>
                <a:gd name="connsiteX8" fmla="*/ 1423988 w 1469707"/>
                <a:gd name="connsiteY8" fmla="*/ 1419196 h 1419196"/>
                <a:gd name="connsiteX9" fmla="*/ 45719 w 1469707"/>
                <a:gd name="connsiteY9" fmla="*/ 1419196 h 1419196"/>
                <a:gd name="connsiteX10" fmla="*/ 0 w 1469707"/>
                <a:gd name="connsiteY10" fmla="*/ 1419196 h 1419196"/>
                <a:gd name="connsiteX11" fmla="*/ 0 w 1469707"/>
                <a:gd name="connsiteY11" fmla="*/ 1373477 h 1419196"/>
                <a:gd name="connsiteX12" fmla="*/ 0 w 1469707"/>
                <a:gd name="connsiteY12" fmla="*/ 0 h 1419196"/>
                <a:gd name="connsiteX13" fmla="*/ 45719 w 1469707"/>
                <a:gd name="connsiteY13" fmla="*/ 0 h 1419196"/>
                <a:gd name="connsiteX14" fmla="*/ 1423988 w 1469707"/>
                <a:gd name="connsiteY14" fmla="*/ 0 h 1419196"/>
                <a:gd name="connsiteX15" fmla="*/ 1469707 w 1469707"/>
                <a:gd name="connsiteY15" fmla="*/ 0 h 1419196"/>
                <a:gd name="connsiteX16" fmla="*/ 1469707 w 1469707"/>
                <a:gd name="connsiteY16" fmla="*/ 45719 h 1419196"/>
                <a:gd name="connsiteX17" fmla="*/ 1469707 w 1469707"/>
                <a:gd name="connsiteY17" fmla="*/ 328612 h 1419196"/>
                <a:gd name="connsiteX18" fmla="*/ 1423988 w 1469707"/>
                <a:gd name="connsiteY18" fmla="*/ 328612 h 1419196"/>
                <a:gd name="connsiteX19" fmla="*/ 1423988 w 1469707"/>
                <a:gd name="connsiteY19" fmla="*/ 45719 h 1419196"/>
                <a:gd name="connsiteX20" fmla="*/ 45719 w 1469707"/>
                <a:gd name="connsiteY20" fmla="*/ 45719 h 1419196"/>
                <a:gd name="connsiteX21" fmla="*/ 45719 w 1469707"/>
                <a:gd name="connsiteY21" fmla="*/ 328612 h 1419196"/>
                <a:gd name="connsiteX22" fmla="*/ 0 w 1469707"/>
                <a:gd name="connsiteY22" fmla="*/ 328612 h 1419196"/>
                <a:gd name="connsiteX23" fmla="*/ 0 w 1469707"/>
                <a:gd name="connsiteY23" fmla="*/ 45719 h 1419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69707" h="1419196">
                  <a:moveTo>
                    <a:pt x="0" y="1090584"/>
                  </a:moveTo>
                  <a:lnTo>
                    <a:pt x="45719" y="1090584"/>
                  </a:lnTo>
                  <a:lnTo>
                    <a:pt x="45719" y="1373477"/>
                  </a:lnTo>
                  <a:lnTo>
                    <a:pt x="1423988" y="1373477"/>
                  </a:lnTo>
                  <a:lnTo>
                    <a:pt x="1423988" y="1090584"/>
                  </a:lnTo>
                  <a:lnTo>
                    <a:pt x="1469707" y="1090584"/>
                  </a:lnTo>
                  <a:lnTo>
                    <a:pt x="1469707" y="1373477"/>
                  </a:lnTo>
                  <a:lnTo>
                    <a:pt x="1469707" y="1419196"/>
                  </a:lnTo>
                  <a:lnTo>
                    <a:pt x="1423988" y="1419196"/>
                  </a:lnTo>
                  <a:lnTo>
                    <a:pt x="45719" y="1419196"/>
                  </a:lnTo>
                  <a:lnTo>
                    <a:pt x="0" y="1419196"/>
                  </a:lnTo>
                  <a:lnTo>
                    <a:pt x="0" y="1373477"/>
                  </a:lnTo>
                  <a:close/>
                  <a:moveTo>
                    <a:pt x="0" y="0"/>
                  </a:moveTo>
                  <a:lnTo>
                    <a:pt x="45719" y="0"/>
                  </a:lnTo>
                  <a:lnTo>
                    <a:pt x="1423988" y="0"/>
                  </a:lnTo>
                  <a:lnTo>
                    <a:pt x="1469707" y="0"/>
                  </a:lnTo>
                  <a:lnTo>
                    <a:pt x="1469707" y="45719"/>
                  </a:lnTo>
                  <a:lnTo>
                    <a:pt x="1469707" y="328612"/>
                  </a:lnTo>
                  <a:lnTo>
                    <a:pt x="1423988" y="328612"/>
                  </a:lnTo>
                  <a:lnTo>
                    <a:pt x="1423988" y="45719"/>
                  </a:lnTo>
                  <a:lnTo>
                    <a:pt x="45719" y="45719"/>
                  </a:lnTo>
                  <a:lnTo>
                    <a:pt x="45719" y="328612"/>
                  </a:lnTo>
                  <a:lnTo>
                    <a:pt x="0" y="328612"/>
                  </a:lnTo>
                  <a:lnTo>
                    <a:pt x="0" y="45719"/>
                  </a:lnTo>
                  <a:close/>
                </a:path>
              </a:pathLst>
            </a:custGeom>
            <a:solidFill>
              <a:schemeClr val="accent4"/>
            </a:solidFill>
          </p:spPr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37" name="矩形 36"/>
            <p:cNvSpPr/>
            <p:nvPr>
              <p:custDataLst>
                <p:tags r:id="rId6"/>
              </p:custDataLst>
            </p:nvPr>
          </p:nvSpPr>
          <p:spPr>
            <a:xfrm>
              <a:off x="4712970" y="3539641"/>
              <a:ext cx="3954779" cy="369332"/>
            </a:xfrm>
            <a:prstGeom prst="rect">
              <a:avLst/>
            </a:prstGeom>
          </p:spPr>
          <p:txBody>
            <a:bodyPr wrap="square" anchor="ctr" anchorCtr="0">
              <a:normAutofit/>
            </a:bodyPr>
            <a:lstStyle/>
            <a:p>
              <a:pPr algn="ctr"/>
              <a:r>
                <a:rPr lang="zh-CN" altLang="en-US" dirty="0"/>
                <a:t>数据仓库</a:t>
              </a:r>
            </a:p>
          </p:txBody>
        </p:sp>
        <p:sp>
          <p:nvSpPr>
            <p:cNvPr id="38" name="任意多边形 37"/>
            <p:cNvSpPr/>
            <p:nvPr>
              <p:custDataLst>
                <p:tags r:id="rId7"/>
              </p:custDataLst>
            </p:nvPr>
          </p:nvSpPr>
          <p:spPr>
            <a:xfrm>
              <a:off x="4599305" y="3253185"/>
              <a:ext cx="1847850" cy="652225"/>
            </a:xfrm>
            <a:custGeom>
              <a:avLst/>
              <a:gdLst>
                <a:gd name="connsiteX0" fmla="*/ 101600 w 1847850"/>
                <a:gd name="connsiteY0" fmla="*/ 0 h 652225"/>
                <a:gd name="connsiteX1" fmla="*/ 112400 w 1847850"/>
                <a:gd name="connsiteY1" fmla="*/ 0 h 652225"/>
                <a:gd name="connsiteX2" fmla="*/ 112400 w 1847850"/>
                <a:gd name="connsiteY2" fmla="*/ 213573 h 652225"/>
                <a:gd name="connsiteX3" fmla="*/ 1847850 w 1847850"/>
                <a:gd name="connsiteY3" fmla="*/ 213573 h 652225"/>
                <a:gd name="connsiteX4" fmla="*/ 1847850 w 1847850"/>
                <a:gd name="connsiteY4" fmla="*/ 224373 h 652225"/>
                <a:gd name="connsiteX5" fmla="*/ 112400 w 1847850"/>
                <a:gd name="connsiteY5" fmla="*/ 224373 h 652225"/>
                <a:gd name="connsiteX6" fmla="*/ 112400 w 1847850"/>
                <a:gd name="connsiteY6" fmla="*/ 652225 h 652225"/>
                <a:gd name="connsiteX7" fmla="*/ 101600 w 1847850"/>
                <a:gd name="connsiteY7" fmla="*/ 652225 h 652225"/>
                <a:gd name="connsiteX8" fmla="*/ 101600 w 1847850"/>
                <a:gd name="connsiteY8" fmla="*/ 224373 h 652225"/>
                <a:gd name="connsiteX9" fmla="*/ 0 w 1847850"/>
                <a:gd name="connsiteY9" fmla="*/ 224373 h 652225"/>
                <a:gd name="connsiteX10" fmla="*/ 0 w 1847850"/>
                <a:gd name="connsiteY10" fmla="*/ 213573 h 652225"/>
                <a:gd name="connsiteX11" fmla="*/ 101600 w 1847850"/>
                <a:gd name="connsiteY11" fmla="*/ 213573 h 65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652225">
                  <a:moveTo>
                    <a:pt x="101600" y="0"/>
                  </a:moveTo>
                  <a:lnTo>
                    <a:pt x="112400" y="0"/>
                  </a:lnTo>
                  <a:lnTo>
                    <a:pt x="112400" y="213573"/>
                  </a:lnTo>
                  <a:lnTo>
                    <a:pt x="1847850" y="213573"/>
                  </a:lnTo>
                  <a:lnTo>
                    <a:pt x="1847850" y="224373"/>
                  </a:lnTo>
                  <a:lnTo>
                    <a:pt x="112400" y="224373"/>
                  </a:lnTo>
                  <a:lnTo>
                    <a:pt x="112400" y="652225"/>
                  </a:lnTo>
                  <a:lnTo>
                    <a:pt x="101600" y="652225"/>
                  </a:lnTo>
                  <a:lnTo>
                    <a:pt x="101600" y="224373"/>
                  </a:lnTo>
                  <a:lnTo>
                    <a:pt x="0" y="224373"/>
                  </a:lnTo>
                  <a:lnTo>
                    <a:pt x="0" y="213573"/>
                  </a:lnTo>
                  <a:lnTo>
                    <a:pt x="101600" y="213573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</p:spPr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39" name="任意多边形 38"/>
            <p:cNvSpPr/>
            <p:nvPr>
              <p:custDataLst>
                <p:tags r:id="rId8"/>
              </p:custDataLst>
            </p:nvPr>
          </p:nvSpPr>
          <p:spPr>
            <a:xfrm>
              <a:off x="4545330" y="3205438"/>
              <a:ext cx="1847850" cy="652225"/>
            </a:xfrm>
            <a:custGeom>
              <a:avLst/>
              <a:gdLst>
                <a:gd name="connsiteX0" fmla="*/ 101600 w 1847850"/>
                <a:gd name="connsiteY0" fmla="*/ 0 h 652225"/>
                <a:gd name="connsiteX1" fmla="*/ 112400 w 1847850"/>
                <a:gd name="connsiteY1" fmla="*/ 0 h 652225"/>
                <a:gd name="connsiteX2" fmla="*/ 112400 w 1847850"/>
                <a:gd name="connsiteY2" fmla="*/ 213573 h 652225"/>
                <a:gd name="connsiteX3" fmla="*/ 1847850 w 1847850"/>
                <a:gd name="connsiteY3" fmla="*/ 213573 h 652225"/>
                <a:gd name="connsiteX4" fmla="*/ 1847850 w 1847850"/>
                <a:gd name="connsiteY4" fmla="*/ 224373 h 652225"/>
                <a:gd name="connsiteX5" fmla="*/ 112400 w 1847850"/>
                <a:gd name="connsiteY5" fmla="*/ 224373 h 652225"/>
                <a:gd name="connsiteX6" fmla="*/ 112400 w 1847850"/>
                <a:gd name="connsiteY6" fmla="*/ 652225 h 652225"/>
                <a:gd name="connsiteX7" fmla="*/ 101600 w 1847850"/>
                <a:gd name="connsiteY7" fmla="*/ 652225 h 652225"/>
                <a:gd name="connsiteX8" fmla="*/ 101600 w 1847850"/>
                <a:gd name="connsiteY8" fmla="*/ 224373 h 652225"/>
                <a:gd name="connsiteX9" fmla="*/ 0 w 1847850"/>
                <a:gd name="connsiteY9" fmla="*/ 224373 h 652225"/>
                <a:gd name="connsiteX10" fmla="*/ 0 w 1847850"/>
                <a:gd name="connsiteY10" fmla="*/ 213573 h 652225"/>
                <a:gd name="connsiteX11" fmla="*/ 101600 w 1847850"/>
                <a:gd name="connsiteY11" fmla="*/ 213573 h 65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652225">
                  <a:moveTo>
                    <a:pt x="101600" y="0"/>
                  </a:moveTo>
                  <a:lnTo>
                    <a:pt x="112400" y="0"/>
                  </a:lnTo>
                  <a:lnTo>
                    <a:pt x="112400" y="213573"/>
                  </a:lnTo>
                  <a:lnTo>
                    <a:pt x="1847850" y="213573"/>
                  </a:lnTo>
                  <a:lnTo>
                    <a:pt x="1847850" y="224373"/>
                  </a:lnTo>
                  <a:lnTo>
                    <a:pt x="112400" y="224373"/>
                  </a:lnTo>
                  <a:lnTo>
                    <a:pt x="112400" y="652225"/>
                  </a:lnTo>
                  <a:lnTo>
                    <a:pt x="101600" y="652225"/>
                  </a:lnTo>
                  <a:lnTo>
                    <a:pt x="101600" y="224373"/>
                  </a:lnTo>
                  <a:lnTo>
                    <a:pt x="0" y="224373"/>
                  </a:lnTo>
                  <a:lnTo>
                    <a:pt x="0" y="213573"/>
                  </a:lnTo>
                  <a:lnTo>
                    <a:pt x="101600" y="213573"/>
                  </a:lnTo>
                  <a:close/>
                </a:path>
              </a:pathLst>
            </a:custGeom>
            <a:solidFill>
              <a:schemeClr val="accent4">
                <a:alpha val="20000"/>
              </a:schemeClr>
            </a:solidFill>
          </p:spPr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40" name="任意多边形 39"/>
            <p:cNvSpPr/>
            <p:nvPr>
              <p:custDataLst>
                <p:tags r:id="rId9"/>
              </p:custDataLst>
            </p:nvPr>
          </p:nvSpPr>
          <p:spPr>
            <a:xfrm>
              <a:off x="6936105" y="3542428"/>
              <a:ext cx="1847850" cy="652225"/>
            </a:xfrm>
            <a:custGeom>
              <a:avLst/>
              <a:gdLst>
                <a:gd name="connsiteX0" fmla="*/ 1735450 w 1847850"/>
                <a:gd name="connsiteY0" fmla="*/ 0 h 652225"/>
                <a:gd name="connsiteX1" fmla="*/ 1746250 w 1847850"/>
                <a:gd name="connsiteY1" fmla="*/ 0 h 652225"/>
                <a:gd name="connsiteX2" fmla="*/ 1746250 w 1847850"/>
                <a:gd name="connsiteY2" fmla="*/ 427852 h 652225"/>
                <a:gd name="connsiteX3" fmla="*/ 1847850 w 1847850"/>
                <a:gd name="connsiteY3" fmla="*/ 427852 h 652225"/>
                <a:gd name="connsiteX4" fmla="*/ 1847850 w 1847850"/>
                <a:gd name="connsiteY4" fmla="*/ 438652 h 652225"/>
                <a:gd name="connsiteX5" fmla="*/ 1746250 w 1847850"/>
                <a:gd name="connsiteY5" fmla="*/ 438652 h 652225"/>
                <a:gd name="connsiteX6" fmla="*/ 1746250 w 1847850"/>
                <a:gd name="connsiteY6" fmla="*/ 652225 h 652225"/>
                <a:gd name="connsiteX7" fmla="*/ 1735450 w 1847850"/>
                <a:gd name="connsiteY7" fmla="*/ 652225 h 652225"/>
                <a:gd name="connsiteX8" fmla="*/ 1735450 w 1847850"/>
                <a:gd name="connsiteY8" fmla="*/ 438652 h 652225"/>
                <a:gd name="connsiteX9" fmla="*/ 0 w 1847850"/>
                <a:gd name="connsiteY9" fmla="*/ 438652 h 652225"/>
                <a:gd name="connsiteX10" fmla="*/ 0 w 1847850"/>
                <a:gd name="connsiteY10" fmla="*/ 427852 h 652225"/>
                <a:gd name="connsiteX11" fmla="*/ 1735450 w 1847850"/>
                <a:gd name="connsiteY11" fmla="*/ 427852 h 65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652225">
                  <a:moveTo>
                    <a:pt x="1735450" y="0"/>
                  </a:moveTo>
                  <a:lnTo>
                    <a:pt x="1746250" y="0"/>
                  </a:lnTo>
                  <a:lnTo>
                    <a:pt x="1746250" y="427852"/>
                  </a:lnTo>
                  <a:lnTo>
                    <a:pt x="1847850" y="427852"/>
                  </a:lnTo>
                  <a:lnTo>
                    <a:pt x="1847850" y="438652"/>
                  </a:lnTo>
                  <a:lnTo>
                    <a:pt x="1746250" y="438652"/>
                  </a:lnTo>
                  <a:lnTo>
                    <a:pt x="1746250" y="652225"/>
                  </a:lnTo>
                  <a:lnTo>
                    <a:pt x="1735450" y="652225"/>
                  </a:lnTo>
                  <a:lnTo>
                    <a:pt x="1735450" y="438652"/>
                  </a:lnTo>
                  <a:lnTo>
                    <a:pt x="0" y="438652"/>
                  </a:lnTo>
                  <a:lnTo>
                    <a:pt x="0" y="427852"/>
                  </a:lnTo>
                  <a:lnTo>
                    <a:pt x="1735450" y="427852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</p:spPr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  <p:sp>
          <p:nvSpPr>
            <p:cNvPr id="42" name="任意多边形 41"/>
            <p:cNvSpPr/>
            <p:nvPr>
              <p:custDataLst>
                <p:tags r:id="rId10"/>
              </p:custDataLst>
            </p:nvPr>
          </p:nvSpPr>
          <p:spPr>
            <a:xfrm>
              <a:off x="6986905" y="3590951"/>
              <a:ext cx="1847850" cy="652225"/>
            </a:xfrm>
            <a:custGeom>
              <a:avLst/>
              <a:gdLst>
                <a:gd name="connsiteX0" fmla="*/ 1735450 w 1847850"/>
                <a:gd name="connsiteY0" fmla="*/ 0 h 652225"/>
                <a:gd name="connsiteX1" fmla="*/ 1746250 w 1847850"/>
                <a:gd name="connsiteY1" fmla="*/ 0 h 652225"/>
                <a:gd name="connsiteX2" fmla="*/ 1746250 w 1847850"/>
                <a:gd name="connsiteY2" fmla="*/ 427852 h 652225"/>
                <a:gd name="connsiteX3" fmla="*/ 1847850 w 1847850"/>
                <a:gd name="connsiteY3" fmla="*/ 427852 h 652225"/>
                <a:gd name="connsiteX4" fmla="*/ 1847850 w 1847850"/>
                <a:gd name="connsiteY4" fmla="*/ 438652 h 652225"/>
                <a:gd name="connsiteX5" fmla="*/ 1746250 w 1847850"/>
                <a:gd name="connsiteY5" fmla="*/ 438652 h 652225"/>
                <a:gd name="connsiteX6" fmla="*/ 1746250 w 1847850"/>
                <a:gd name="connsiteY6" fmla="*/ 652225 h 652225"/>
                <a:gd name="connsiteX7" fmla="*/ 1735450 w 1847850"/>
                <a:gd name="connsiteY7" fmla="*/ 652225 h 652225"/>
                <a:gd name="connsiteX8" fmla="*/ 1735450 w 1847850"/>
                <a:gd name="connsiteY8" fmla="*/ 438652 h 652225"/>
                <a:gd name="connsiteX9" fmla="*/ 0 w 1847850"/>
                <a:gd name="connsiteY9" fmla="*/ 438652 h 652225"/>
                <a:gd name="connsiteX10" fmla="*/ 0 w 1847850"/>
                <a:gd name="connsiteY10" fmla="*/ 427852 h 652225"/>
                <a:gd name="connsiteX11" fmla="*/ 1735450 w 1847850"/>
                <a:gd name="connsiteY11" fmla="*/ 427852 h 65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7850" h="652225">
                  <a:moveTo>
                    <a:pt x="1735450" y="0"/>
                  </a:moveTo>
                  <a:lnTo>
                    <a:pt x="1746250" y="0"/>
                  </a:lnTo>
                  <a:lnTo>
                    <a:pt x="1746250" y="427852"/>
                  </a:lnTo>
                  <a:lnTo>
                    <a:pt x="1847850" y="427852"/>
                  </a:lnTo>
                  <a:lnTo>
                    <a:pt x="1847850" y="438652"/>
                  </a:lnTo>
                  <a:lnTo>
                    <a:pt x="1746250" y="438652"/>
                  </a:lnTo>
                  <a:lnTo>
                    <a:pt x="1746250" y="652225"/>
                  </a:lnTo>
                  <a:lnTo>
                    <a:pt x="1735450" y="652225"/>
                  </a:lnTo>
                  <a:lnTo>
                    <a:pt x="1735450" y="438652"/>
                  </a:lnTo>
                  <a:lnTo>
                    <a:pt x="0" y="438652"/>
                  </a:lnTo>
                  <a:lnTo>
                    <a:pt x="0" y="427852"/>
                  </a:lnTo>
                  <a:lnTo>
                    <a:pt x="1735450" y="427852"/>
                  </a:lnTo>
                  <a:close/>
                </a:path>
              </a:pathLst>
            </a:custGeom>
            <a:solidFill>
              <a:schemeClr val="accent4">
                <a:alpha val="20000"/>
              </a:schemeClr>
            </a:solidFill>
          </p:spPr>
          <p:txBody>
            <a:bodyPr rot="0" spcFirstLastPara="0" vertOverflow="overflow" horzOverflow="overflow" vert="horz" wrap="square" lIns="96435" tIns="48218" rIns="96435" bIns="48218" numCol="1" spcCol="0" rtlCol="0" fromWordArt="0" anchor="ctr" anchorCtr="0" forceAA="0" compatLnSpc="1">
              <a:normAutofit/>
            </a:bodyPr>
            <a:lstStyle/>
            <a:p>
              <a:pPr algn="just">
                <a:lnSpc>
                  <a:spcPct val="130000"/>
                </a:lnSpc>
              </a:pPr>
              <a:endParaRPr lang="zh-CN" altLang="en-US" dirty="0" err="1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8500"/>
                            </p:stCondLst>
                            <p:childTnLst>
                              <p:par>
                                <p:cTn id="4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21" grpId="0"/>
      <p:bldP spid="41" grpId="0" bldLvl="0" animBg="1"/>
      <p:bldP spid="44" grpId="0" bldLvl="0" animBg="1"/>
      <p:bldP spid="47" grpId="0" bldLvl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/>
          <p:nvPr/>
        </p:nvSpPr>
        <p:spPr>
          <a:xfrm>
            <a:off x="906977" y="267494"/>
            <a:ext cx="3794206" cy="35832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Arial" panose="020B0604020202020204" pitchFamily="34" charset="0"/>
                <a:sym typeface="Arial" panose="020B0604020202020204" pitchFamily="34" charset="0"/>
              </a:rPr>
              <a:t>后台管理系统</a:t>
            </a:r>
          </a:p>
        </p:txBody>
      </p:sp>
      <p:sp>
        <p:nvSpPr>
          <p:cNvPr id="20" name="KSO_Shape"/>
          <p:cNvSpPr/>
          <p:nvPr/>
        </p:nvSpPr>
        <p:spPr bwMode="auto">
          <a:xfrm>
            <a:off x="3645354" y="5146374"/>
            <a:ext cx="789296" cy="420958"/>
          </a:xfrm>
          <a:custGeom>
            <a:avLst/>
            <a:gdLst>
              <a:gd name="T0" fmla="*/ 206912238 w 8379"/>
              <a:gd name="T1" fmla="*/ 207460042 h 4457"/>
              <a:gd name="T2" fmla="*/ 206912238 w 8379"/>
              <a:gd name="T3" fmla="*/ 207460042 h 4457"/>
              <a:gd name="T4" fmla="*/ 206912238 w 8379"/>
              <a:gd name="T5" fmla="*/ 207460042 h 4457"/>
              <a:gd name="T6" fmla="*/ 206912238 w 8379"/>
              <a:gd name="T7" fmla="*/ 207460042 h 4457"/>
              <a:gd name="T8" fmla="*/ 206912238 w 8379"/>
              <a:gd name="T9" fmla="*/ 207460042 h 4457"/>
              <a:gd name="T10" fmla="*/ 206912238 w 8379"/>
              <a:gd name="T11" fmla="*/ 207460042 h 4457"/>
              <a:gd name="T12" fmla="*/ 206912238 w 8379"/>
              <a:gd name="T13" fmla="*/ 207460042 h 4457"/>
              <a:gd name="T14" fmla="*/ 206912238 w 8379"/>
              <a:gd name="T15" fmla="*/ 207460042 h 4457"/>
              <a:gd name="T16" fmla="*/ 206912238 w 8379"/>
              <a:gd name="T17" fmla="*/ 207460042 h 4457"/>
              <a:gd name="T18" fmla="*/ 206912238 w 8379"/>
              <a:gd name="T19" fmla="*/ 207460042 h 4457"/>
              <a:gd name="T20" fmla="*/ 206912238 w 8379"/>
              <a:gd name="T21" fmla="*/ 207460042 h 4457"/>
              <a:gd name="T22" fmla="*/ 206912238 w 8379"/>
              <a:gd name="T23" fmla="*/ 207460042 h 4457"/>
              <a:gd name="T24" fmla="*/ 206912238 w 8379"/>
              <a:gd name="T25" fmla="*/ 207460042 h 4457"/>
              <a:gd name="T26" fmla="*/ 206912238 w 8379"/>
              <a:gd name="T27" fmla="*/ 207460042 h 4457"/>
              <a:gd name="T28" fmla="*/ 206912238 w 8379"/>
              <a:gd name="T29" fmla="*/ 207460042 h 4457"/>
              <a:gd name="T30" fmla="*/ 206912238 w 8379"/>
              <a:gd name="T31" fmla="*/ 207460042 h 4457"/>
              <a:gd name="T32" fmla="*/ 206912238 w 8379"/>
              <a:gd name="T33" fmla="*/ 207460042 h 4457"/>
              <a:gd name="T34" fmla="*/ 206912238 w 8379"/>
              <a:gd name="T35" fmla="*/ 207460042 h 4457"/>
              <a:gd name="T36" fmla="*/ 206912238 w 8379"/>
              <a:gd name="T37" fmla="*/ 207460042 h 4457"/>
              <a:gd name="T38" fmla="*/ 206912238 w 8379"/>
              <a:gd name="T39" fmla="*/ 207460042 h 4457"/>
              <a:gd name="T40" fmla="*/ 206912238 w 8379"/>
              <a:gd name="T41" fmla="*/ 207460042 h 4457"/>
              <a:gd name="T42" fmla="*/ 206912238 w 8379"/>
              <a:gd name="T43" fmla="*/ 207460042 h 4457"/>
              <a:gd name="T44" fmla="*/ 206912238 w 8379"/>
              <a:gd name="T45" fmla="*/ 207460042 h 4457"/>
              <a:gd name="T46" fmla="*/ 206912238 w 8379"/>
              <a:gd name="T47" fmla="*/ 207460042 h 4457"/>
              <a:gd name="T48" fmla="*/ 206912238 w 8379"/>
              <a:gd name="T49" fmla="*/ 207460042 h 4457"/>
              <a:gd name="T50" fmla="*/ 206912238 w 8379"/>
              <a:gd name="T51" fmla="*/ 207460042 h 4457"/>
              <a:gd name="T52" fmla="*/ 206912238 w 8379"/>
              <a:gd name="T53" fmla="*/ 207460042 h 4457"/>
              <a:gd name="T54" fmla="*/ 206912238 w 8379"/>
              <a:gd name="T55" fmla="*/ 207460042 h 4457"/>
              <a:gd name="T56" fmla="*/ 206912238 w 8379"/>
              <a:gd name="T57" fmla="*/ 207460042 h 4457"/>
              <a:gd name="T58" fmla="*/ 206912238 w 8379"/>
              <a:gd name="T59" fmla="*/ 207460042 h 4457"/>
              <a:gd name="T60" fmla="*/ 206912238 w 8379"/>
              <a:gd name="T61" fmla="*/ 207460042 h 4457"/>
              <a:gd name="T62" fmla="*/ 206912238 w 8379"/>
              <a:gd name="T63" fmla="*/ 207460042 h 4457"/>
              <a:gd name="T64" fmla="*/ 206912238 w 8379"/>
              <a:gd name="T65" fmla="*/ 207460042 h 4457"/>
              <a:gd name="T66" fmla="*/ 206912238 w 8379"/>
              <a:gd name="T67" fmla="*/ 207460042 h 4457"/>
              <a:gd name="T68" fmla="*/ 206912238 w 8379"/>
              <a:gd name="T69" fmla="*/ 207460042 h 4457"/>
              <a:gd name="T70" fmla="*/ 206912238 w 8379"/>
              <a:gd name="T71" fmla="*/ 207460042 h 4457"/>
              <a:gd name="T72" fmla="*/ 206912238 w 8379"/>
              <a:gd name="T73" fmla="*/ 207460042 h 4457"/>
              <a:gd name="T74" fmla="*/ 206912238 w 8379"/>
              <a:gd name="T75" fmla="*/ 207460042 h 4457"/>
              <a:gd name="T76" fmla="*/ 206912238 w 8379"/>
              <a:gd name="T77" fmla="*/ 207460042 h 4457"/>
              <a:gd name="T78" fmla="*/ 206912238 w 8379"/>
              <a:gd name="T79" fmla="*/ 207460042 h 4457"/>
              <a:gd name="T80" fmla="*/ 206912238 w 8379"/>
              <a:gd name="T81" fmla="*/ 207460042 h 4457"/>
              <a:gd name="T82" fmla="*/ 206912238 w 8379"/>
              <a:gd name="T83" fmla="*/ 207460042 h 4457"/>
              <a:gd name="T84" fmla="*/ 206912238 w 8379"/>
              <a:gd name="T85" fmla="*/ 207460042 h 4457"/>
              <a:gd name="T86" fmla="*/ 206912238 w 8379"/>
              <a:gd name="T87" fmla="*/ 207460042 h 4457"/>
              <a:gd name="T88" fmla="*/ 206912238 w 8379"/>
              <a:gd name="T89" fmla="*/ 207460042 h 4457"/>
              <a:gd name="T90" fmla="*/ 206912238 w 8379"/>
              <a:gd name="T91" fmla="*/ 207460042 h 4457"/>
              <a:gd name="T92" fmla="*/ 206912238 w 8379"/>
              <a:gd name="T93" fmla="*/ 207460042 h 4457"/>
              <a:gd name="T94" fmla="*/ 206912238 w 8379"/>
              <a:gd name="T95" fmla="*/ 207460042 h 4457"/>
              <a:gd name="T96" fmla="*/ 206912238 w 8379"/>
              <a:gd name="T97" fmla="*/ 207460042 h 4457"/>
              <a:gd name="T98" fmla="*/ 206912238 w 8379"/>
              <a:gd name="T99" fmla="*/ 207460042 h 4457"/>
              <a:gd name="T100" fmla="*/ 206912238 w 8379"/>
              <a:gd name="T101" fmla="*/ 207460042 h 4457"/>
              <a:gd name="T102" fmla="*/ 206912238 w 8379"/>
              <a:gd name="T103" fmla="*/ 207460042 h 4457"/>
              <a:gd name="T104" fmla="*/ 206912238 w 8379"/>
              <a:gd name="T105" fmla="*/ 207460042 h 4457"/>
              <a:gd name="T106" fmla="*/ 206912238 w 8379"/>
              <a:gd name="T107" fmla="*/ 207460042 h 4457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8379" h="4457">
                <a:moveTo>
                  <a:pt x="8379" y="0"/>
                </a:moveTo>
                <a:lnTo>
                  <a:pt x="4877" y="1121"/>
                </a:lnTo>
                <a:lnTo>
                  <a:pt x="5949" y="1618"/>
                </a:lnTo>
                <a:lnTo>
                  <a:pt x="5895" y="1677"/>
                </a:lnTo>
                <a:lnTo>
                  <a:pt x="5841" y="1733"/>
                </a:lnTo>
                <a:lnTo>
                  <a:pt x="5785" y="1788"/>
                </a:lnTo>
                <a:lnTo>
                  <a:pt x="5730" y="1841"/>
                </a:lnTo>
                <a:lnTo>
                  <a:pt x="5676" y="1893"/>
                </a:lnTo>
                <a:lnTo>
                  <a:pt x="5621" y="1942"/>
                </a:lnTo>
                <a:lnTo>
                  <a:pt x="5566" y="1991"/>
                </a:lnTo>
                <a:lnTo>
                  <a:pt x="5509" y="2037"/>
                </a:lnTo>
                <a:lnTo>
                  <a:pt x="5454" y="2081"/>
                </a:lnTo>
                <a:lnTo>
                  <a:pt x="5398" y="2124"/>
                </a:lnTo>
                <a:lnTo>
                  <a:pt x="5342" y="2166"/>
                </a:lnTo>
                <a:lnTo>
                  <a:pt x="5286" y="2206"/>
                </a:lnTo>
                <a:lnTo>
                  <a:pt x="5230" y="2244"/>
                </a:lnTo>
                <a:lnTo>
                  <a:pt x="5173" y="2282"/>
                </a:lnTo>
                <a:lnTo>
                  <a:pt x="5117" y="2318"/>
                </a:lnTo>
                <a:lnTo>
                  <a:pt x="5060" y="2351"/>
                </a:lnTo>
                <a:lnTo>
                  <a:pt x="5003" y="2384"/>
                </a:lnTo>
                <a:lnTo>
                  <a:pt x="4946" y="2415"/>
                </a:lnTo>
                <a:lnTo>
                  <a:pt x="4889" y="2445"/>
                </a:lnTo>
                <a:lnTo>
                  <a:pt x="4832" y="2474"/>
                </a:lnTo>
                <a:lnTo>
                  <a:pt x="4775" y="2501"/>
                </a:lnTo>
                <a:lnTo>
                  <a:pt x="4718" y="2528"/>
                </a:lnTo>
                <a:lnTo>
                  <a:pt x="4661" y="2553"/>
                </a:lnTo>
                <a:lnTo>
                  <a:pt x="4603" y="2577"/>
                </a:lnTo>
                <a:lnTo>
                  <a:pt x="4547" y="2598"/>
                </a:lnTo>
                <a:lnTo>
                  <a:pt x="4489" y="2620"/>
                </a:lnTo>
                <a:lnTo>
                  <a:pt x="4431" y="2640"/>
                </a:lnTo>
                <a:lnTo>
                  <a:pt x="4374" y="2660"/>
                </a:lnTo>
                <a:lnTo>
                  <a:pt x="4316" y="2679"/>
                </a:lnTo>
                <a:lnTo>
                  <a:pt x="4259" y="2696"/>
                </a:lnTo>
                <a:lnTo>
                  <a:pt x="4202" y="2712"/>
                </a:lnTo>
                <a:lnTo>
                  <a:pt x="4145" y="2727"/>
                </a:lnTo>
                <a:lnTo>
                  <a:pt x="4087" y="2742"/>
                </a:lnTo>
                <a:lnTo>
                  <a:pt x="4029" y="2756"/>
                </a:lnTo>
                <a:lnTo>
                  <a:pt x="3973" y="2768"/>
                </a:lnTo>
                <a:lnTo>
                  <a:pt x="3915" y="2780"/>
                </a:lnTo>
                <a:lnTo>
                  <a:pt x="3858" y="2792"/>
                </a:lnTo>
                <a:lnTo>
                  <a:pt x="3801" y="2801"/>
                </a:lnTo>
                <a:lnTo>
                  <a:pt x="3687" y="2820"/>
                </a:lnTo>
                <a:lnTo>
                  <a:pt x="3573" y="2836"/>
                </a:lnTo>
                <a:lnTo>
                  <a:pt x="3460" y="2849"/>
                </a:lnTo>
                <a:lnTo>
                  <a:pt x="3347" y="2861"/>
                </a:lnTo>
                <a:lnTo>
                  <a:pt x="3236" y="2871"/>
                </a:lnTo>
                <a:lnTo>
                  <a:pt x="3124" y="2878"/>
                </a:lnTo>
                <a:lnTo>
                  <a:pt x="3014" y="2884"/>
                </a:lnTo>
                <a:lnTo>
                  <a:pt x="2905" y="2890"/>
                </a:lnTo>
                <a:lnTo>
                  <a:pt x="2795" y="2894"/>
                </a:lnTo>
                <a:lnTo>
                  <a:pt x="2579" y="2900"/>
                </a:lnTo>
                <a:lnTo>
                  <a:pt x="2369" y="2906"/>
                </a:lnTo>
                <a:lnTo>
                  <a:pt x="2163" y="2912"/>
                </a:lnTo>
                <a:lnTo>
                  <a:pt x="2062" y="2916"/>
                </a:lnTo>
                <a:lnTo>
                  <a:pt x="1961" y="2921"/>
                </a:lnTo>
                <a:lnTo>
                  <a:pt x="1863" y="2927"/>
                </a:lnTo>
                <a:lnTo>
                  <a:pt x="1767" y="2936"/>
                </a:lnTo>
                <a:lnTo>
                  <a:pt x="1671" y="2945"/>
                </a:lnTo>
                <a:lnTo>
                  <a:pt x="1577" y="2957"/>
                </a:lnTo>
                <a:lnTo>
                  <a:pt x="1486" y="2970"/>
                </a:lnTo>
                <a:lnTo>
                  <a:pt x="1440" y="2979"/>
                </a:lnTo>
                <a:lnTo>
                  <a:pt x="1396" y="2987"/>
                </a:lnTo>
                <a:lnTo>
                  <a:pt x="1351" y="2996"/>
                </a:lnTo>
                <a:lnTo>
                  <a:pt x="1307" y="3005"/>
                </a:lnTo>
                <a:lnTo>
                  <a:pt x="1264" y="3016"/>
                </a:lnTo>
                <a:lnTo>
                  <a:pt x="1220" y="3028"/>
                </a:lnTo>
                <a:lnTo>
                  <a:pt x="1178" y="3040"/>
                </a:lnTo>
                <a:lnTo>
                  <a:pt x="1136" y="3052"/>
                </a:lnTo>
                <a:lnTo>
                  <a:pt x="1094" y="3066"/>
                </a:lnTo>
                <a:lnTo>
                  <a:pt x="1054" y="3081"/>
                </a:lnTo>
                <a:lnTo>
                  <a:pt x="1014" y="3096"/>
                </a:lnTo>
                <a:lnTo>
                  <a:pt x="974" y="3113"/>
                </a:lnTo>
                <a:lnTo>
                  <a:pt x="935" y="3131"/>
                </a:lnTo>
                <a:lnTo>
                  <a:pt x="896" y="3149"/>
                </a:lnTo>
                <a:lnTo>
                  <a:pt x="858" y="3168"/>
                </a:lnTo>
                <a:lnTo>
                  <a:pt x="820" y="3190"/>
                </a:lnTo>
                <a:lnTo>
                  <a:pt x="784" y="3212"/>
                </a:lnTo>
                <a:lnTo>
                  <a:pt x="746" y="3234"/>
                </a:lnTo>
                <a:lnTo>
                  <a:pt x="710" y="3258"/>
                </a:lnTo>
                <a:lnTo>
                  <a:pt x="675" y="3284"/>
                </a:lnTo>
                <a:lnTo>
                  <a:pt x="641" y="3310"/>
                </a:lnTo>
                <a:lnTo>
                  <a:pt x="607" y="3338"/>
                </a:lnTo>
                <a:lnTo>
                  <a:pt x="573" y="3366"/>
                </a:lnTo>
                <a:lnTo>
                  <a:pt x="541" y="3396"/>
                </a:lnTo>
                <a:lnTo>
                  <a:pt x="509" y="3429"/>
                </a:lnTo>
                <a:lnTo>
                  <a:pt x="477" y="3461"/>
                </a:lnTo>
                <a:lnTo>
                  <a:pt x="446" y="3496"/>
                </a:lnTo>
                <a:lnTo>
                  <a:pt x="416" y="3532"/>
                </a:lnTo>
                <a:lnTo>
                  <a:pt x="387" y="3569"/>
                </a:lnTo>
                <a:lnTo>
                  <a:pt x="359" y="3608"/>
                </a:lnTo>
                <a:lnTo>
                  <a:pt x="330" y="3648"/>
                </a:lnTo>
                <a:lnTo>
                  <a:pt x="303" y="3690"/>
                </a:lnTo>
                <a:lnTo>
                  <a:pt x="276" y="3734"/>
                </a:lnTo>
                <a:lnTo>
                  <a:pt x="251" y="3778"/>
                </a:lnTo>
                <a:lnTo>
                  <a:pt x="225" y="3825"/>
                </a:lnTo>
                <a:lnTo>
                  <a:pt x="201" y="3874"/>
                </a:lnTo>
                <a:lnTo>
                  <a:pt x="177" y="3923"/>
                </a:lnTo>
                <a:lnTo>
                  <a:pt x="155" y="3976"/>
                </a:lnTo>
                <a:lnTo>
                  <a:pt x="132" y="4029"/>
                </a:lnTo>
                <a:lnTo>
                  <a:pt x="111" y="4085"/>
                </a:lnTo>
                <a:lnTo>
                  <a:pt x="90" y="4142"/>
                </a:lnTo>
                <a:lnTo>
                  <a:pt x="71" y="4202"/>
                </a:lnTo>
                <a:lnTo>
                  <a:pt x="51" y="4262"/>
                </a:lnTo>
                <a:lnTo>
                  <a:pt x="33" y="4325"/>
                </a:lnTo>
                <a:lnTo>
                  <a:pt x="15" y="4390"/>
                </a:lnTo>
                <a:lnTo>
                  <a:pt x="0" y="4457"/>
                </a:lnTo>
                <a:lnTo>
                  <a:pt x="36" y="4393"/>
                </a:lnTo>
                <a:lnTo>
                  <a:pt x="74" y="4330"/>
                </a:lnTo>
                <a:lnTo>
                  <a:pt x="111" y="4271"/>
                </a:lnTo>
                <a:lnTo>
                  <a:pt x="150" y="4214"/>
                </a:lnTo>
                <a:lnTo>
                  <a:pt x="188" y="4159"/>
                </a:lnTo>
                <a:lnTo>
                  <a:pt x="227" y="4107"/>
                </a:lnTo>
                <a:lnTo>
                  <a:pt x="265" y="4057"/>
                </a:lnTo>
                <a:lnTo>
                  <a:pt x="305" y="4009"/>
                </a:lnTo>
                <a:lnTo>
                  <a:pt x="344" y="3963"/>
                </a:lnTo>
                <a:lnTo>
                  <a:pt x="384" y="3920"/>
                </a:lnTo>
                <a:lnTo>
                  <a:pt x="423" y="3879"/>
                </a:lnTo>
                <a:lnTo>
                  <a:pt x="464" y="3839"/>
                </a:lnTo>
                <a:lnTo>
                  <a:pt x="505" y="3802"/>
                </a:lnTo>
                <a:lnTo>
                  <a:pt x="546" y="3767"/>
                </a:lnTo>
                <a:lnTo>
                  <a:pt x="588" y="3734"/>
                </a:lnTo>
                <a:lnTo>
                  <a:pt x="629" y="3702"/>
                </a:lnTo>
                <a:lnTo>
                  <a:pt x="671" y="3674"/>
                </a:lnTo>
                <a:lnTo>
                  <a:pt x="714" y="3646"/>
                </a:lnTo>
                <a:lnTo>
                  <a:pt x="756" y="3621"/>
                </a:lnTo>
                <a:lnTo>
                  <a:pt x="799" y="3597"/>
                </a:lnTo>
                <a:lnTo>
                  <a:pt x="842" y="3575"/>
                </a:lnTo>
                <a:lnTo>
                  <a:pt x="886" y="3555"/>
                </a:lnTo>
                <a:lnTo>
                  <a:pt x="929" y="3536"/>
                </a:lnTo>
                <a:lnTo>
                  <a:pt x="973" y="3519"/>
                </a:lnTo>
                <a:lnTo>
                  <a:pt x="1018" y="3503"/>
                </a:lnTo>
                <a:lnTo>
                  <a:pt x="1062" y="3489"/>
                </a:lnTo>
                <a:lnTo>
                  <a:pt x="1108" y="3477"/>
                </a:lnTo>
                <a:lnTo>
                  <a:pt x="1153" y="3466"/>
                </a:lnTo>
                <a:lnTo>
                  <a:pt x="1199" y="3456"/>
                </a:lnTo>
                <a:lnTo>
                  <a:pt x="1244" y="3448"/>
                </a:lnTo>
                <a:lnTo>
                  <a:pt x="1291" y="3441"/>
                </a:lnTo>
                <a:lnTo>
                  <a:pt x="1337" y="3435"/>
                </a:lnTo>
                <a:lnTo>
                  <a:pt x="1384" y="3431"/>
                </a:lnTo>
                <a:lnTo>
                  <a:pt x="1432" y="3428"/>
                </a:lnTo>
                <a:lnTo>
                  <a:pt x="1479" y="3425"/>
                </a:lnTo>
                <a:lnTo>
                  <a:pt x="1527" y="3425"/>
                </a:lnTo>
                <a:lnTo>
                  <a:pt x="1575" y="3425"/>
                </a:lnTo>
                <a:lnTo>
                  <a:pt x="1624" y="3426"/>
                </a:lnTo>
                <a:lnTo>
                  <a:pt x="1672" y="3429"/>
                </a:lnTo>
                <a:lnTo>
                  <a:pt x="1721" y="3431"/>
                </a:lnTo>
                <a:lnTo>
                  <a:pt x="1770" y="3436"/>
                </a:lnTo>
                <a:lnTo>
                  <a:pt x="1821" y="3441"/>
                </a:lnTo>
                <a:lnTo>
                  <a:pt x="1870" y="3447"/>
                </a:lnTo>
                <a:lnTo>
                  <a:pt x="1920" y="3454"/>
                </a:lnTo>
                <a:lnTo>
                  <a:pt x="2022" y="3470"/>
                </a:lnTo>
                <a:lnTo>
                  <a:pt x="2126" y="3488"/>
                </a:lnTo>
                <a:lnTo>
                  <a:pt x="2229" y="3508"/>
                </a:lnTo>
                <a:lnTo>
                  <a:pt x="2334" y="3531"/>
                </a:lnTo>
                <a:lnTo>
                  <a:pt x="2441" y="3556"/>
                </a:lnTo>
                <a:lnTo>
                  <a:pt x="2549" y="3581"/>
                </a:lnTo>
                <a:lnTo>
                  <a:pt x="2769" y="3636"/>
                </a:lnTo>
                <a:lnTo>
                  <a:pt x="2993" y="3693"/>
                </a:lnTo>
                <a:lnTo>
                  <a:pt x="3107" y="3722"/>
                </a:lnTo>
                <a:lnTo>
                  <a:pt x="3223" y="3749"/>
                </a:lnTo>
                <a:lnTo>
                  <a:pt x="3339" y="3776"/>
                </a:lnTo>
                <a:lnTo>
                  <a:pt x="3457" y="3801"/>
                </a:lnTo>
                <a:lnTo>
                  <a:pt x="3577" y="3826"/>
                </a:lnTo>
                <a:lnTo>
                  <a:pt x="3697" y="3848"/>
                </a:lnTo>
                <a:lnTo>
                  <a:pt x="3819" y="3868"/>
                </a:lnTo>
                <a:lnTo>
                  <a:pt x="3942" y="3886"/>
                </a:lnTo>
                <a:lnTo>
                  <a:pt x="4004" y="3893"/>
                </a:lnTo>
                <a:lnTo>
                  <a:pt x="4066" y="3901"/>
                </a:lnTo>
                <a:lnTo>
                  <a:pt x="4129" y="3907"/>
                </a:lnTo>
                <a:lnTo>
                  <a:pt x="4193" y="3913"/>
                </a:lnTo>
                <a:lnTo>
                  <a:pt x="4255" y="3917"/>
                </a:lnTo>
                <a:lnTo>
                  <a:pt x="4319" y="3921"/>
                </a:lnTo>
                <a:lnTo>
                  <a:pt x="4383" y="3923"/>
                </a:lnTo>
                <a:lnTo>
                  <a:pt x="4447" y="3925"/>
                </a:lnTo>
                <a:lnTo>
                  <a:pt x="4512" y="3926"/>
                </a:lnTo>
                <a:lnTo>
                  <a:pt x="4577" y="3926"/>
                </a:lnTo>
                <a:lnTo>
                  <a:pt x="4641" y="3925"/>
                </a:lnTo>
                <a:lnTo>
                  <a:pt x="4707" y="3921"/>
                </a:lnTo>
                <a:lnTo>
                  <a:pt x="4773" y="3917"/>
                </a:lnTo>
                <a:lnTo>
                  <a:pt x="4840" y="3913"/>
                </a:lnTo>
                <a:lnTo>
                  <a:pt x="4907" y="3907"/>
                </a:lnTo>
                <a:lnTo>
                  <a:pt x="4973" y="3899"/>
                </a:lnTo>
                <a:lnTo>
                  <a:pt x="5040" y="3890"/>
                </a:lnTo>
                <a:lnTo>
                  <a:pt x="5107" y="3880"/>
                </a:lnTo>
                <a:lnTo>
                  <a:pt x="5176" y="3868"/>
                </a:lnTo>
                <a:lnTo>
                  <a:pt x="5244" y="3855"/>
                </a:lnTo>
                <a:lnTo>
                  <a:pt x="5312" y="3839"/>
                </a:lnTo>
                <a:lnTo>
                  <a:pt x="5381" y="3824"/>
                </a:lnTo>
                <a:lnTo>
                  <a:pt x="5450" y="3806"/>
                </a:lnTo>
                <a:lnTo>
                  <a:pt x="5520" y="3786"/>
                </a:lnTo>
                <a:lnTo>
                  <a:pt x="5590" y="3765"/>
                </a:lnTo>
                <a:lnTo>
                  <a:pt x="5659" y="3742"/>
                </a:lnTo>
                <a:lnTo>
                  <a:pt x="5730" y="3717"/>
                </a:lnTo>
                <a:lnTo>
                  <a:pt x="5801" y="3690"/>
                </a:lnTo>
                <a:lnTo>
                  <a:pt x="5872" y="3663"/>
                </a:lnTo>
                <a:lnTo>
                  <a:pt x="5944" y="3632"/>
                </a:lnTo>
                <a:lnTo>
                  <a:pt x="6015" y="3600"/>
                </a:lnTo>
                <a:lnTo>
                  <a:pt x="6087" y="3566"/>
                </a:lnTo>
                <a:lnTo>
                  <a:pt x="6160" y="3530"/>
                </a:lnTo>
                <a:lnTo>
                  <a:pt x="6232" y="3491"/>
                </a:lnTo>
                <a:lnTo>
                  <a:pt x="6305" y="3452"/>
                </a:lnTo>
                <a:lnTo>
                  <a:pt x="6378" y="3410"/>
                </a:lnTo>
                <a:lnTo>
                  <a:pt x="6453" y="3365"/>
                </a:lnTo>
                <a:lnTo>
                  <a:pt x="6526" y="3318"/>
                </a:lnTo>
                <a:lnTo>
                  <a:pt x="6600" y="3269"/>
                </a:lnTo>
                <a:lnTo>
                  <a:pt x="6676" y="3218"/>
                </a:lnTo>
                <a:lnTo>
                  <a:pt x="6750" y="3164"/>
                </a:lnTo>
                <a:lnTo>
                  <a:pt x="6826" y="3108"/>
                </a:lnTo>
                <a:lnTo>
                  <a:pt x="6902" y="3050"/>
                </a:lnTo>
                <a:lnTo>
                  <a:pt x="6977" y="2990"/>
                </a:lnTo>
                <a:lnTo>
                  <a:pt x="7054" y="2926"/>
                </a:lnTo>
                <a:lnTo>
                  <a:pt x="7131" y="2860"/>
                </a:lnTo>
                <a:lnTo>
                  <a:pt x="7208" y="2792"/>
                </a:lnTo>
                <a:lnTo>
                  <a:pt x="7286" y="2721"/>
                </a:lnTo>
                <a:lnTo>
                  <a:pt x="7969" y="3654"/>
                </a:lnTo>
                <a:lnTo>
                  <a:pt x="8379" y="0"/>
                </a:lnTo>
                <a:close/>
              </a:path>
            </a:pathLst>
          </a:custGeom>
          <a:gradFill flip="none" rotWithShape="1">
            <a:gsLst>
              <a:gs pos="62000">
                <a:srgbClr val="8AE634">
                  <a:alpha val="100000"/>
                </a:srgbClr>
              </a:gs>
              <a:gs pos="100000">
                <a:srgbClr val="FFFF00"/>
              </a:gs>
              <a:gs pos="0">
                <a:srgbClr val="14CD68"/>
              </a:gs>
              <a:gs pos="100000">
                <a:srgbClr val="00B050"/>
              </a:gs>
            </a:gsLst>
            <a:lin ang="5400000" scaled="0"/>
          </a:gradFill>
          <a:ln>
            <a:noFill/>
          </a:ln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316807" y="5524779"/>
            <a:ext cx="2728125" cy="755842"/>
            <a:chOff x="1235318" y="5130312"/>
            <a:chExt cx="2031030" cy="562708"/>
          </a:xfrm>
        </p:grpSpPr>
        <p:sp>
          <p:nvSpPr>
            <p:cNvPr id="30" name="任意多边形 29"/>
            <p:cNvSpPr/>
            <p:nvPr/>
          </p:nvSpPr>
          <p:spPr>
            <a:xfrm>
              <a:off x="1235318" y="5297366"/>
              <a:ext cx="1706945" cy="395654"/>
            </a:xfrm>
            <a:custGeom>
              <a:avLst/>
              <a:gdLst>
                <a:gd name="connsiteX0" fmla="*/ 197827 w 1706945"/>
                <a:gd name="connsiteY0" fmla="*/ 0 h 395654"/>
                <a:gd name="connsiteX1" fmla="*/ 1493658 w 1706945"/>
                <a:gd name="connsiteY1" fmla="*/ 0 h 395654"/>
                <a:gd name="connsiteX2" fmla="*/ 1490432 w 1706945"/>
                <a:gd name="connsiteY2" fmla="*/ 4784 h 395654"/>
                <a:gd name="connsiteX3" fmla="*/ 1468322 w 1706945"/>
                <a:gd name="connsiteY3" fmla="*/ 114300 h 395654"/>
                <a:gd name="connsiteX4" fmla="*/ 1692973 w 1706945"/>
                <a:gd name="connsiteY4" fmla="*/ 389938 h 395654"/>
                <a:gd name="connsiteX5" fmla="*/ 1706945 w 1706945"/>
                <a:gd name="connsiteY5" fmla="*/ 391347 h 395654"/>
                <a:gd name="connsiteX6" fmla="*/ 1706015 w 1706945"/>
                <a:gd name="connsiteY6" fmla="*/ 391635 h 395654"/>
                <a:gd name="connsiteX7" fmla="*/ 1666146 w 1706945"/>
                <a:gd name="connsiteY7" fmla="*/ 395654 h 395654"/>
                <a:gd name="connsiteX8" fmla="*/ 197827 w 1706945"/>
                <a:gd name="connsiteY8" fmla="*/ 395654 h 395654"/>
                <a:gd name="connsiteX9" fmla="*/ 0 w 1706945"/>
                <a:gd name="connsiteY9" fmla="*/ 197827 h 395654"/>
                <a:gd name="connsiteX10" fmla="*/ 197827 w 1706945"/>
                <a:gd name="connsiteY10" fmla="*/ 0 h 39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06945" h="395654">
                  <a:moveTo>
                    <a:pt x="197827" y="0"/>
                  </a:moveTo>
                  <a:lnTo>
                    <a:pt x="1493658" y="0"/>
                  </a:lnTo>
                  <a:lnTo>
                    <a:pt x="1490432" y="4784"/>
                  </a:lnTo>
                  <a:cubicBezTo>
                    <a:pt x="1476195" y="38445"/>
                    <a:pt x="1468322" y="75453"/>
                    <a:pt x="1468322" y="114300"/>
                  </a:cubicBezTo>
                  <a:cubicBezTo>
                    <a:pt x="1468322" y="250265"/>
                    <a:pt x="1564765" y="363703"/>
                    <a:pt x="1692973" y="389938"/>
                  </a:cubicBezTo>
                  <a:lnTo>
                    <a:pt x="1706945" y="391347"/>
                  </a:lnTo>
                  <a:lnTo>
                    <a:pt x="1706015" y="391635"/>
                  </a:lnTo>
                  <a:cubicBezTo>
                    <a:pt x="1693137" y="394270"/>
                    <a:pt x="1679803" y="395654"/>
                    <a:pt x="1666146" y="395654"/>
                  </a:cubicBezTo>
                  <a:lnTo>
                    <a:pt x="197827" y="395654"/>
                  </a:lnTo>
                  <a:cubicBezTo>
                    <a:pt x="88570" y="395654"/>
                    <a:pt x="0" y="307084"/>
                    <a:pt x="0" y="197827"/>
                  </a:cubicBezTo>
                  <a:cubicBezTo>
                    <a:pt x="0" y="88570"/>
                    <a:pt x="88570" y="0"/>
                    <a:pt x="197827" y="0"/>
                  </a:cubicBezTo>
                  <a:close/>
                </a:path>
              </a:pathLst>
            </a:custGeom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52000" rtlCol="0" anchor="ctr">
              <a:normAutofit/>
              <a:scene3d>
                <a:camera prst="orthographicFront"/>
                <a:lightRig rig="threePt" dir="t"/>
              </a:scene3d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zh-CN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数据库引擎</a:t>
              </a:r>
            </a:p>
          </p:txBody>
        </p:sp>
        <p:sp>
          <p:nvSpPr>
            <p:cNvPr id="31" name="椭圆 30"/>
            <p:cNvSpPr/>
            <p:nvPr/>
          </p:nvSpPr>
          <p:spPr>
            <a:xfrm>
              <a:off x="2703640" y="5130312"/>
              <a:ext cx="562708" cy="56270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EFFFF"/>
                  </a:solidFill>
                </a:rPr>
                <a:t>A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sp>
        <p:nvSpPr>
          <p:cNvPr id="22" name="KSO_Shape"/>
          <p:cNvSpPr/>
          <p:nvPr/>
        </p:nvSpPr>
        <p:spPr bwMode="auto">
          <a:xfrm>
            <a:off x="6763197" y="3981384"/>
            <a:ext cx="789296" cy="420958"/>
          </a:xfrm>
          <a:custGeom>
            <a:avLst/>
            <a:gdLst>
              <a:gd name="T0" fmla="*/ 206912238 w 8379"/>
              <a:gd name="T1" fmla="*/ 207460042 h 4457"/>
              <a:gd name="T2" fmla="*/ 206912238 w 8379"/>
              <a:gd name="T3" fmla="*/ 207460042 h 4457"/>
              <a:gd name="T4" fmla="*/ 206912238 w 8379"/>
              <a:gd name="T5" fmla="*/ 207460042 h 4457"/>
              <a:gd name="T6" fmla="*/ 206912238 w 8379"/>
              <a:gd name="T7" fmla="*/ 207460042 h 4457"/>
              <a:gd name="T8" fmla="*/ 206912238 w 8379"/>
              <a:gd name="T9" fmla="*/ 207460042 h 4457"/>
              <a:gd name="T10" fmla="*/ 206912238 w 8379"/>
              <a:gd name="T11" fmla="*/ 207460042 h 4457"/>
              <a:gd name="T12" fmla="*/ 206912238 w 8379"/>
              <a:gd name="T13" fmla="*/ 207460042 h 4457"/>
              <a:gd name="T14" fmla="*/ 206912238 w 8379"/>
              <a:gd name="T15" fmla="*/ 207460042 h 4457"/>
              <a:gd name="T16" fmla="*/ 206912238 w 8379"/>
              <a:gd name="T17" fmla="*/ 207460042 h 4457"/>
              <a:gd name="T18" fmla="*/ 206912238 w 8379"/>
              <a:gd name="T19" fmla="*/ 207460042 h 4457"/>
              <a:gd name="T20" fmla="*/ 206912238 w 8379"/>
              <a:gd name="T21" fmla="*/ 207460042 h 4457"/>
              <a:gd name="T22" fmla="*/ 206912238 w 8379"/>
              <a:gd name="T23" fmla="*/ 207460042 h 4457"/>
              <a:gd name="T24" fmla="*/ 206912238 w 8379"/>
              <a:gd name="T25" fmla="*/ 207460042 h 4457"/>
              <a:gd name="T26" fmla="*/ 206912238 w 8379"/>
              <a:gd name="T27" fmla="*/ 207460042 h 4457"/>
              <a:gd name="T28" fmla="*/ 206912238 w 8379"/>
              <a:gd name="T29" fmla="*/ 207460042 h 4457"/>
              <a:gd name="T30" fmla="*/ 206912238 w 8379"/>
              <a:gd name="T31" fmla="*/ 207460042 h 4457"/>
              <a:gd name="T32" fmla="*/ 206912238 w 8379"/>
              <a:gd name="T33" fmla="*/ 207460042 h 4457"/>
              <a:gd name="T34" fmla="*/ 206912238 w 8379"/>
              <a:gd name="T35" fmla="*/ 207460042 h 4457"/>
              <a:gd name="T36" fmla="*/ 206912238 w 8379"/>
              <a:gd name="T37" fmla="*/ 207460042 h 4457"/>
              <a:gd name="T38" fmla="*/ 206912238 w 8379"/>
              <a:gd name="T39" fmla="*/ 207460042 h 4457"/>
              <a:gd name="T40" fmla="*/ 206912238 w 8379"/>
              <a:gd name="T41" fmla="*/ 207460042 h 4457"/>
              <a:gd name="T42" fmla="*/ 206912238 w 8379"/>
              <a:gd name="T43" fmla="*/ 207460042 h 4457"/>
              <a:gd name="T44" fmla="*/ 206912238 w 8379"/>
              <a:gd name="T45" fmla="*/ 207460042 h 4457"/>
              <a:gd name="T46" fmla="*/ 206912238 w 8379"/>
              <a:gd name="T47" fmla="*/ 207460042 h 4457"/>
              <a:gd name="T48" fmla="*/ 206912238 w 8379"/>
              <a:gd name="T49" fmla="*/ 207460042 h 4457"/>
              <a:gd name="T50" fmla="*/ 206912238 w 8379"/>
              <a:gd name="T51" fmla="*/ 207460042 h 4457"/>
              <a:gd name="T52" fmla="*/ 206912238 w 8379"/>
              <a:gd name="T53" fmla="*/ 207460042 h 4457"/>
              <a:gd name="T54" fmla="*/ 206912238 w 8379"/>
              <a:gd name="T55" fmla="*/ 207460042 h 4457"/>
              <a:gd name="T56" fmla="*/ 206912238 w 8379"/>
              <a:gd name="T57" fmla="*/ 207460042 h 4457"/>
              <a:gd name="T58" fmla="*/ 206912238 w 8379"/>
              <a:gd name="T59" fmla="*/ 207460042 h 4457"/>
              <a:gd name="T60" fmla="*/ 206912238 w 8379"/>
              <a:gd name="T61" fmla="*/ 207460042 h 4457"/>
              <a:gd name="T62" fmla="*/ 206912238 w 8379"/>
              <a:gd name="T63" fmla="*/ 207460042 h 4457"/>
              <a:gd name="T64" fmla="*/ 206912238 w 8379"/>
              <a:gd name="T65" fmla="*/ 207460042 h 4457"/>
              <a:gd name="T66" fmla="*/ 206912238 w 8379"/>
              <a:gd name="T67" fmla="*/ 207460042 h 4457"/>
              <a:gd name="T68" fmla="*/ 206912238 w 8379"/>
              <a:gd name="T69" fmla="*/ 207460042 h 4457"/>
              <a:gd name="T70" fmla="*/ 206912238 w 8379"/>
              <a:gd name="T71" fmla="*/ 207460042 h 4457"/>
              <a:gd name="T72" fmla="*/ 206912238 w 8379"/>
              <a:gd name="T73" fmla="*/ 207460042 h 4457"/>
              <a:gd name="T74" fmla="*/ 206912238 w 8379"/>
              <a:gd name="T75" fmla="*/ 207460042 h 4457"/>
              <a:gd name="T76" fmla="*/ 206912238 w 8379"/>
              <a:gd name="T77" fmla="*/ 207460042 h 4457"/>
              <a:gd name="T78" fmla="*/ 206912238 w 8379"/>
              <a:gd name="T79" fmla="*/ 207460042 h 4457"/>
              <a:gd name="T80" fmla="*/ 206912238 w 8379"/>
              <a:gd name="T81" fmla="*/ 207460042 h 4457"/>
              <a:gd name="T82" fmla="*/ 206912238 w 8379"/>
              <a:gd name="T83" fmla="*/ 207460042 h 4457"/>
              <a:gd name="T84" fmla="*/ 206912238 w 8379"/>
              <a:gd name="T85" fmla="*/ 207460042 h 4457"/>
              <a:gd name="T86" fmla="*/ 206912238 w 8379"/>
              <a:gd name="T87" fmla="*/ 207460042 h 4457"/>
              <a:gd name="T88" fmla="*/ 206912238 w 8379"/>
              <a:gd name="T89" fmla="*/ 207460042 h 4457"/>
              <a:gd name="T90" fmla="*/ 206912238 w 8379"/>
              <a:gd name="T91" fmla="*/ 207460042 h 4457"/>
              <a:gd name="T92" fmla="*/ 206912238 w 8379"/>
              <a:gd name="T93" fmla="*/ 207460042 h 4457"/>
              <a:gd name="T94" fmla="*/ 206912238 w 8379"/>
              <a:gd name="T95" fmla="*/ 207460042 h 4457"/>
              <a:gd name="T96" fmla="*/ 206912238 w 8379"/>
              <a:gd name="T97" fmla="*/ 207460042 h 4457"/>
              <a:gd name="T98" fmla="*/ 206912238 w 8379"/>
              <a:gd name="T99" fmla="*/ 207460042 h 4457"/>
              <a:gd name="T100" fmla="*/ 206912238 w 8379"/>
              <a:gd name="T101" fmla="*/ 207460042 h 4457"/>
              <a:gd name="T102" fmla="*/ 206912238 w 8379"/>
              <a:gd name="T103" fmla="*/ 207460042 h 4457"/>
              <a:gd name="T104" fmla="*/ 206912238 w 8379"/>
              <a:gd name="T105" fmla="*/ 207460042 h 4457"/>
              <a:gd name="T106" fmla="*/ 206912238 w 8379"/>
              <a:gd name="T107" fmla="*/ 207460042 h 4457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8379" h="4457">
                <a:moveTo>
                  <a:pt x="8379" y="0"/>
                </a:moveTo>
                <a:lnTo>
                  <a:pt x="4877" y="1121"/>
                </a:lnTo>
                <a:lnTo>
                  <a:pt x="5949" y="1618"/>
                </a:lnTo>
                <a:lnTo>
                  <a:pt x="5895" y="1677"/>
                </a:lnTo>
                <a:lnTo>
                  <a:pt x="5841" y="1733"/>
                </a:lnTo>
                <a:lnTo>
                  <a:pt x="5785" y="1788"/>
                </a:lnTo>
                <a:lnTo>
                  <a:pt x="5730" y="1841"/>
                </a:lnTo>
                <a:lnTo>
                  <a:pt x="5676" y="1893"/>
                </a:lnTo>
                <a:lnTo>
                  <a:pt x="5621" y="1942"/>
                </a:lnTo>
                <a:lnTo>
                  <a:pt x="5566" y="1991"/>
                </a:lnTo>
                <a:lnTo>
                  <a:pt x="5509" y="2037"/>
                </a:lnTo>
                <a:lnTo>
                  <a:pt x="5454" y="2081"/>
                </a:lnTo>
                <a:lnTo>
                  <a:pt x="5398" y="2124"/>
                </a:lnTo>
                <a:lnTo>
                  <a:pt x="5342" y="2166"/>
                </a:lnTo>
                <a:lnTo>
                  <a:pt x="5286" y="2206"/>
                </a:lnTo>
                <a:lnTo>
                  <a:pt x="5230" y="2244"/>
                </a:lnTo>
                <a:lnTo>
                  <a:pt x="5173" y="2282"/>
                </a:lnTo>
                <a:lnTo>
                  <a:pt x="5117" y="2318"/>
                </a:lnTo>
                <a:lnTo>
                  <a:pt x="5060" y="2351"/>
                </a:lnTo>
                <a:lnTo>
                  <a:pt x="5003" y="2384"/>
                </a:lnTo>
                <a:lnTo>
                  <a:pt x="4946" y="2415"/>
                </a:lnTo>
                <a:lnTo>
                  <a:pt x="4889" y="2445"/>
                </a:lnTo>
                <a:lnTo>
                  <a:pt x="4832" y="2474"/>
                </a:lnTo>
                <a:lnTo>
                  <a:pt x="4775" y="2501"/>
                </a:lnTo>
                <a:lnTo>
                  <a:pt x="4718" y="2528"/>
                </a:lnTo>
                <a:lnTo>
                  <a:pt x="4661" y="2553"/>
                </a:lnTo>
                <a:lnTo>
                  <a:pt x="4603" y="2577"/>
                </a:lnTo>
                <a:lnTo>
                  <a:pt x="4547" y="2598"/>
                </a:lnTo>
                <a:lnTo>
                  <a:pt x="4489" y="2620"/>
                </a:lnTo>
                <a:lnTo>
                  <a:pt x="4431" y="2640"/>
                </a:lnTo>
                <a:lnTo>
                  <a:pt x="4374" y="2660"/>
                </a:lnTo>
                <a:lnTo>
                  <a:pt x="4316" y="2679"/>
                </a:lnTo>
                <a:lnTo>
                  <a:pt x="4259" y="2696"/>
                </a:lnTo>
                <a:lnTo>
                  <a:pt x="4202" y="2712"/>
                </a:lnTo>
                <a:lnTo>
                  <a:pt x="4145" y="2727"/>
                </a:lnTo>
                <a:lnTo>
                  <a:pt x="4087" y="2742"/>
                </a:lnTo>
                <a:lnTo>
                  <a:pt x="4029" y="2756"/>
                </a:lnTo>
                <a:lnTo>
                  <a:pt x="3973" y="2768"/>
                </a:lnTo>
                <a:lnTo>
                  <a:pt x="3915" y="2780"/>
                </a:lnTo>
                <a:lnTo>
                  <a:pt x="3858" y="2792"/>
                </a:lnTo>
                <a:lnTo>
                  <a:pt x="3801" y="2801"/>
                </a:lnTo>
                <a:lnTo>
                  <a:pt x="3687" y="2820"/>
                </a:lnTo>
                <a:lnTo>
                  <a:pt x="3573" y="2836"/>
                </a:lnTo>
                <a:lnTo>
                  <a:pt x="3460" y="2849"/>
                </a:lnTo>
                <a:lnTo>
                  <a:pt x="3347" y="2861"/>
                </a:lnTo>
                <a:lnTo>
                  <a:pt x="3236" y="2871"/>
                </a:lnTo>
                <a:lnTo>
                  <a:pt x="3124" y="2878"/>
                </a:lnTo>
                <a:lnTo>
                  <a:pt x="3014" y="2884"/>
                </a:lnTo>
                <a:lnTo>
                  <a:pt x="2905" y="2890"/>
                </a:lnTo>
                <a:lnTo>
                  <a:pt x="2795" y="2894"/>
                </a:lnTo>
                <a:lnTo>
                  <a:pt x="2579" y="2900"/>
                </a:lnTo>
                <a:lnTo>
                  <a:pt x="2369" y="2906"/>
                </a:lnTo>
                <a:lnTo>
                  <a:pt x="2163" y="2912"/>
                </a:lnTo>
                <a:lnTo>
                  <a:pt x="2062" y="2916"/>
                </a:lnTo>
                <a:lnTo>
                  <a:pt x="1961" y="2921"/>
                </a:lnTo>
                <a:lnTo>
                  <a:pt x="1863" y="2927"/>
                </a:lnTo>
                <a:lnTo>
                  <a:pt x="1767" y="2936"/>
                </a:lnTo>
                <a:lnTo>
                  <a:pt x="1671" y="2945"/>
                </a:lnTo>
                <a:lnTo>
                  <a:pt x="1577" y="2957"/>
                </a:lnTo>
                <a:lnTo>
                  <a:pt x="1486" y="2970"/>
                </a:lnTo>
                <a:lnTo>
                  <a:pt x="1440" y="2979"/>
                </a:lnTo>
                <a:lnTo>
                  <a:pt x="1396" y="2987"/>
                </a:lnTo>
                <a:lnTo>
                  <a:pt x="1351" y="2996"/>
                </a:lnTo>
                <a:lnTo>
                  <a:pt x="1307" y="3005"/>
                </a:lnTo>
                <a:lnTo>
                  <a:pt x="1264" y="3016"/>
                </a:lnTo>
                <a:lnTo>
                  <a:pt x="1220" y="3028"/>
                </a:lnTo>
                <a:lnTo>
                  <a:pt x="1178" y="3040"/>
                </a:lnTo>
                <a:lnTo>
                  <a:pt x="1136" y="3052"/>
                </a:lnTo>
                <a:lnTo>
                  <a:pt x="1094" y="3066"/>
                </a:lnTo>
                <a:lnTo>
                  <a:pt x="1054" y="3081"/>
                </a:lnTo>
                <a:lnTo>
                  <a:pt x="1014" y="3096"/>
                </a:lnTo>
                <a:lnTo>
                  <a:pt x="974" y="3113"/>
                </a:lnTo>
                <a:lnTo>
                  <a:pt x="935" y="3131"/>
                </a:lnTo>
                <a:lnTo>
                  <a:pt x="896" y="3149"/>
                </a:lnTo>
                <a:lnTo>
                  <a:pt x="858" y="3168"/>
                </a:lnTo>
                <a:lnTo>
                  <a:pt x="820" y="3190"/>
                </a:lnTo>
                <a:lnTo>
                  <a:pt x="784" y="3212"/>
                </a:lnTo>
                <a:lnTo>
                  <a:pt x="746" y="3234"/>
                </a:lnTo>
                <a:lnTo>
                  <a:pt x="710" y="3258"/>
                </a:lnTo>
                <a:lnTo>
                  <a:pt x="675" y="3284"/>
                </a:lnTo>
                <a:lnTo>
                  <a:pt x="641" y="3310"/>
                </a:lnTo>
                <a:lnTo>
                  <a:pt x="607" y="3338"/>
                </a:lnTo>
                <a:lnTo>
                  <a:pt x="573" y="3366"/>
                </a:lnTo>
                <a:lnTo>
                  <a:pt x="541" y="3396"/>
                </a:lnTo>
                <a:lnTo>
                  <a:pt x="509" y="3429"/>
                </a:lnTo>
                <a:lnTo>
                  <a:pt x="477" y="3461"/>
                </a:lnTo>
                <a:lnTo>
                  <a:pt x="446" y="3496"/>
                </a:lnTo>
                <a:lnTo>
                  <a:pt x="416" y="3532"/>
                </a:lnTo>
                <a:lnTo>
                  <a:pt x="387" y="3569"/>
                </a:lnTo>
                <a:lnTo>
                  <a:pt x="359" y="3608"/>
                </a:lnTo>
                <a:lnTo>
                  <a:pt x="330" y="3648"/>
                </a:lnTo>
                <a:lnTo>
                  <a:pt x="303" y="3690"/>
                </a:lnTo>
                <a:lnTo>
                  <a:pt x="276" y="3734"/>
                </a:lnTo>
                <a:lnTo>
                  <a:pt x="251" y="3778"/>
                </a:lnTo>
                <a:lnTo>
                  <a:pt x="225" y="3825"/>
                </a:lnTo>
                <a:lnTo>
                  <a:pt x="201" y="3874"/>
                </a:lnTo>
                <a:lnTo>
                  <a:pt x="177" y="3923"/>
                </a:lnTo>
                <a:lnTo>
                  <a:pt x="155" y="3976"/>
                </a:lnTo>
                <a:lnTo>
                  <a:pt x="132" y="4029"/>
                </a:lnTo>
                <a:lnTo>
                  <a:pt x="111" y="4085"/>
                </a:lnTo>
                <a:lnTo>
                  <a:pt x="90" y="4142"/>
                </a:lnTo>
                <a:lnTo>
                  <a:pt x="71" y="4202"/>
                </a:lnTo>
                <a:lnTo>
                  <a:pt x="51" y="4262"/>
                </a:lnTo>
                <a:lnTo>
                  <a:pt x="33" y="4325"/>
                </a:lnTo>
                <a:lnTo>
                  <a:pt x="15" y="4390"/>
                </a:lnTo>
                <a:lnTo>
                  <a:pt x="0" y="4457"/>
                </a:lnTo>
                <a:lnTo>
                  <a:pt x="36" y="4393"/>
                </a:lnTo>
                <a:lnTo>
                  <a:pt x="74" y="4330"/>
                </a:lnTo>
                <a:lnTo>
                  <a:pt x="111" y="4271"/>
                </a:lnTo>
                <a:lnTo>
                  <a:pt x="150" y="4214"/>
                </a:lnTo>
                <a:lnTo>
                  <a:pt x="188" y="4159"/>
                </a:lnTo>
                <a:lnTo>
                  <a:pt x="227" y="4107"/>
                </a:lnTo>
                <a:lnTo>
                  <a:pt x="265" y="4057"/>
                </a:lnTo>
                <a:lnTo>
                  <a:pt x="305" y="4009"/>
                </a:lnTo>
                <a:lnTo>
                  <a:pt x="344" y="3963"/>
                </a:lnTo>
                <a:lnTo>
                  <a:pt x="384" y="3920"/>
                </a:lnTo>
                <a:lnTo>
                  <a:pt x="423" y="3879"/>
                </a:lnTo>
                <a:lnTo>
                  <a:pt x="464" y="3839"/>
                </a:lnTo>
                <a:lnTo>
                  <a:pt x="505" y="3802"/>
                </a:lnTo>
                <a:lnTo>
                  <a:pt x="546" y="3767"/>
                </a:lnTo>
                <a:lnTo>
                  <a:pt x="588" y="3734"/>
                </a:lnTo>
                <a:lnTo>
                  <a:pt x="629" y="3702"/>
                </a:lnTo>
                <a:lnTo>
                  <a:pt x="671" y="3674"/>
                </a:lnTo>
                <a:lnTo>
                  <a:pt x="714" y="3646"/>
                </a:lnTo>
                <a:lnTo>
                  <a:pt x="756" y="3621"/>
                </a:lnTo>
                <a:lnTo>
                  <a:pt x="799" y="3597"/>
                </a:lnTo>
                <a:lnTo>
                  <a:pt x="842" y="3575"/>
                </a:lnTo>
                <a:lnTo>
                  <a:pt x="886" y="3555"/>
                </a:lnTo>
                <a:lnTo>
                  <a:pt x="929" y="3536"/>
                </a:lnTo>
                <a:lnTo>
                  <a:pt x="973" y="3519"/>
                </a:lnTo>
                <a:lnTo>
                  <a:pt x="1018" y="3503"/>
                </a:lnTo>
                <a:lnTo>
                  <a:pt x="1062" y="3489"/>
                </a:lnTo>
                <a:lnTo>
                  <a:pt x="1108" y="3477"/>
                </a:lnTo>
                <a:lnTo>
                  <a:pt x="1153" y="3466"/>
                </a:lnTo>
                <a:lnTo>
                  <a:pt x="1199" y="3456"/>
                </a:lnTo>
                <a:lnTo>
                  <a:pt x="1244" y="3448"/>
                </a:lnTo>
                <a:lnTo>
                  <a:pt x="1291" y="3441"/>
                </a:lnTo>
                <a:lnTo>
                  <a:pt x="1337" y="3435"/>
                </a:lnTo>
                <a:lnTo>
                  <a:pt x="1384" y="3431"/>
                </a:lnTo>
                <a:lnTo>
                  <a:pt x="1432" y="3428"/>
                </a:lnTo>
                <a:lnTo>
                  <a:pt x="1479" y="3425"/>
                </a:lnTo>
                <a:lnTo>
                  <a:pt x="1527" y="3425"/>
                </a:lnTo>
                <a:lnTo>
                  <a:pt x="1575" y="3425"/>
                </a:lnTo>
                <a:lnTo>
                  <a:pt x="1624" y="3426"/>
                </a:lnTo>
                <a:lnTo>
                  <a:pt x="1672" y="3429"/>
                </a:lnTo>
                <a:lnTo>
                  <a:pt x="1721" y="3431"/>
                </a:lnTo>
                <a:lnTo>
                  <a:pt x="1770" y="3436"/>
                </a:lnTo>
                <a:lnTo>
                  <a:pt x="1821" y="3441"/>
                </a:lnTo>
                <a:lnTo>
                  <a:pt x="1870" y="3447"/>
                </a:lnTo>
                <a:lnTo>
                  <a:pt x="1920" y="3454"/>
                </a:lnTo>
                <a:lnTo>
                  <a:pt x="2022" y="3470"/>
                </a:lnTo>
                <a:lnTo>
                  <a:pt x="2126" y="3488"/>
                </a:lnTo>
                <a:lnTo>
                  <a:pt x="2229" y="3508"/>
                </a:lnTo>
                <a:lnTo>
                  <a:pt x="2334" y="3531"/>
                </a:lnTo>
                <a:lnTo>
                  <a:pt x="2441" y="3556"/>
                </a:lnTo>
                <a:lnTo>
                  <a:pt x="2549" y="3581"/>
                </a:lnTo>
                <a:lnTo>
                  <a:pt x="2769" y="3636"/>
                </a:lnTo>
                <a:lnTo>
                  <a:pt x="2993" y="3693"/>
                </a:lnTo>
                <a:lnTo>
                  <a:pt x="3107" y="3722"/>
                </a:lnTo>
                <a:lnTo>
                  <a:pt x="3223" y="3749"/>
                </a:lnTo>
                <a:lnTo>
                  <a:pt x="3339" y="3776"/>
                </a:lnTo>
                <a:lnTo>
                  <a:pt x="3457" y="3801"/>
                </a:lnTo>
                <a:lnTo>
                  <a:pt x="3577" y="3826"/>
                </a:lnTo>
                <a:lnTo>
                  <a:pt x="3697" y="3848"/>
                </a:lnTo>
                <a:lnTo>
                  <a:pt x="3819" y="3868"/>
                </a:lnTo>
                <a:lnTo>
                  <a:pt x="3942" y="3886"/>
                </a:lnTo>
                <a:lnTo>
                  <a:pt x="4004" y="3893"/>
                </a:lnTo>
                <a:lnTo>
                  <a:pt x="4066" y="3901"/>
                </a:lnTo>
                <a:lnTo>
                  <a:pt x="4129" y="3907"/>
                </a:lnTo>
                <a:lnTo>
                  <a:pt x="4193" y="3913"/>
                </a:lnTo>
                <a:lnTo>
                  <a:pt x="4255" y="3917"/>
                </a:lnTo>
                <a:lnTo>
                  <a:pt x="4319" y="3921"/>
                </a:lnTo>
                <a:lnTo>
                  <a:pt x="4383" y="3923"/>
                </a:lnTo>
                <a:lnTo>
                  <a:pt x="4447" y="3925"/>
                </a:lnTo>
                <a:lnTo>
                  <a:pt x="4512" y="3926"/>
                </a:lnTo>
                <a:lnTo>
                  <a:pt x="4577" y="3926"/>
                </a:lnTo>
                <a:lnTo>
                  <a:pt x="4641" y="3925"/>
                </a:lnTo>
                <a:lnTo>
                  <a:pt x="4707" y="3921"/>
                </a:lnTo>
                <a:lnTo>
                  <a:pt x="4773" y="3917"/>
                </a:lnTo>
                <a:lnTo>
                  <a:pt x="4840" y="3913"/>
                </a:lnTo>
                <a:lnTo>
                  <a:pt x="4907" y="3907"/>
                </a:lnTo>
                <a:lnTo>
                  <a:pt x="4973" y="3899"/>
                </a:lnTo>
                <a:lnTo>
                  <a:pt x="5040" y="3890"/>
                </a:lnTo>
                <a:lnTo>
                  <a:pt x="5107" y="3880"/>
                </a:lnTo>
                <a:lnTo>
                  <a:pt x="5176" y="3868"/>
                </a:lnTo>
                <a:lnTo>
                  <a:pt x="5244" y="3855"/>
                </a:lnTo>
                <a:lnTo>
                  <a:pt x="5312" y="3839"/>
                </a:lnTo>
                <a:lnTo>
                  <a:pt x="5381" y="3824"/>
                </a:lnTo>
                <a:lnTo>
                  <a:pt x="5450" y="3806"/>
                </a:lnTo>
                <a:lnTo>
                  <a:pt x="5520" y="3786"/>
                </a:lnTo>
                <a:lnTo>
                  <a:pt x="5590" y="3765"/>
                </a:lnTo>
                <a:lnTo>
                  <a:pt x="5659" y="3742"/>
                </a:lnTo>
                <a:lnTo>
                  <a:pt x="5730" y="3717"/>
                </a:lnTo>
                <a:lnTo>
                  <a:pt x="5801" y="3690"/>
                </a:lnTo>
                <a:lnTo>
                  <a:pt x="5872" y="3663"/>
                </a:lnTo>
                <a:lnTo>
                  <a:pt x="5944" y="3632"/>
                </a:lnTo>
                <a:lnTo>
                  <a:pt x="6015" y="3600"/>
                </a:lnTo>
                <a:lnTo>
                  <a:pt x="6087" y="3566"/>
                </a:lnTo>
                <a:lnTo>
                  <a:pt x="6160" y="3530"/>
                </a:lnTo>
                <a:lnTo>
                  <a:pt x="6232" y="3491"/>
                </a:lnTo>
                <a:lnTo>
                  <a:pt x="6305" y="3452"/>
                </a:lnTo>
                <a:lnTo>
                  <a:pt x="6378" y="3410"/>
                </a:lnTo>
                <a:lnTo>
                  <a:pt x="6453" y="3365"/>
                </a:lnTo>
                <a:lnTo>
                  <a:pt x="6526" y="3318"/>
                </a:lnTo>
                <a:lnTo>
                  <a:pt x="6600" y="3269"/>
                </a:lnTo>
                <a:lnTo>
                  <a:pt x="6676" y="3218"/>
                </a:lnTo>
                <a:lnTo>
                  <a:pt x="6750" y="3164"/>
                </a:lnTo>
                <a:lnTo>
                  <a:pt x="6826" y="3108"/>
                </a:lnTo>
                <a:lnTo>
                  <a:pt x="6902" y="3050"/>
                </a:lnTo>
                <a:lnTo>
                  <a:pt x="6977" y="2990"/>
                </a:lnTo>
                <a:lnTo>
                  <a:pt x="7054" y="2926"/>
                </a:lnTo>
                <a:lnTo>
                  <a:pt x="7131" y="2860"/>
                </a:lnTo>
                <a:lnTo>
                  <a:pt x="7208" y="2792"/>
                </a:lnTo>
                <a:lnTo>
                  <a:pt x="7286" y="2721"/>
                </a:lnTo>
                <a:lnTo>
                  <a:pt x="7969" y="3654"/>
                </a:lnTo>
                <a:lnTo>
                  <a:pt x="8379" y="0"/>
                </a:lnTo>
                <a:close/>
              </a:path>
            </a:pathLst>
          </a:custGeom>
          <a:gradFill>
            <a:gsLst>
              <a:gs pos="100000">
                <a:schemeClr val="accent6">
                  <a:lumMod val="75000"/>
                </a:schemeClr>
              </a:gs>
              <a:gs pos="100000">
                <a:srgbClr val="FFFF00"/>
              </a:gs>
              <a:gs pos="0">
                <a:srgbClr val="00B050"/>
              </a:gs>
              <a:gs pos="100000">
                <a:srgbClr val="00B050"/>
              </a:gs>
            </a:gsLst>
            <a:lin ang="0" scaled="0"/>
          </a:gradFill>
          <a:ln>
            <a:noFill/>
          </a:ln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4434650" y="4390532"/>
            <a:ext cx="2728125" cy="755842"/>
            <a:chOff x="3556485" y="4263002"/>
            <a:chExt cx="2031030" cy="562708"/>
          </a:xfrm>
        </p:grpSpPr>
        <p:sp>
          <p:nvSpPr>
            <p:cNvPr id="28" name="任意多边形 27"/>
            <p:cNvSpPr/>
            <p:nvPr/>
          </p:nvSpPr>
          <p:spPr>
            <a:xfrm>
              <a:off x="3556485" y="4430056"/>
              <a:ext cx="1706945" cy="395654"/>
            </a:xfrm>
            <a:custGeom>
              <a:avLst/>
              <a:gdLst>
                <a:gd name="connsiteX0" fmla="*/ 197827 w 1706945"/>
                <a:gd name="connsiteY0" fmla="*/ 0 h 395654"/>
                <a:gd name="connsiteX1" fmla="*/ 1493658 w 1706945"/>
                <a:gd name="connsiteY1" fmla="*/ 0 h 395654"/>
                <a:gd name="connsiteX2" fmla="*/ 1490432 w 1706945"/>
                <a:gd name="connsiteY2" fmla="*/ 4784 h 395654"/>
                <a:gd name="connsiteX3" fmla="*/ 1468322 w 1706945"/>
                <a:gd name="connsiteY3" fmla="*/ 114300 h 395654"/>
                <a:gd name="connsiteX4" fmla="*/ 1692973 w 1706945"/>
                <a:gd name="connsiteY4" fmla="*/ 389938 h 395654"/>
                <a:gd name="connsiteX5" fmla="*/ 1706945 w 1706945"/>
                <a:gd name="connsiteY5" fmla="*/ 391347 h 395654"/>
                <a:gd name="connsiteX6" fmla="*/ 1706015 w 1706945"/>
                <a:gd name="connsiteY6" fmla="*/ 391635 h 395654"/>
                <a:gd name="connsiteX7" fmla="*/ 1666146 w 1706945"/>
                <a:gd name="connsiteY7" fmla="*/ 395654 h 395654"/>
                <a:gd name="connsiteX8" fmla="*/ 197827 w 1706945"/>
                <a:gd name="connsiteY8" fmla="*/ 395654 h 395654"/>
                <a:gd name="connsiteX9" fmla="*/ 0 w 1706945"/>
                <a:gd name="connsiteY9" fmla="*/ 197827 h 395654"/>
                <a:gd name="connsiteX10" fmla="*/ 197827 w 1706945"/>
                <a:gd name="connsiteY10" fmla="*/ 0 h 39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06945" h="395654">
                  <a:moveTo>
                    <a:pt x="197827" y="0"/>
                  </a:moveTo>
                  <a:lnTo>
                    <a:pt x="1493658" y="0"/>
                  </a:lnTo>
                  <a:lnTo>
                    <a:pt x="1490432" y="4784"/>
                  </a:lnTo>
                  <a:cubicBezTo>
                    <a:pt x="1476195" y="38445"/>
                    <a:pt x="1468322" y="75453"/>
                    <a:pt x="1468322" y="114300"/>
                  </a:cubicBezTo>
                  <a:cubicBezTo>
                    <a:pt x="1468322" y="250265"/>
                    <a:pt x="1564765" y="363703"/>
                    <a:pt x="1692973" y="389938"/>
                  </a:cubicBezTo>
                  <a:lnTo>
                    <a:pt x="1706945" y="391347"/>
                  </a:lnTo>
                  <a:lnTo>
                    <a:pt x="1706015" y="391635"/>
                  </a:lnTo>
                  <a:cubicBezTo>
                    <a:pt x="1693137" y="394270"/>
                    <a:pt x="1679803" y="395654"/>
                    <a:pt x="1666146" y="395654"/>
                  </a:cubicBezTo>
                  <a:lnTo>
                    <a:pt x="197827" y="395654"/>
                  </a:lnTo>
                  <a:cubicBezTo>
                    <a:pt x="88570" y="395654"/>
                    <a:pt x="0" y="307084"/>
                    <a:pt x="0" y="197827"/>
                  </a:cubicBezTo>
                  <a:cubicBezTo>
                    <a:pt x="0" y="88570"/>
                    <a:pt x="88570" y="0"/>
                    <a:pt x="197827" y="0"/>
                  </a:cubicBezTo>
                  <a:close/>
                </a:path>
              </a:pathLst>
            </a:cu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52000" rtlCol="0" anchor="ctr">
              <a:norm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zh-CN">
                  <a:solidFill>
                    <a:srgbClr val="FEFFFF"/>
                  </a:solidFill>
                </a:rPr>
                <a:t>角色权限</a:t>
              </a:r>
            </a:p>
          </p:txBody>
        </p:sp>
        <p:sp>
          <p:nvSpPr>
            <p:cNvPr id="29" name="椭圆 28"/>
            <p:cNvSpPr/>
            <p:nvPr/>
          </p:nvSpPr>
          <p:spPr>
            <a:xfrm>
              <a:off x="5024807" y="4263002"/>
              <a:ext cx="562708" cy="56270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EFFFF"/>
                  </a:solidFill>
                </a:rPr>
                <a:t>B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552493" y="3225542"/>
            <a:ext cx="2728125" cy="755842"/>
            <a:chOff x="5877652" y="3395692"/>
            <a:chExt cx="2031030" cy="562708"/>
          </a:xfrm>
        </p:grpSpPr>
        <p:sp>
          <p:nvSpPr>
            <p:cNvPr id="25" name="任意多边形 24"/>
            <p:cNvSpPr/>
            <p:nvPr/>
          </p:nvSpPr>
          <p:spPr>
            <a:xfrm>
              <a:off x="5877652" y="3562746"/>
              <a:ext cx="1706945" cy="395654"/>
            </a:xfrm>
            <a:custGeom>
              <a:avLst/>
              <a:gdLst>
                <a:gd name="connsiteX0" fmla="*/ 197827 w 1706945"/>
                <a:gd name="connsiteY0" fmla="*/ 0 h 395654"/>
                <a:gd name="connsiteX1" fmla="*/ 1493658 w 1706945"/>
                <a:gd name="connsiteY1" fmla="*/ 0 h 395654"/>
                <a:gd name="connsiteX2" fmla="*/ 1490432 w 1706945"/>
                <a:gd name="connsiteY2" fmla="*/ 4784 h 395654"/>
                <a:gd name="connsiteX3" fmla="*/ 1468322 w 1706945"/>
                <a:gd name="connsiteY3" fmla="*/ 114300 h 395654"/>
                <a:gd name="connsiteX4" fmla="*/ 1692973 w 1706945"/>
                <a:gd name="connsiteY4" fmla="*/ 389938 h 395654"/>
                <a:gd name="connsiteX5" fmla="*/ 1706945 w 1706945"/>
                <a:gd name="connsiteY5" fmla="*/ 391347 h 395654"/>
                <a:gd name="connsiteX6" fmla="*/ 1706015 w 1706945"/>
                <a:gd name="connsiteY6" fmla="*/ 391635 h 395654"/>
                <a:gd name="connsiteX7" fmla="*/ 1666146 w 1706945"/>
                <a:gd name="connsiteY7" fmla="*/ 395654 h 395654"/>
                <a:gd name="connsiteX8" fmla="*/ 197827 w 1706945"/>
                <a:gd name="connsiteY8" fmla="*/ 395654 h 395654"/>
                <a:gd name="connsiteX9" fmla="*/ 0 w 1706945"/>
                <a:gd name="connsiteY9" fmla="*/ 197827 h 395654"/>
                <a:gd name="connsiteX10" fmla="*/ 197827 w 1706945"/>
                <a:gd name="connsiteY10" fmla="*/ 0 h 395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06945" h="395654">
                  <a:moveTo>
                    <a:pt x="197827" y="0"/>
                  </a:moveTo>
                  <a:lnTo>
                    <a:pt x="1493658" y="0"/>
                  </a:lnTo>
                  <a:lnTo>
                    <a:pt x="1490432" y="4784"/>
                  </a:lnTo>
                  <a:cubicBezTo>
                    <a:pt x="1476195" y="38445"/>
                    <a:pt x="1468322" y="75453"/>
                    <a:pt x="1468322" y="114300"/>
                  </a:cubicBezTo>
                  <a:cubicBezTo>
                    <a:pt x="1468322" y="250265"/>
                    <a:pt x="1564765" y="363703"/>
                    <a:pt x="1692973" y="389938"/>
                  </a:cubicBezTo>
                  <a:lnTo>
                    <a:pt x="1706945" y="391347"/>
                  </a:lnTo>
                  <a:lnTo>
                    <a:pt x="1706015" y="391635"/>
                  </a:lnTo>
                  <a:cubicBezTo>
                    <a:pt x="1693137" y="394270"/>
                    <a:pt x="1679803" y="395654"/>
                    <a:pt x="1666146" y="395654"/>
                  </a:cubicBezTo>
                  <a:lnTo>
                    <a:pt x="197827" y="395654"/>
                  </a:lnTo>
                  <a:cubicBezTo>
                    <a:pt x="88570" y="395654"/>
                    <a:pt x="0" y="307084"/>
                    <a:pt x="0" y="197827"/>
                  </a:cubicBezTo>
                  <a:cubicBezTo>
                    <a:pt x="0" y="88570"/>
                    <a:pt x="88570" y="0"/>
                    <a:pt x="197827" y="0"/>
                  </a:cubicBezTo>
                  <a:close/>
                </a:path>
              </a:pathLst>
            </a:custGeom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52000" rtlCol="0" anchor="ctr">
              <a:norm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zh-CN">
                  <a:solidFill>
                    <a:srgbClr val="FEFFFF"/>
                  </a:solidFill>
                </a:rPr>
                <a:t>数据安全</a:t>
              </a:r>
            </a:p>
          </p:txBody>
        </p:sp>
        <p:sp>
          <p:nvSpPr>
            <p:cNvPr id="26" name="椭圆 25"/>
            <p:cNvSpPr/>
            <p:nvPr/>
          </p:nvSpPr>
          <p:spPr>
            <a:xfrm>
              <a:off x="7345974" y="3395692"/>
              <a:ext cx="562708" cy="56270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EFFFF"/>
                  </a:solidFill>
                </a:rPr>
                <a:t>C</a:t>
              </a:r>
              <a:endParaRPr lang="zh-CN" altLang="en-US" dirty="0">
                <a:solidFill>
                  <a:srgbClr val="FEFFFF"/>
                </a:solidFill>
              </a:endParaRPr>
            </a:p>
          </p:txBody>
        </p:sp>
      </p:grpSp>
      <p:sp>
        <p:nvSpPr>
          <p:cNvPr id="51" name="标题 3"/>
          <p:cNvSpPr>
            <a:spLocks noGrp="1"/>
          </p:cNvSpPr>
          <p:nvPr/>
        </p:nvSpPr>
        <p:spPr>
          <a:xfrm>
            <a:off x="-471079" y="1530994"/>
            <a:ext cx="7633854" cy="12031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CHBS</a:t>
            </a:r>
            <a:r>
              <a:rPr lang="zh-CN" altLang="en-US" dirty="0"/>
              <a:t>中间件</a:t>
            </a:r>
          </a:p>
        </p:txBody>
      </p:sp>
      <p:sp>
        <p:nvSpPr>
          <p:cNvPr id="52" name="副标题 4"/>
          <p:cNvSpPr>
            <a:spLocks noGrp="1"/>
          </p:cNvSpPr>
          <p:nvPr/>
        </p:nvSpPr>
        <p:spPr>
          <a:xfrm>
            <a:off x="-471079" y="2826249"/>
            <a:ext cx="7633854" cy="69979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rgbClr val="939393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ym typeface="+mn-ea"/>
              </a:rPr>
              <a:t>Client High Brower Server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94"/>
          <p:cNvGrpSpPr/>
          <p:nvPr/>
        </p:nvGrpSpPr>
        <p:grpSpPr>
          <a:xfrm>
            <a:off x="2382682" y="1854933"/>
            <a:ext cx="559901" cy="559901"/>
            <a:chOff x="0" y="0"/>
            <a:chExt cx="1243363" cy="1243363"/>
          </a:xfrm>
          <a:effectLst>
            <a:outerShdw blurRad="254000" dist="152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Shape 1290"/>
            <p:cNvSpPr/>
            <p:nvPr/>
          </p:nvSpPr>
          <p:spPr>
            <a:xfrm>
              <a:off x="0" y="0"/>
              <a:ext cx="1243364" cy="124336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72000"/>
                  </a:schemeClr>
                </a:gs>
                <a:gs pos="13000">
                  <a:srgbClr val="000000">
                    <a:tint val="0"/>
                  </a:srgbClr>
                </a:gs>
              </a:gsLst>
              <a:lin ang="2700000" scaled="1"/>
              <a:tileRect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68000"/>
                    </a:schemeClr>
                  </a:gs>
                </a:gsLst>
                <a:lin ang="2700000" scaled="0"/>
              </a:gradFill>
            </a:ln>
            <a:effectLst>
              <a:outerShdw blurRad="3048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rgbClr val="000000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  <p:grpSp>
          <p:nvGrpSpPr>
            <p:cNvPr id="4" name="Group 1293"/>
            <p:cNvGrpSpPr/>
            <p:nvPr/>
          </p:nvGrpSpPr>
          <p:grpSpPr>
            <a:xfrm>
              <a:off x="374055" y="351222"/>
              <a:ext cx="495253" cy="540919"/>
              <a:chOff x="0" y="0"/>
              <a:chExt cx="495252" cy="540918"/>
            </a:xfrm>
          </p:grpSpPr>
          <p:sp>
            <p:nvSpPr>
              <p:cNvPr id="5" name="Shape 1291"/>
              <p:cNvSpPr/>
              <p:nvPr/>
            </p:nvSpPr>
            <p:spPr>
              <a:xfrm>
                <a:off x="107933" y="0"/>
                <a:ext cx="270131" cy="2701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164" y="18436"/>
                    </a:moveTo>
                    <a:cubicBezTo>
                      <a:pt x="5273" y="20546"/>
                      <a:pt x="7818" y="21600"/>
                      <a:pt x="10800" y="21600"/>
                    </a:cubicBezTo>
                    <a:cubicBezTo>
                      <a:pt x="13782" y="21600"/>
                      <a:pt x="16327" y="20546"/>
                      <a:pt x="18436" y="18436"/>
                    </a:cubicBezTo>
                    <a:cubicBezTo>
                      <a:pt x="20546" y="16327"/>
                      <a:pt x="21600" y="13782"/>
                      <a:pt x="21600" y="10800"/>
                    </a:cubicBezTo>
                    <a:cubicBezTo>
                      <a:pt x="21600" y="7818"/>
                      <a:pt x="20546" y="5273"/>
                      <a:pt x="18436" y="3164"/>
                    </a:cubicBezTo>
                    <a:cubicBezTo>
                      <a:pt x="16327" y="1054"/>
                      <a:pt x="13782" y="0"/>
                      <a:pt x="10800" y="0"/>
                    </a:cubicBezTo>
                    <a:cubicBezTo>
                      <a:pt x="7818" y="0"/>
                      <a:pt x="5273" y="1055"/>
                      <a:pt x="3164" y="3164"/>
                    </a:cubicBezTo>
                    <a:cubicBezTo>
                      <a:pt x="1055" y="5273"/>
                      <a:pt x="0" y="7818"/>
                      <a:pt x="0" y="10800"/>
                    </a:cubicBezTo>
                    <a:cubicBezTo>
                      <a:pt x="0" y="13782"/>
                      <a:pt x="1055" y="16327"/>
                      <a:pt x="3164" y="18436"/>
                    </a:cubicBezTo>
                    <a:cubicBezTo>
                      <a:pt x="3164" y="18436"/>
                      <a:pt x="3164" y="18436"/>
                      <a:pt x="3164" y="1843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rgbClr val="000000"/>
                  </a:solidFill>
                  <a:latin typeface="+mn-lt"/>
                  <a:ea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" name="Shape 1292"/>
              <p:cNvSpPr/>
              <p:nvPr/>
            </p:nvSpPr>
            <p:spPr>
              <a:xfrm>
                <a:off x="0" y="248248"/>
                <a:ext cx="495253" cy="292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32" y="9360"/>
                    </a:moveTo>
                    <a:cubicBezTo>
                      <a:pt x="21225" y="8347"/>
                      <a:pt x="21089" y="7408"/>
                      <a:pt x="20925" y="6543"/>
                    </a:cubicBezTo>
                    <a:cubicBezTo>
                      <a:pt x="20761" y="5678"/>
                      <a:pt x="20542" y="4834"/>
                      <a:pt x="20266" y="4011"/>
                    </a:cubicBezTo>
                    <a:cubicBezTo>
                      <a:pt x="19989" y="3190"/>
                      <a:pt x="19673" y="2489"/>
                      <a:pt x="19314" y="1909"/>
                    </a:cubicBezTo>
                    <a:cubicBezTo>
                      <a:pt x="18957" y="1329"/>
                      <a:pt x="18519" y="867"/>
                      <a:pt x="18002" y="520"/>
                    </a:cubicBezTo>
                    <a:cubicBezTo>
                      <a:pt x="17487" y="175"/>
                      <a:pt x="16916" y="0"/>
                      <a:pt x="16292" y="0"/>
                    </a:cubicBezTo>
                    <a:cubicBezTo>
                      <a:pt x="16190" y="0"/>
                      <a:pt x="15970" y="187"/>
                      <a:pt x="15632" y="559"/>
                    </a:cubicBezTo>
                    <a:cubicBezTo>
                      <a:pt x="15295" y="931"/>
                      <a:pt x="14922" y="1348"/>
                      <a:pt x="14512" y="1805"/>
                    </a:cubicBezTo>
                    <a:cubicBezTo>
                      <a:pt x="14103" y="2264"/>
                      <a:pt x="13557" y="2680"/>
                      <a:pt x="12871" y="3051"/>
                    </a:cubicBezTo>
                    <a:cubicBezTo>
                      <a:pt x="12185" y="3423"/>
                      <a:pt x="11496" y="3610"/>
                      <a:pt x="10800" y="3610"/>
                    </a:cubicBezTo>
                    <a:cubicBezTo>
                      <a:pt x="10104" y="3610"/>
                      <a:pt x="9414" y="3423"/>
                      <a:pt x="8729" y="3051"/>
                    </a:cubicBezTo>
                    <a:cubicBezTo>
                      <a:pt x="8043" y="2680"/>
                      <a:pt x="7496" y="2264"/>
                      <a:pt x="7087" y="1805"/>
                    </a:cubicBezTo>
                    <a:cubicBezTo>
                      <a:pt x="6678" y="1348"/>
                      <a:pt x="6304" y="931"/>
                      <a:pt x="5967" y="559"/>
                    </a:cubicBezTo>
                    <a:cubicBezTo>
                      <a:pt x="5630" y="187"/>
                      <a:pt x="5410" y="0"/>
                      <a:pt x="5308" y="0"/>
                    </a:cubicBezTo>
                    <a:cubicBezTo>
                      <a:pt x="4684" y="0"/>
                      <a:pt x="4113" y="175"/>
                      <a:pt x="3597" y="520"/>
                    </a:cubicBezTo>
                    <a:cubicBezTo>
                      <a:pt x="3081" y="867"/>
                      <a:pt x="2643" y="1329"/>
                      <a:pt x="2286" y="1909"/>
                    </a:cubicBezTo>
                    <a:cubicBezTo>
                      <a:pt x="1927" y="2488"/>
                      <a:pt x="1611" y="3190"/>
                      <a:pt x="1334" y="4011"/>
                    </a:cubicBezTo>
                    <a:cubicBezTo>
                      <a:pt x="1058" y="4834"/>
                      <a:pt x="839" y="5678"/>
                      <a:pt x="675" y="6543"/>
                    </a:cubicBezTo>
                    <a:cubicBezTo>
                      <a:pt x="511" y="7408"/>
                      <a:pt x="375" y="8347"/>
                      <a:pt x="268" y="9360"/>
                    </a:cubicBezTo>
                    <a:cubicBezTo>
                      <a:pt x="161" y="10371"/>
                      <a:pt x="89" y="11314"/>
                      <a:pt x="53" y="12189"/>
                    </a:cubicBezTo>
                    <a:cubicBezTo>
                      <a:pt x="17" y="13063"/>
                      <a:pt x="0" y="13959"/>
                      <a:pt x="0" y="14877"/>
                    </a:cubicBezTo>
                    <a:cubicBezTo>
                      <a:pt x="0" y="16953"/>
                      <a:pt x="372" y="18593"/>
                      <a:pt x="1119" y="19795"/>
                    </a:cubicBezTo>
                    <a:cubicBezTo>
                      <a:pt x="1866" y="20998"/>
                      <a:pt x="2858" y="21600"/>
                      <a:pt x="4096" y="21600"/>
                    </a:cubicBezTo>
                    <a:lnTo>
                      <a:pt x="17504" y="21600"/>
                    </a:lnTo>
                    <a:cubicBezTo>
                      <a:pt x="18741" y="21600"/>
                      <a:pt x="19734" y="20998"/>
                      <a:pt x="20480" y="19795"/>
                    </a:cubicBezTo>
                    <a:cubicBezTo>
                      <a:pt x="21227" y="18593"/>
                      <a:pt x="21600" y="16953"/>
                      <a:pt x="21600" y="14877"/>
                    </a:cubicBezTo>
                    <a:cubicBezTo>
                      <a:pt x="21600" y="13959"/>
                      <a:pt x="21582" y="13063"/>
                      <a:pt x="21547" y="12189"/>
                    </a:cubicBezTo>
                    <a:cubicBezTo>
                      <a:pt x="21511" y="11314"/>
                      <a:pt x="21439" y="10371"/>
                      <a:pt x="21332" y="9360"/>
                    </a:cubicBezTo>
                    <a:cubicBezTo>
                      <a:pt x="21332" y="9360"/>
                      <a:pt x="21332" y="9360"/>
                      <a:pt x="21332" y="936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rgbClr val="000000"/>
                  </a:solidFill>
                  <a:latin typeface="+mn-lt"/>
                  <a:ea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7" name="Shape 1319"/>
          <p:cNvSpPr/>
          <p:nvPr/>
        </p:nvSpPr>
        <p:spPr>
          <a:xfrm flipV="1">
            <a:off x="2940926" y="2133881"/>
            <a:ext cx="13826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  <a:tailEnd type="triangle"/>
          </a:ln>
        </p:spPr>
        <p:txBody>
          <a:bodyPr lIns="53572" tIns="53572" rIns="53572" bIns="53572" anchor="ctr"/>
          <a:lstStyle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4500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Shape 1320"/>
          <p:cNvSpPr/>
          <p:nvPr/>
        </p:nvSpPr>
        <p:spPr>
          <a:xfrm flipV="1">
            <a:off x="5159641" y="2133881"/>
            <a:ext cx="13826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  <a:tailEnd type="triangle"/>
          </a:ln>
        </p:spPr>
        <p:txBody>
          <a:bodyPr lIns="53572" tIns="53572" rIns="53572" bIns="53572" anchor="ctr"/>
          <a:lstStyle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4500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Shape 1321"/>
          <p:cNvSpPr/>
          <p:nvPr/>
        </p:nvSpPr>
        <p:spPr>
          <a:xfrm flipV="1">
            <a:off x="7378358" y="2133881"/>
            <a:ext cx="13826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  <a:tailEnd type="triangle"/>
          </a:ln>
        </p:spPr>
        <p:txBody>
          <a:bodyPr lIns="53572" tIns="53572" rIns="53572" bIns="53572" anchor="ctr"/>
          <a:lstStyle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4500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Shape 1322"/>
          <p:cNvSpPr/>
          <p:nvPr/>
        </p:nvSpPr>
        <p:spPr>
          <a:xfrm flipH="1">
            <a:off x="3220380" y="4540883"/>
            <a:ext cx="13826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  <a:tailEnd type="triangle"/>
          </a:ln>
        </p:spPr>
        <p:txBody>
          <a:bodyPr lIns="53572" tIns="53572" rIns="53572" bIns="53572" anchor="ctr"/>
          <a:lstStyle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4500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Shape 1323"/>
          <p:cNvSpPr/>
          <p:nvPr/>
        </p:nvSpPr>
        <p:spPr>
          <a:xfrm flipH="1">
            <a:off x="5439095" y="4540883"/>
            <a:ext cx="13826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  <a:tailEnd type="triangle"/>
          </a:ln>
        </p:spPr>
        <p:txBody>
          <a:bodyPr lIns="53572" tIns="53572" rIns="53572" bIns="53572" anchor="ctr"/>
          <a:lstStyle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4500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Shape 1324"/>
          <p:cNvSpPr/>
          <p:nvPr/>
        </p:nvSpPr>
        <p:spPr>
          <a:xfrm flipH="1">
            <a:off x="7657810" y="4540883"/>
            <a:ext cx="138101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  <a:tailEnd type="triangle"/>
          </a:ln>
        </p:spPr>
        <p:txBody>
          <a:bodyPr lIns="53572" tIns="53572" rIns="53572" bIns="53572" anchor="ctr"/>
          <a:lstStyle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4500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Shape 1325"/>
          <p:cNvSpPr/>
          <p:nvPr/>
        </p:nvSpPr>
        <p:spPr>
          <a:xfrm flipV="1">
            <a:off x="9596290" y="2133881"/>
            <a:ext cx="169685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53572" tIns="53572" rIns="53572" bIns="53572" anchor="ctr"/>
          <a:lstStyle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4500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Shape 1326"/>
          <p:cNvSpPr/>
          <p:nvPr/>
        </p:nvSpPr>
        <p:spPr>
          <a:xfrm>
            <a:off x="11291963" y="2144438"/>
            <a:ext cx="0" cy="240216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</a:ln>
        </p:spPr>
        <p:txBody>
          <a:bodyPr lIns="53572" tIns="53572" rIns="53572" bIns="53572" anchor="ctr"/>
          <a:lstStyle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4500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Shape 1327"/>
          <p:cNvSpPr/>
          <p:nvPr/>
        </p:nvSpPr>
        <p:spPr>
          <a:xfrm flipH="1">
            <a:off x="9876527" y="4540883"/>
            <a:ext cx="141566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  <a:tailEnd type="triangle"/>
          </a:ln>
        </p:spPr>
        <p:txBody>
          <a:bodyPr lIns="53572" tIns="53572" rIns="53572" bIns="53572" anchor="ctr"/>
          <a:lstStyle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4500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9" name="Group 1335"/>
          <p:cNvGrpSpPr/>
          <p:nvPr/>
        </p:nvGrpSpPr>
        <p:grpSpPr>
          <a:xfrm>
            <a:off x="4601396" y="1854933"/>
            <a:ext cx="559901" cy="559901"/>
            <a:chOff x="0" y="0"/>
            <a:chExt cx="1243364" cy="1243364"/>
          </a:xfrm>
          <a:effectLst>
            <a:outerShdw blurRad="254000" dist="152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Shape 1331"/>
            <p:cNvSpPr/>
            <p:nvPr/>
          </p:nvSpPr>
          <p:spPr>
            <a:xfrm>
              <a:off x="0" y="0"/>
              <a:ext cx="1243364" cy="124336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72000"/>
                  </a:schemeClr>
                </a:gs>
                <a:gs pos="13000">
                  <a:srgbClr val="000000">
                    <a:tint val="0"/>
                  </a:srgbClr>
                </a:gs>
              </a:gsLst>
              <a:lin ang="2700000" scaled="1"/>
              <a:tileRect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68000"/>
                    </a:schemeClr>
                  </a:gs>
                </a:gsLst>
                <a:lin ang="2700000" scaled="0"/>
              </a:gradFill>
            </a:ln>
            <a:effectLst>
              <a:outerShdw blurRad="3048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rgbClr val="000000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  <p:grpSp>
          <p:nvGrpSpPr>
            <p:cNvPr id="21" name="Group 1334"/>
            <p:cNvGrpSpPr/>
            <p:nvPr/>
          </p:nvGrpSpPr>
          <p:grpSpPr>
            <a:xfrm>
              <a:off x="452619" y="384509"/>
              <a:ext cx="335923" cy="474347"/>
              <a:chOff x="1" y="0"/>
              <a:chExt cx="335921" cy="474345"/>
            </a:xfrm>
          </p:grpSpPr>
          <p:sp>
            <p:nvSpPr>
              <p:cNvPr id="22" name="Shape 1332"/>
              <p:cNvSpPr/>
              <p:nvPr/>
            </p:nvSpPr>
            <p:spPr>
              <a:xfrm>
                <a:off x="1" y="42435"/>
                <a:ext cx="335921" cy="4319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41" y="0"/>
                    </a:moveTo>
                    <a:lnTo>
                      <a:pt x="17589" y="3600"/>
                    </a:lnTo>
                    <a:lnTo>
                      <a:pt x="4011" y="3600"/>
                    </a:lnTo>
                    <a:lnTo>
                      <a:pt x="2159" y="0"/>
                    </a:lnTo>
                    <a:cubicBezTo>
                      <a:pt x="972" y="0"/>
                      <a:pt x="0" y="756"/>
                      <a:pt x="0" y="1679"/>
                    </a:cubicBezTo>
                    <a:lnTo>
                      <a:pt x="0" y="19921"/>
                    </a:lnTo>
                    <a:cubicBezTo>
                      <a:pt x="0" y="20844"/>
                      <a:pt x="972" y="21600"/>
                      <a:pt x="2159" y="21600"/>
                    </a:cubicBezTo>
                    <a:lnTo>
                      <a:pt x="19441" y="21600"/>
                    </a:lnTo>
                    <a:cubicBezTo>
                      <a:pt x="20628" y="21600"/>
                      <a:pt x="21600" y="20844"/>
                      <a:pt x="21600" y="19921"/>
                    </a:cubicBezTo>
                    <a:lnTo>
                      <a:pt x="21600" y="1679"/>
                    </a:lnTo>
                    <a:cubicBezTo>
                      <a:pt x="21600" y="756"/>
                      <a:pt x="20628" y="0"/>
                      <a:pt x="194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rgbClr val="000000"/>
                  </a:solidFill>
                  <a:latin typeface="+mn-lt"/>
                  <a:ea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3" name="Shape 1333"/>
              <p:cNvSpPr/>
              <p:nvPr/>
            </p:nvSpPr>
            <p:spPr>
              <a:xfrm>
                <a:off x="59175" y="0"/>
                <a:ext cx="215954" cy="959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441" y="21600"/>
                    </a:moveTo>
                    <a:lnTo>
                      <a:pt x="21600" y="10800"/>
                    </a:lnTo>
                    <a:lnTo>
                      <a:pt x="16369" y="10800"/>
                    </a:lnTo>
                    <a:lnTo>
                      <a:pt x="14641" y="0"/>
                    </a:lnTo>
                    <a:lnTo>
                      <a:pt x="6959" y="0"/>
                    </a:lnTo>
                    <a:lnTo>
                      <a:pt x="5231" y="10800"/>
                    </a:lnTo>
                    <a:lnTo>
                      <a:pt x="0" y="10800"/>
                    </a:lnTo>
                    <a:lnTo>
                      <a:pt x="2159" y="21600"/>
                    </a:lnTo>
                    <a:cubicBezTo>
                      <a:pt x="2159" y="21600"/>
                      <a:pt x="19441" y="21600"/>
                      <a:pt x="19441" y="216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rgbClr val="000000"/>
                  </a:solidFill>
                  <a:latin typeface="+mn-lt"/>
                  <a:ea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4" name="Group 1338"/>
          <p:cNvGrpSpPr/>
          <p:nvPr/>
        </p:nvGrpSpPr>
        <p:grpSpPr>
          <a:xfrm>
            <a:off x="6820112" y="1854933"/>
            <a:ext cx="559901" cy="559901"/>
            <a:chOff x="0" y="0"/>
            <a:chExt cx="1243363" cy="1243363"/>
          </a:xfrm>
          <a:effectLst>
            <a:outerShdw blurRad="254000" dist="152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Shape 1336"/>
            <p:cNvSpPr/>
            <p:nvPr/>
          </p:nvSpPr>
          <p:spPr>
            <a:xfrm>
              <a:off x="0" y="0"/>
              <a:ext cx="1243364" cy="124336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72000"/>
                  </a:schemeClr>
                </a:gs>
                <a:gs pos="13000">
                  <a:srgbClr val="000000">
                    <a:tint val="0"/>
                  </a:srgbClr>
                </a:gs>
              </a:gsLst>
              <a:lin ang="2700000" scaled="1"/>
              <a:tileRect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68000"/>
                    </a:schemeClr>
                  </a:gs>
                </a:gsLst>
                <a:lin ang="2700000" scaled="0"/>
              </a:gradFill>
            </a:ln>
            <a:effectLst>
              <a:outerShdw blurRad="3048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rgbClr val="000000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Shape 1337"/>
            <p:cNvSpPr/>
            <p:nvPr/>
          </p:nvSpPr>
          <p:spPr>
            <a:xfrm>
              <a:off x="384508" y="384509"/>
              <a:ext cx="474347" cy="474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4" h="20814" extrusionOk="0">
                  <a:moveTo>
                    <a:pt x="16063" y="4751"/>
                  </a:moveTo>
                  <a:cubicBezTo>
                    <a:pt x="14562" y="3251"/>
                    <a:pt x="14186" y="1270"/>
                    <a:pt x="14318" y="1137"/>
                  </a:cubicBezTo>
                  <a:cubicBezTo>
                    <a:pt x="14452" y="1003"/>
                    <a:pt x="16354" y="1458"/>
                    <a:pt x="17856" y="2959"/>
                  </a:cubicBezTo>
                  <a:cubicBezTo>
                    <a:pt x="19356" y="4460"/>
                    <a:pt x="19807" y="6366"/>
                    <a:pt x="19677" y="6496"/>
                  </a:cubicBezTo>
                  <a:cubicBezTo>
                    <a:pt x="19548" y="6625"/>
                    <a:pt x="17564" y="6252"/>
                    <a:pt x="16063" y="4751"/>
                  </a:cubicBezTo>
                  <a:close/>
                  <a:moveTo>
                    <a:pt x="8257" y="11610"/>
                  </a:moveTo>
                  <a:cubicBezTo>
                    <a:pt x="7827" y="11179"/>
                    <a:pt x="7967" y="10342"/>
                    <a:pt x="8569" y="9739"/>
                  </a:cubicBezTo>
                  <a:cubicBezTo>
                    <a:pt x="9172" y="9137"/>
                    <a:pt x="10009" y="8997"/>
                    <a:pt x="10440" y="9428"/>
                  </a:cubicBezTo>
                  <a:cubicBezTo>
                    <a:pt x="10869" y="9858"/>
                    <a:pt x="10730" y="10696"/>
                    <a:pt x="10128" y="11298"/>
                  </a:cubicBezTo>
                  <a:cubicBezTo>
                    <a:pt x="9526" y="11900"/>
                    <a:pt x="8687" y="12040"/>
                    <a:pt x="8257" y="11610"/>
                  </a:cubicBezTo>
                  <a:close/>
                  <a:moveTo>
                    <a:pt x="18634" y="2180"/>
                  </a:moveTo>
                  <a:cubicBezTo>
                    <a:pt x="16698" y="243"/>
                    <a:pt x="14265" y="-466"/>
                    <a:pt x="13491" y="308"/>
                  </a:cubicBezTo>
                  <a:lnTo>
                    <a:pt x="10372" y="3426"/>
                  </a:lnTo>
                  <a:cubicBezTo>
                    <a:pt x="9900" y="3899"/>
                    <a:pt x="9488" y="5482"/>
                    <a:pt x="9676" y="7085"/>
                  </a:cubicBezTo>
                  <a:lnTo>
                    <a:pt x="240" y="16521"/>
                  </a:lnTo>
                  <a:cubicBezTo>
                    <a:pt x="-320" y="17081"/>
                    <a:pt x="134" y="18442"/>
                    <a:pt x="1253" y="19561"/>
                  </a:cubicBezTo>
                  <a:cubicBezTo>
                    <a:pt x="2373" y="20681"/>
                    <a:pt x="3733" y="21134"/>
                    <a:pt x="4293" y="20574"/>
                  </a:cubicBezTo>
                  <a:lnTo>
                    <a:pt x="13729" y="11138"/>
                  </a:lnTo>
                  <a:cubicBezTo>
                    <a:pt x="15332" y="11327"/>
                    <a:pt x="16915" y="10914"/>
                    <a:pt x="17388" y="10442"/>
                  </a:cubicBezTo>
                  <a:lnTo>
                    <a:pt x="20506" y="7324"/>
                  </a:lnTo>
                  <a:cubicBezTo>
                    <a:pt x="21280" y="6549"/>
                    <a:pt x="20573" y="4116"/>
                    <a:pt x="18634" y="2180"/>
                  </a:cubicBezTo>
                  <a:close/>
                </a:path>
              </a:pathLst>
            </a:custGeom>
            <a:solidFill>
              <a:schemeClr val="accent3"/>
            </a:solidFill>
            <a:ln w="317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rgbClr val="000000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Group 1341"/>
          <p:cNvGrpSpPr/>
          <p:nvPr/>
        </p:nvGrpSpPr>
        <p:grpSpPr>
          <a:xfrm>
            <a:off x="9038828" y="1854933"/>
            <a:ext cx="559901" cy="559901"/>
            <a:chOff x="0" y="0"/>
            <a:chExt cx="1243363" cy="1243363"/>
          </a:xfrm>
          <a:effectLst>
            <a:outerShdw blurRad="254000" dist="152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Shape 1339"/>
            <p:cNvSpPr/>
            <p:nvPr/>
          </p:nvSpPr>
          <p:spPr>
            <a:xfrm>
              <a:off x="0" y="0"/>
              <a:ext cx="1243364" cy="124336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72000"/>
                  </a:schemeClr>
                </a:gs>
                <a:gs pos="13000">
                  <a:srgbClr val="000000">
                    <a:tint val="0"/>
                  </a:srgbClr>
                </a:gs>
              </a:gsLst>
              <a:lin ang="2700000" scaled="1"/>
              <a:tileRect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68000"/>
                    </a:schemeClr>
                  </a:gs>
                </a:gsLst>
                <a:lin ang="2700000" scaled="0"/>
              </a:gradFill>
            </a:ln>
            <a:effectLst>
              <a:outerShdw blurRad="3048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rgbClr val="000000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Shape 1340"/>
            <p:cNvSpPr/>
            <p:nvPr/>
          </p:nvSpPr>
          <p:spPr>
            <a:xfrm>
              <a:off x="383421" y="384509"/>
              <a:ext cx="474315" cy="474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320" extrusionOk="0">
                  <a:moveTo>
                    <a:pt x="6122" y="19157"/>
                  </a:moveTo>
                  <a:lnTo>
                    <a:pt x="3902" y="19634"/>
                  </a:lnTo>
                  <a:cubicBezTo>
                    <a:pt x="3688" y="19233"/>
                    <a:pt x="3431" y="18833"/>
                    <a:pt x="2957" y="18361"/>
                  </a:cubicBezTo>
                  <a:cubicBezTo>
                    <a:pt x="2486" y="17889"/>
                    <a:pt x="2085" y="17631"/>
                    <a:pt x="1685" y="17417"/>
                  </a:cubicBezTo>
                  <a:lnTo>
                    <a:pt x="2162" y="15198"/>
                  </a:lnTo>
                  <a:lnTo>
                    <a:pt x="2804" y="14556"/>
                  </a:lnTo>
                  <a:cubicBezTo>
                    <a:pt x="2804" y="14556"/>
                    <a:pt x="4012" y="14580"/>
                    <a:pt x="5374" y="15944"/>
                  </a:cubicBezTo>
                  <a:cubicBezTo>
                    <a:pt x="6737" y="17307"/>
                    <a:pt x="6762" y="18516"/>
                    <a:pt x="6762" y="18516"/>
                  </a:cubicBezTo>
                  <a:cubicBezTo>
                    <a:pt x="6762" y="18516"/>
                    <a:pt x="6122" y="19157"/>
                    <a:pt x="6122" y="19157"/>
                  </a:cubicBezTo>
                  <a:close/>
                  <a:moveTo>
                    <a:pt x="19625" y="1692"/>
                  </a:moveTo>
                  <a:cubicBezTo>
                    <a:pt x="17654" y="-280"/>
                    <a:pt x="16174" y="15"/>
                    <a:pt x="16174" y="15"/>
                  </a:cubicBezTo>
                  <a:lnTo>
                    <a:pt x="9270" y="6920"/>
                  </a:lnTo>
                  <a:lnTo>
                    <a:pt x="1379" y="14810"/>
                  </a:lnTo>
                  <a:lnTo>
                    <a:pt x="0" y="21320"/>
                  </a:lnTo>
                  <a:lnTo>
                    <a:pt x="6508" y="19939"/>
                  </a:lnTo>
                  <a:lnTo>
                    <a:pt x="14399" y="12048"/>
                  </a:lnTo>
                  <a:lnTo>
                    <a:pt x="21302" y="5145"/>
                  </a:lnTo>
                  <a:cubicBezTo>
                    <a:pt x="21302" y="5145"/>
                    <a:pt x="21600" y="3665"/>
                    <a:pt x="19625" y="1692"/>
                  </a:cubicBezTo>
                  <a:close/>
                </a:path>
              </a:pathLst>
            </a:custGeom>
            <a:solidFill>
              <a:schemeClr val="accent4"/>
            </a:solidFill>
            <a:ln w="317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rgbClr val="000000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Group 1344"/>
          <p:cNvGrpSpPr/>
          <p:nvPr/>
        </p:nvGrpSpPr>
        <p:grpSpPr>
          <a:xfrm>
            <a:off x="9038828" y="4260686"/>
            <a:ext cx="559901" cy="559901"/>
            <a:chOff x="0" y="0"/>
            <a:chExt cx="1243363" cy="1243363"/>
          </a:xfrm>
          <a:effectLst>
            <a:outerShdw blurRad="254000" dist="152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Shape 1342"/>
            <p:cNvSpPr/>
            <p:nvPr/>
          </p:nvSpPr>
          <p:spPr>
            <a:xfrm>
              <a:off x="0" y="0"/>
              <a:ext cx="1243364" cy="124336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72000"/>
                  </a:schemeClr>
                </a:gs>
                <a:gs pos="13000">
                  <a:srgbClr val="000000">
                    <a:tint val="0"/>
                  </a:srgbClr>
                </a:gs>
              </a:gsLst>
              <a:lin ang="2700000" scaled="1"/>
              <a:tileRect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68000"/>
                    </a:schemeClr>
                  </a:gs>
                </a:gsLst>
                <a:lin ang="2700000" scaled="0"/>
              </a:gradFill>
            </a:ln>
            <a:effectLst>
              <a:outerShdw blurRad="3048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rgbClr val="000000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Shape 1343"/>
            <p:cNvSpPr/>
            <p:nvPr/>
          </p:nvSpPr>
          <p:spPr>
            <a:xfrm>
              <a:off x="431257" y="349682"/>
              <a:ext cx="378644" cy="540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276" extrusionOk="0">
                  <a:moveTo>
                    <a:pt x="1877" y="21023"/>
                  </a:moveTo>
                  <a:cubicBezTo>
                    <a:pt x="2335" y="19958"/>
                    <a:pt x="3030" y="18458"/>
                    <a:pt x="3960" y="16288"/>
                  </a:cubicBezTo>
                  <a:cubicBezTo>
                    <a:pt x="8011" y="15823"/>
                    <a:pt x="9689" y="16658"/>
                    <a:pt x="12261" y="13325"/>
                  </a:cubicBezTo>
                  <a:cubicBezTo>
                    <a:pt x="10172" y="13789"/>
                    <a:pt x="7654" y="12465"/>
                    <a:pt x="7789" y="11892"/>
                  </a:cubicBezTo>
                  <a:cubicBezTo>
                    <a:pt x="7924" y="11318"/>
                    <a:pt x="13647" y="12306"/>
                    <a:pt x="17393" y="8447"/>
                  </a:cubicBezTo>
                  <a:cubicBezTo>
                    <a:pt x="12670" y="9202"/>
                    <a:pt x="11160" y="7540"/>
                    <a:pt x="11769" y="7289"/>
                  </a:cubicBezTo>
                  <a:cubicBezTo>
                    <a:pt x="13175" y="6708"/>
                    <a:pt x="17348" y="7048"/>
                    <a:pt x="19572" y="5477"/>
                  </a:cubicBezTo>
                  <a:cubicBezTo>
                    <a:pt x="20719" y="4669"/>
                    <a:pt x="21256" y="2702"/>
                    <a:pt x="20789" y="2000"/>
                  </a:cubicBezTo>
                  <a:cubicBezTo>
                    <a:pt x="20229" y="1153"/>
                    <a:pt x="16813" y="-111"/>
                    <a:pt x="14931" y="7"/>
                  </a:cubicBezTo>
                  <a:cubicBezTo>
                    <a:pt x="13047" y="126"/>
                    <a:pt x="10093" y="5208"/>
                    <a:pt x="9217" y="5168"/>
                  </a:cubicBezTo>
                  <a:cubicBezTo>
                    <a:pt x="8341" y="5128"/>
                    <a:pt x="8166" y="2892"/>
                    <a:pt x="9694" y="813"/>
                  </a:cubicBezTo>
                  <a:cubicBezTo>
                    <a:pt x="8081" y="1330"/>
                    <a:pt x="5127" y="2940"/>
                    <a:pt x="4200" y="4315"/>
                  </a:cubicBezTo>
                  <a:cubicBezTo>
                    <a:pt x="2475" y="6874"/>
                    <a:pt x="4362" y="12744"/>
                    <a:pt x="3757" y="12953"/>
                  </a:cubicBezTo>
                  <a:cubicBezTo>
                    <a:pt x="3151" y="13163"/>
                    <a:pt x="1114" y="10259"/>
                    <a:pt x="505" y="8944"/>
                  </a:cubicBezTo>
                  <a:cubicBezTo>
                    <a:pt x="-324" y="10961"/>
                    <a:pt x="-344" y="12982"/>
                    <a:pt x="2082" y="15667"/>
                  </a:cubicBezTo>
                  <a:cubicBezTo>
                    <a:pt x="1167" y="17429"/>
                    <a:pt x="667" y="19457"/>
                    <a:pt x="592" y="20487"/>
                  </a:cubicBezTo>
                  <a:cubicBezTo>
                    <a:pt x="557" y="21312"/>
                    <a:pt x="1675" y="21489"/>
                    <a:pt x="1877" y="21023"/>
                  </a:cubicBezTo>
                  <a:close/>
                </a:path>
              </a:pathLst>
            </a:custGeom>
            <a:solidFill>
              <a:schemeClr val="accent5"/>
            </a:solidFill>
            <a:ln w="317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rgbClr val="000000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Group 1347"/>
          <p:cNvGrpSpPr/>
          <p:nvPr/>
        </p:nvGrpSpPr>
        <p:grpSpPr>
          <a:xfrm>
            <a:off x="6820112" y="4260686"/>
            <a:ext cx="559901" cy="559901"/>
            <a:chOff x="0" y="0"/>
            <a:chExt cx="1243363" cy="1243363"/>
          </a:xfrm>
          <a:effectLst>
            <a:outerShdw blurRad="254000" dist="152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4" name="Shape 1345"/>
            <p:cNvSpPr/>
            <p:nvPr/>
          </p:nvSpPr>
          <p:spPr>
            <a:xfrm>
              <a:off x="0" y="0"/>
              <a:ext cx="1243364" cy="124336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72000"/>
                  </a:schemeClr>
                </a:gs>
                <a:gs pos="13000">
                  <a:srgbClr val="000000">
                    <a:tint val="0"/>
                  </a:srgbClr>
                </a:gs>
              </a:gsLst>
              <a:lin ang="2700000" scaled="1"/>
              <a:tileRect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68000"/>
                    </a:schemeClr>
                  </a:gs>
                </a:gsLst>
                <a:lin ang="2700000" scaled="0"/>
              </a:gradFill>
            </a:ln>
            <a:effectLst>
              <a:outerShdw blurRad="3048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rgbClr val="000000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Shape 1346"/>
            <p:cNvSpPr/>
            <p:nvPr/>
          </p:nvSpPr>
          <p:spPr>
            <a:xfrm>
              <a:off x="351222" y="372464"/>
              <a:ext cx="540919" cy="540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74" extrusionOk="0">
                  <a:moveTo>
                    <a:pt x="2578" y="8409"/>
                  </a:moveTo>
                  <a:cubicBezTo>
                    <a:pt x="2578" y="5193"/>
                    <a:pt x="5174" y="2587"/>
                    <a:pt x="8376" y="2587"/>
                  </a:cubicBezTo>
                  <a:cubicBezTo>
                    <a:pt x="11580" y="2587"/>
                    <a:pt x="14435" y="5451"/>
                    <a:pt x="14435" y="8666"/>
                  </a:cubicBezTo>
                  <a:cubicBezTo>
                    <a:pt x="14435" y="11882"/>
                    <a:pt x="11838" y="14488"/>
                    <a:pt x="8635" y="14488"/>
                  </a:cubicBezTo>
                  <a:cubicBezTo>
                    <a:pt x="5431" y="14488"/>
                    <a:pt x="2578" y="11624"/>
                    <a:pt x="2578" y="8409"/>
                  </a:cubicBezTo>
                  <a:close/>
                  <a:moveTo>
                    <a:pt x="20914" y="18167"/>
                  </a:moveTo>
                  <a:lnTo>
                    <a:pt x="15797" y="13032"/>
                  </a:lnTo>
                  <a:cubicBezTo>
                    <a:pt x="16568" y="11759"/>
                    <a:pt x="17013" y="10265"/>
                    <a:pt x="17013" y="8666"/>
                  </a:cubicBezTo>
                  <a:cubicBezTo>
                    <a:pt x="17013" y="4023"/>
                    <a:pt x="13004" y="0"/>
                    <a:pt x="8376" y="0"/>
                  </a:cubicBezTo>
                  <a:cubicBezTo>
                    <a:pt x="3750" y="0"/>
                    <a:pt x="0" y="3765"/>
                    <a:pt x="0" y="8409"/>
                  </a:cubicBezTo>
                  <a:cubicBezTo>
                    <a:pt x="0" y="13052"/>
                    <a:pt x="4008" y="17075"/>
                    <a:pt x="8635" y="17075"/>
                  </a:cubicBezTo>
                  <a:cubicBezTo>
                    <a:pt x="10173" y="17075"/>
                    <a:pt x="11614" y="16657"/>
                    <a:pt x="12852" y="15931"/>
                  </a:cubicBezTo>
                  <a:lnTo>
                    <a:pt x="17996" y="21094"/>
                  </a:lnTo>
                  <a:cubicBezTo>
                    <a:pt x="18500" y="21600"/>
                    <a:pt x="19317" y="21600"/>
                    <a:pt x="19819" y="21094"/>
                  </a:cubicBezTo>
                  <a:lnTo>
                    <a:pt x="21096" y="19815"/>
                  </a:lnTo>
                  <a:cubicBezTo>
                    <a:pt x="21600" y="19309"/>
                    <a:pt x="21417" y="18672"/>
                    <a:pt x="20914" y="18167"/>
                  </a:cubicBezTo>
                  <a:close/>
                </a:path>
              </a:pathLst>
            </a:custGeom>
            <a:solidFill>
              <a:schemeClr val="accent6"/>
            </a:solidFill>
            <a:ln w="317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rgbClr val="000000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6" name="Group 1350"/>
          <p:cNvGrpSpPr/>
          <p:nvPr/>
        </p:nvGrpSpPr>
        <p:grpSpPr>
          <a:xfrm>
            <a:off x="4601397" y="4260686"/>
            <a:ext cx="559901" cy="559901"/>
            <a:chOff x="0" y="0"/>
            <a:chExt cx="1243363" cy="1243363"/>
          </a:xfrm>
          <a:effectLst>
            <a:outerShdw blurRad="254000" dist="152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Shape 1348"/>
            <p:cNvSpPr/>
            <p:nvPr/>
          </p:nvSpPr>
          <p:spPr>
            <a:xfrm>
              <a:off x="0" y="0"/>
              <a:ext cx="1243364" cy="124336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72000"/>
                  </a:schemeClr>
                </a:gs>
                <a:gs pos="13000">
                  <a:srgbClr val="000000">
                    <a:tint val="0"/>
                  </a:srgbClr>
                </a:gs>
              </a:gsLst>
              <a:lin ang="2700000" scaled="1"/>
              <a:tileRect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68000"/>
                    </a:schemeClr>
                  </a:gs>
                </a:gsLst>
                <a:lin ang="2700000" scaled="0"/>
              </a:gradFill>
            </a:ln>
            <a:effectLst>
              <a:outerShdw blurRad="3048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rgbClr val="000000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Shape 1349"/>
            <p:cNvSpPr/>
            <p:nvPr/>
          </p:nvSpPr>
          <p:spPr>
            <a:xfrm>
              <a:off x="351222" y="393269"/>
              <a:ext cx="540919" cy="499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92" y="12333"/>
                  </a:moveTo>
                  <a:cubicBezTo>
                    <a:pt x="19528" y="12511"/>
                    <a:pt x="19333" y="12600"/>
                    <a:pt x="19107" y="12600"/>
                  </a:cubicBezTo>
                  <a:cubicBezTo>
                    <a:pt x="18882" y="12600"/>
                    <a:pt x="18688" y="12511"/>
                    <a:pt x="18524" y="12333"/>
                  </a:cubicBezTo>
                  <a:cubicBezTo>
                    <a:pt x="18360" y="12155"/>
                    <a:pt x="18277" y="11944"/>
                    <a:pt x="18277" y="11700"/>
                  </a:cubicBezTo>
                  <a:cubicBezTo>
                    <a:pt x="18277" y="11456"/>
                    <a:pt x="18360" y="11245"/>
                    <a:pt x="18524" y="11067"/>
                  </a:cubicBezTo>
                  <a:cubicBezTo>
                    <a:pt x="18688" y="10889"/>
                    <a:pt x="18882" y="10800"/>
                    <a:pt x="19107" y="10800"/>
                  </a:cubicBezTo>
                  <a:cubicBezTo>
                    <a:pt x="19333" y="10800"/>
                    <a:pt x="19528" y="10889"/>
                    <a:pt x="19692" y="11067"/>
                  </a:cubicBezTo>
                  <a:cubicBezTo>
                    <a:pt x="19857" y="11245"/>
                    <a:pt x="19938" y="11456"/>
                    <a:pt x="19938" y="11700"/>
                  </a:cubicBezTo>
                  <a:cubicBezTo>
                    <a:pt x="19938" y="11944"/>
                    <a:pt x="19857" y="12155"/>
                    <a:pt x="19692" y="12333"/>
                  </a:cubicBezTo>
                  <a:cubicBezTo>
                    <a:pt x="19692" y="12333"/>
                    <a:pt x="19692" y="12333"/>
                    <a:pt x="19692" y="12333"/>
                  </a:cubicBezTo>
                  <a:close/>
                  <a:moveTo>
                    <a:pt x="16616" y="10800"/>
                  </a:moveTo>
                  <a:lnTo>
                    <a:pt x="4984" y="10800"/>
                  </a:lnTo>
                  <a:lnTo>
                    <a:pt x="4984" y="1800"/>
                  </a:lnTo>
                  <a:lnTo>
                    <a:pt x="13292" y="1800"/>
                  </a:lnTo>
                  <a:lnTo>
                    <a:pt x="13292" y="4050"/>
                  </a:lnTo>
                  <a:cubicBezTo>
                    <a:pt x="13292" y="4425"/>
                    <a:pt x="13414" y="4744"/>
                    <a:pt x="13655" y="5006"/>
                  </a:cubicBezTo>
                  <a:cubicBezTo>
                    <a:pt x="13898" y="5269"/>
                    <a:pt x="14192" y="5400"/>
                    <a:pt x="14538" y="5400"/>
                  </a:cubicBezTo>
                  <a:lnTo>
                    <a:pt x="16616" y="5400"/>
                  </a:lnTo>
                  <a:cubicBezTo>
                    <a:pt x="16616" y="5400"/>
                    <a:pt x="16616" y="10800"/>
                    <a:pt x="16616" y="10800"/>
                  </a:cubicBezTo>
                  <a:close/>
                  <a:moveTo>
                    <a:pt x="16616" y="19800"/>
                  </a:moveTo>
                  <a:lnTo>
                    <a:pt x="4984" y="19800"/>
                  </a:lnTo>
                  <a:lnTo>
                    <a:pt x="4984" y="16200"/>
                  </a:lnTo>
                  <a:lnTo>
                    <a:pt x="16616" y="16200"/>
                  </a:lnTo>
                  <a:cubicBezTo>
                    <a:pt x="16616" y="16200"/>
                    <a:pt x="16616" y="19800"/>
                    <a:pt x="16616" y="19800"/>
                  </a:cubicBezTo>
                  <a:close/>
                  <a:moveTo>
                    <a:pt x="20867" y="9795"/>
                  </a:moveTo>
                  <a:cubicBezTo>
                    <a:pt x="20378" y="9265"/>
                    <a:pt x="19791" y="9000"/>
                    <a:pt x="19107" y="9000"/>
                  </a:cubicBezTo>
                  <a:lnTo>
                    <a:pt x="18277" y="9000"/>
                  </a:lnTo>
                  <a:lnTo>
                    <a:pt x="18277" y="5400"/>
                  </a:lnTo>
                  <a:cubicBezTo>
                    <a:pt x="18277" y="5025"/>
                    <a:pt x="18190" y="4613"/>
                    <a:pt x="18018" y="4163"/>
                  </a:cubicBezTo>
                  <a:cubicBezTo>
                    <a:pt x="17844" y="3712"/>
                    <a:pt x="17637" y="3356"/>
                    <a:pt x="17394" y="3094"/>
                  </a:cubicBezTo>
                  <a:lnTo>
                    <a:pt x="15421" y="957"/>
                  </a:lnTo>
                  <a:cubicBezTo>
                    <a:pt x="15179" y="694"/>
                    <a:pt x="14850" y="469"/>
                    <a:pt x="14435" y="281"/>
                  </a:cubicBezTo>
                  <a:cubicBezTo>
                    <a:pt x="14020" y="94"/>
                    <a:pt x="13638" y="0"/>
                    <a:pt x="13292" y="0"/>
                  </a:cubicBezTo>
                  <a:lnTo>
                    <a:pt x="4569" y="0"/>
                  </a:lnTo>
                  <a:cubicBezTo>
                    <a:pt x="4223" y="0"/>
                    <a:pt x="3929" y="132"/>
                    <a:pt x="3687" y="394"/>
                  </a:cubicBezTo>
                  <a:cubicBezTo>
                    <a:pt x="3444" y="656"/>
                    <a:pt x="3323" y="975"/>
                    <a:pt x="3323" y="1350"/>
                  </a:cubicBezTo>
                  <a:lnTo>
                    <a:pt x="3323" y="9000"/>
                  </a:lnTo>
                  <a:lnTo>
                    <a:pt x="2493" y="9000"/>
                  </a:lnTo>
                  <a:cubicBezTo>
                    <a:pt x="1809" y="9000"/>
                    <a:pt x="1222" y="9265"/>
                    <a:pt x="734" y="9795"/>
                  </a:cubicBezTo>
                  <a:cubicBezTo>
                    <a:pt x="244" y="10324"/>
                    <a:pt x="0" y="10960"/>
                    <a:pt x="0" y="11700"/>
                  </a:cubicBezTo>
                  <a:lnTo>
                    <a:pt x="0" y="17550"/>
                  </a:lnTo>
                  <a:cubicBezTo>
                    <a:pt x="0" y="17673"/>
                    <a:pt x="41" y="17777"/>
                    <a:pt x="124" y="17866"/>
                  </a:cubicBezTo>
                  <a:cubicBezTo>
                    <a:pt x="205" y="17956"/>
                    <a:pt x="303" y="18000"/>
                    <a:pt x="415" y="18000"/>
                  </a:cubicBezTo>
                  <a:lnTo>
                    <a:pt x="3323" y="18000"/>
                  </a:lnTo>
                  <a:lnTo>
                    <a:pt x="3323" y="20250"/>
                  </a:lnTo>
                  <a:cubicBezTo>
                    <a:pt x="3323" y="20625"/>
                    <a:pt x="3444" y="20944"/>
                    <a:pt x="3687" y="21206"/>
                  </a:cubicBezTo>
                  <a:cubicBezTo>
                    <a:pt x="3929" y="21468"/>
                    <a:pt x="4223" y="21600"/>
                    <a:pt x="4569" y="21600"/>
                  </a:cubicBezTo>
                  <a:lnTo>
                    <a:pt x="17031" y="21600"/>
                  </a:lnTo>
                  <a:cubicBezTo>
                    <a:pt x="17377" y="21600"/>
                    <a:pt x="17671" y="21468"/>
                    <a:pt x="17913" y="21206"/>
                  </a:cubicBezTo>
                  <a:cubicBezTo>
                    <a:pt x="18156" y="20943"/>
                    <a:pt x="18277" y="20625"/>
                    <a:pt x="18277" y="20250"/>
                  </a:cubicBezTo>
                  <a:lnTo>
                    <a:pt x="18277" y="18000"/>
                  </a:lnTo>
                  <a:lnTo>
                    <a:pt x="21185" y="18000"/>
                  </a:lnTo>
                  <a:cubicBezTo>
                    <a:pt x="21297" y="18000"/>
                    <a:pt x="21395" y="17956"/>
                    <a:pt x="21476" y="17866"/>
                  </a:cubicBezTo>
                  <a:cubicBezTo>
                    <a:pt x="21559" y="17777"/>
                    <a:pt x="21600" y="17673"/>
                    <a:pt x="21600" y="17550"/>
                  </a:cubicBezTo>
                  <a:lnTo>
                    <a:pt x="21600" y="11700"/>
                  </a:lnTo>
                  <a:cubicBezTo>
                    <a:pt x="21600" y="10960"/>
                    <a:pt x="21356" y="10324"/>
                    <a:pt x="20867" y="9795"/>
                  </a:cubicBezTo>
                  <a:cubicBezTo>
                    <a:pt x="20867" y="9795"/>
                    <a:pt x="20867" y="9795"/>
                    <a:pt x="20867" y="9795"/>
                  </a:cubicBezTo>
                  <a:close/>
                </a:path>
              </a:pathLst>
            </a:custGeom>
            <a:solidFill>
              <a:schemeClr val="accent1"/>
            </a:solidFill>
            <a:ln w="317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rgbClr val="000000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1356"/>
          <p:cNvGrpSpPr/>
          <p:nvPr/>
        </p:nvGrpSpPr>
        <p:grpSpPr>
          <a:xfrm>
            <a:off x="2382682" y="4260686"/>
            <a:ext cx="559901" cy="559901"/>
            <a:chOff x="0" y="0"/>
            <a:chExt cx="1243363" cy="1243363"/>
          </a:xfrm>
          <a:effectLst>
            <a:outerShdw blurRad="254000" dist="1524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Shape 1351"/>
            <p:cNvSpPr/>
            <p:nvPr/>
          </p:nvSpPr>
          <p:spPr>
            <a:xfrm>
              <a:off x="0" y="0"/>
              <a:ext cx="1243364" cy="1243364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lumMod val="72000"/>
                  </a:schemeClr>
                </a:gs>
                <a:gs pos="13000">
                  <a:srgbClr val="000000">
                    <a:tint val="0"/>
                  </a:srgbClr>
                </a:gs>
              </a:gsLst>
              <a:lin ang="2700000" scaled="1"/>
              <a:tileRect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68000"/>
                    </a:schemeClr>
                  </a:gs>
                </a:gsLst>
                <a:lin ang="2700000" scaled="0"/>
              </a:gradFill>
            </a:ln>
            <a:effectLst>
              <a:outerShdw blurRad="3048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rgbClr val="000000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  <p:grpSp>
          <p:nvGrpSpPr>
            <p:cNvPr id="41" name="Group 1355"/>
            <p:cNvGrpSpPr/>
            <p:nvPr/>
          </p:nvGrpSpPr>
          <p:grpSpPr>
            <a:xfrm>
              <a:off x="356142" y="391541"/>
              <a:ext cx="533285" cy="457201"/>
              <a:chOff x="0" y="0"/>
              <a:chExt cx="533283" cy="457200"/>
            </a:xfrm>
          </p:grpSpPr>
          <p:sp>
            <p:nvSpPr>
              <p:cNvPr id="42" name="Shape 1352"/>
              <p:cNvSpPr/>
              <p:nvPr/>
            </p:nvSpPr>
            <p:spPr>
              <a:xfrm>
                <a:off x="0" y="76178"/>
                <a:ext cx="85718" cy="3810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949" y="1114"/>
                    </a:moveTo>
                    <a:cubicBezTo>
                      <a:pt x="1650" y="1857"/>
                      <a:pt x="0" y="2746"/>
                      <a:pt x="0" y="3780"/>
                    </a:cubicBezTo>
                    <a:lnTo>
                      <a:pt x="0" y="17820"/>
                    </a:lnTo>
                    <a:cubicBezTo>
                      <a:pt x="0" y="18855"/>
                      <a:pt x="1650" y="19744"/>
                      <a:pt x="4949" y="20487"/>
                    </a:cubicBezTo>
                    <a:cubicBezTo>
                      <a:pt x="8249" y="21229"/>
                      <a:pt x="12200" y="21600"/>
                      <a:pt x="16803" y="21600"/>
                    </a:cubicBezTo>
                    <a:lnTo>
                      <a:pt x="21600" y="21600"/>
                    </a:lnTo>
                    <a:lnTo>
                      <a:pt x="21600" y="0"/>
                    </a:lnTo>
                    <a:lnTo>
                      <a:pt x="16803" y="0"/>
                    </a:lnTo>
                    <a:cubicBezTo>
                      <a:pt x="12200" y="0"/>
                      <a:pt x="8249" y="372"/>
                      <a:pt x="4949" y="1114"/>
                    </a:cubicBezTo>
                    <a:cubicBezTo>
                      <a:pt x="4949" y="1114"/>
                      <a:pt x="4949" y="1114"/>
                      <a:pt x="4949" y="111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rgbClr val="000000"/>
                  </a:solidFill>
                  <a:latin typeface="+mn-lt"/>
                  <a:ea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3" name="Shape 1353"/>
              <p:cNvSpPr/>
              <p:nvPr/>
            </p:nvSpPr>
            <p:spPr>
              <a:xfrm>
                <a:off x="113393" y="0"/>
                <a:ext cx="304819" cy="457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200" y="3600"/>
                    </a:moveTo>
                    <a:lnTo>
                      <a:pt x="5400" y="3600"/>
                    </a:lnTo>
                    <a:lnTo>
                      <a:pt x="5400" y="1800"/>
                    </a:lnTo>
                    <a:lnTo>
                      <a:pt x="16200" y="1800"/>
                    </a:lnTo>
                    <a:cubicBezTo>
                      <a:pt x="16200" y="1800"/>
                      <a:pt x="16200" y="3600"/>
                      <a:pt x="16200" y="3600"/>
                    </a:cubicBezTo>
                    <a:close/>
                    <a:moveTo>
                      <a:pt x="18900" y="1350"/>
                    </a:moveTo>
                    <a:cubicBezTo>
                      <a:pt x="18900" y="975"/>
                      <a:pt x="18703" y="657"/>
                      <a:pt x="18308" y="394"/>
                    </a:cubicBezTo>
                    <a:cubicBezTo>
                      <a:pt x="17915" y="131"/>
                      <a:pt x="17437" y="0"/>
                      <a:pt x="16875" y="0"/>
                    </a:cubicBezTo>
                    <a:lnTo>
                      <a:pt x="4725" y="0"/>
                    </a:lnTo>
                    <a:cubicBezTo>
                      <a:pt x="4163" y="0"/>
                      <a:pt x="3685" y="131"/>
                      <a:pt x="3291" y="394"/>
                    </a:cubicBezTo>
                    <a:cubicBezTo>
                      <a:pt x="2897" y="656"/>
                      <a:pt x="2700" y="975"/>
                      <a:pt x="2700" y="1350"/>
                    </a:cubicBezTo>
                    <a:lnTo>
                      <a:pt x="2700" y="3600"/>
                    </a:lnTo>
                    <a:lnTo>
                      <a:pt x="0" y="360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3600"/>
                    </a:lnTo>
                    <a:lnTo>
                      <a:pt x="18900" y="3600"/>
                    </a:lnTo>
                    <a:cubicBezTo>
                      <a:pt x="18900" y="3600"/>
                      <a:pt x="18900" y="1350"/>
                      <a:pt x="18900" y="135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rgbClr val="000000"/>
                  </a:solidFill>
                  <a:latin typeface="+mn-lt"/>
                  <a:ea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4" name="Shape 1354"/>
              <p:cNvSpPr/>
              <p:nvPr/>
            </p:nvSpPr>
            <p:spPr>
              <a:xfrm>
                <a:off x="447548" y="76178"/>
                <a:ext cx="85736" cy="3810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652" y="1114"/>
                    </a:moveTo>
                    <a:cubicBezTo>
                      <a:pt x="13348" y="372"/>
                      <a:pt x="9402" y="0"/>
                      <a:pt x="4800" y="0"/>
                    </a:cubicBezTo>
                    <a:lnTo>
                      <a:pt x="0" y="0"/>
                    </a:lnTo>
                    <a:lnTo>
                      <a:pt x="0" y="21600"/>
                    </a:lnTo>
                    <a:lnTo>
                      <a:pt x="4800" y="21600"/>
                    </a:lnTo>
                    <a:cubicBezTo>
                      <a:pt x="9402" y="21600"/>
                      <a:pt x="13348" y="21229"/>
                      <a:pt x="16652" y="20487"/>
                    </a:cubicBezTo>
                    <a:cubicBezTo>
                      <a:pt x="19951" y="19744"/>
                      <a:pt x="21600" y="18855"/>
                      <a:pt x="21600" y="17820"/>
                    </a:cubicBezTo>
                    <a:lnTo>
                      <a:pt x="21600" y="3780"/>
                    </a:lnTo>
                    <a:cubicBezTo>
                      <a:pt x="21600" y="2746"/>
                      <a:pt x="19951" y="1857"/>
                      <a:pt x="16652" y="1114"/>
                    </a:cubicBezTo>
                    <a:cubicBezTo>
                      <a:pt x="16652" y="1114"/>
                      <a:pt x="16652" y="1114"/>
                      <a:pt x="16652" y="111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17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rgbClr val="000000"/>
                  </a:solidFill>
                  <a:latin typeface="+mn-lt"/>
                  <a:ea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46" name="Text Placeholder 4"/>
          <p:cNvSpPr txBox="1"/>
          <p:nvPr/>
        </p:nvSpPr>
        <p:spPr>
          <a:xfrm>
            <a:off x="1964879" y="2559151"/>
            <a:ext cx="1273649" cy="25781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人事档案录入</a:t>
            </a:r>
          </a:p>
        </p:txBody>
      </p:sp>
      <p:sp>
        <p:nvSpPr>
          <p:cNvPr id="48" name="Text Placeholder 4"/>
          <p:cNvSpPr txBox="1"/>
          <p:nvPr/>
        </p:nvSpPr>
        <p:spPr>
          <a:xfrm>
            <a:off x="4269135" y="2559151"/>
            <a:ext cx="1440571" cy="25781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数仓数据采集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Text Placeholder 4"/>
          <p:cNvSpPr txBox="1"/>
          <p:nvPr/>
        </p:nvSpPr>
        <p:spPr>
          <a:xfrm>
            <a:off x="6712585" y="2559050"/>
            <a:ext cx="1237615" cy="25781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外部数据导入</a:t>
            </a:r>
          </a:p>
        </p:txBody>
      </p:sp>
      <p:sp>
        <p:nvSpPr>
          <p:cNvPr id="52" name="Text Placeholder 4"/>
          <p:cNvSpPr txBox="1"/>
          <p:nvPr/>
        </p:nvSpPr>
        <p:spPr>
          <a:xfrm>
            <a:off x="8517607" y="2588018"/>
            <a:ext cx="2274568" cy="25781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OA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绩效合约扣分项录入</a:t>
            </a:r>
          </a:p>
        </p:txBody>
      </p:sp>
      <p:sp>
        <p:nvSpPr>
          <p:cNvPr id="54" name="Text Placeholder 4"/>
          <p:cNvSpPr txBox="1"/>
          <p:nvPr/>
        </p:nvSpPr>
        <p:spPr>
          <a:xfrm>
            <a:off x="1892871" y="4995949"/>
            <a:ext cx="1598119" cy="25781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本月工资方案生成</a:t>
            </a:r>
          </a:p>
        </p:txBody>
      </p:sp>
      <p:sp>
        <p:nvSpPr>
          <p:cNvPr id="56" name="Text Placeholder 4"/>
          <p:cNvSpPr txBox="1"/>
          <p:nvPr/>
        </p:nvSpPr>
        <p:spPr>
          <a:xfrm>
            <a:off x="4462872" y="5026740"/>
            <a:ext cx="1080531" cy="25781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工资分配录入</a:t>
            </a:r>
          </a:p>
        </p:txBody>
      </p:sp>
      <p:sp>
        <p:nvSpPr>
          <p:cNvPr id="58" name="Text Placeholder 4"/>
          <p:cNvSpPr txBox="1"/>
          <p:nvPr/>
        </p:nvSpPr>
        <p:spPr>
          <a:xfrm>
            <a:off x="6471576" y="5007526"/>
            <a:ext cx="1598118" cy="25781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绩效考核结果生成</a:t>
            </a:r>
          </a:p>
        </p:txBody>
      </p:sp>
      <p:sp>
        <p:nvSpPr>
          <p:cNvPr id="60" name="Text Placeholder 4"/>
          <p:cNvSpPr txBox="1"/>
          <p:nvPr/>
        </p:nvSpPr>
        <p:spPr>
          <a:xfrm>
            <a:off x="8701405" y="4996180"/>
            <a:ext cx="1760220" cy="25781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绩效指标及方案设置</a:t>
            </a:r>
          </a:p>
        </p:txBody>
      </p:sp>
      <p:sp>
        <p:nvSpPr>
          <p:cNvPr id="61" name="标题 1"/>
          <p:cNvSpPr txBox="1"/>
          <p:nvPr/>
        </p:nvSpPr>
        <p:spPr>
          <a:xfrm>
            <a:off x="906977" y="267494"/>
            <a:ext cx="4802318" cy="35832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Arial" panose="020B0604020202020204" pitchFamily="34" charset="0"/>
                <a:sym typeface="Arial" panose="020B0604020202020204" pitchFamily="34" charset="0"/>
              </a:rPr>
              <a:t>系统流程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9847688" y="3086712"/>
            <a:ext cx="2834512" cy="99910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工资表计算过程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pPr algn="ctr"/>
            <a:endParaRPr lang="zh-CN" altLang="en-US" dirty="0"/>
          </a:p>
        </p:txBody>
      </p:sp>
      <p:grpSp>
        <p:nvGrpSpPr>
          <p:cNvPr id="17" name="Group 38"/>
          <p:cNvGrpSpPr/>
          <p:nvPr/>
        </p:nvGrpSpPr>
        <p:grpSpPr>
          <a:xfrm>
            <a:off x="791845" y="3270885"/>
            <a:ext cx="534035" cy="532765"/>
            <a:chOff x="900111" y="1908954"/>
            <a:chExt cx="792000" cy="799200"/>
          </a:xfrm>
        </p:grpSpPr>
        <p:sp>
          <p:nvSpPr>
            <p:cNvPr id="18" name="Oval 7"/>
            <p:cNvSpPr/>
            <p:nvPr/>
          </p:nvSpPr>
          <p:spPr>
            <a:xfrm>
              <a:off x="900111" y="1908954"/>
              <a:ext cx="792000" cy="7992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72000"/>
                  </a:schemeClr>
                </a:gs>
                <a:gs pos="13000">
                  <a:srgbClr val="000000">
                    <a:tint val="0"/>
                  </a:srgbClr>
                </a:gs>
              </a:gsLst>
              <a:lin ang="2700000" scaled="1"/>
              <a:tileRect/>
            </a:gradFill>
            <a:ln w="317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68000"/>
                    </a:schemeClr>
                  </a:gs>
                </a:gsLst>
                <a:lin ang="2700000" scaled="0"/>
              </a:gradFill>
            </a:ln>
            <a:effectLst>
              <a:outerShdw blurRad="3048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000000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16" name="Freeform 39"/>
            <p:cNvSpPr>
              <a:spLocks noChangeAspect="1" noEditPoints="1"/>
            </p:cNvSpPr>
            <p:nvPr/>
          </p:nvSpPr>
          <p:spPr bwMode="auto">
            <a:xfrm>
              <a:off x="1139224" y="2115688"/>
              <a:ext cx="323026" cy="426051"/>
            </a:xfrm>
            <a:custGeom>
              <a:avLst/>
              <a:gdLst>
                <a:gd name="T0" fmla="*/ 256 w 256"/>
                <a:gd name="T1" fmla="*/ 48 h 336"/>
                <a:gd name="T2" fmla="*/ 208 w 256"/>
                <a:gd name="T3" fmla="*/ 0 h 336"/>
                <a:gd name="T4" fmla="*/ 160 w 256"/>
                <a:gd name="T5" fmla="*/ 48 h 336"/>
                <a:gd name="T6" fmla="*/ 188 w 256"/>
                <a:gd name="T7" fmla="*/ 92 h 336"/>
                <a:gd name="T8" fmla="*/ 122 w 256"/>
                <a:gd name="T9" fmla="*/ 150 h 336"/>
                <a:gd name="T10" fmla="*/ 67 w 256"/>
                <a:gd name="T11" fmla="*/ 174 h 336"/>
                <a:gd name="T12" fmla="*/ 67 w 256"/>
                <a:gd name="T13" fmla="*/ 92 h 336"/>
                <a:gd name="T14" fmla="*/ 96 w 256"/>
                <a:gd name="T15" fmla="*/ 48 h 336"/>
                <a:gd name="T16" fmla="*/ 48 w 256"/>
                <a:gd name="T17" fmla="*/ 0 h 336"/>
                <a:gd name="T18" fmla="*/ 0 w 256"/>
                <a:gd name="T19" fmla="*/ 48 h 336"/>
                <a:gd name="T20" fmla="*/ 29 w 256"/>
                <a:gd name="T21" fmla="*/ 92 h 336"/>
                <a:gd name="T22" fmla="*/ 29 w 256"/>
                <a:gd name="T23" fmla="*/ 244 h 336"/>
                <a:gd name="T24" fmla="*/ 0 w 256"/>
                <a:gd name="T25" fmla="*/ 288 h 336"/>
                <a:gd name="T26" fmla="*/ 48 w 256"/>
                <a:gd name="T27" fmla="*/ 336 h 336"/>
                <a:gd name="T28" fmla="*/ 96 w 256"/>
                <a:gd name="T29" fmla="*/ 288 h 336"/>
                <a:gd name="T30" fmla="*/ 68 w 256"/>
                <a:gd name="T31" fmla="*/ 244 h 336"/>
                <a:gd name="T32" fmla="*/ 133 w 256"/>
                <a:gd name="T33" fmla="*/ 186 h 336"/>
                <a:gd name="T34" fmla="*/ 226 w 256"/>
                <a:gd name="T35" fmla="*/ 92 h 336"/>
                <a:gd name="T36" fmla="*/ 256 w 256"/>
                <a:gd name="T37" fmla="*/ 48 h 336"/>
                <a:gd name="T38" fmla="*/ 20 w 256"/>
                <a:gd name="T39" fmla="*/ 48 h 336"/>
                <a:gd name="T40" fmla="*/ 48 w 256"/>
                <a:gd name="T41" fmla="*/ 20 h 336"/>
                <a:gd name="T42" fmla="*/ 75 w 256"/>
                <a:gd name="T43" fmla="*/ 48 h 336"/>
                <a:gd name="T44" fmla="*/ 48 w 256"/>
                <a:gd name="T45" fmla="*/ 76 h 336"/>
                <a:gd name="T46" fmla="*/ 20 w 256"/>
                <a:gd name="T47" fmla="*/ 48 h 336"/>
                <a:gd name="T48" fmla="*/ 48 w 256"/>
                <a:gd name="T49" fmla="*/ 316 h 336"/>
                <a:gd name="T50" fmla="*/ 20 w 256"/>
                <a:gd name="T51" fmla="*/ 288 h 336"/>
                <a:gd name="T52" fmla="*/ 48 w 256"/>
                <a:gd name="T53" fmla="*/ 260 h 336"/>
                <a:gd name="T54" fmla="*/ 75 w 256"/>
                <a:gd name="T55" fmla="*/ 288 h 336"/>
                <a:gd name="T56" fmla="*/ 48 w 256"/>
                <a:gd name="T57" fmla="*/ 316 h 336"/>
                <a:gd name="T58" fmla="*/ 208 w 256"/>
                <a:gd name="T59" fmla="*/ 76 h 336"/>
                <a:gd name="T60" fmla="*/ 180 w 256"/>
                <a:gd name="T61" fmla="*/ 48 h 336"/>
                <a:gd name="T62" fmla="*/ 208 w 256"/>
                <a:gd name="T63" fmla="*/ 20 h 336"/>
                <a:gd name="T64" fmla="*/ 235 w 256"/>
                <a:gd name="T65" fmla="*/ 48 h 336"/>
                <a:gd name="T66" fmla="*/ 208 w 256"/>
                <a:gd name="T67" fmla="*/ 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6" h="336">
                  <a:moveTo>
                    <a:pt x="256" y="48"/>
                  </a:moveTo>
                  <a:cubicBezTo>
                    <a:pt x="256" y="21"/>
                    <a:pt x="234" y="0"/>
                    <a:pt x="208" y="0"/>
                  </a:cubicBezTo>
                  <a:cubicBezTo>
                    <a:pt x="181" y="0"/>
                    <a:pt x="160" y="21"/>
                    <a:pt x="160" y="48"/>
                  </a:cubicBezTo>
                  <a:cubicBezTo>
                    <a:pt x="160" y="67"/>
                    <a:pt x="171" y="84"/>
                    <a:pt x="188" y="92"/>
                  </a:cubicBezTo>
                  <a:cubicBezTo>
                    <a:pt x="183" y="131"/>
                    <a:pt x="158" y="138"/>
                    <a:pt x="122" y="150"/>
                  </a:cubicBezTo>
                  <a:cubicBezTo>
                    <a:pt x="105" y="155"/>
                    <a:pt x="84" y="162"/>
                    <a:pt x="67" y="174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84" y="85"/>
                    <a:pt x="96" y="68"/>
                    <a:pt x="96" y="48"/>
                  </a:cubicBezTo>
                  <a:cubicBezTo>
                    <a:pt x="96" y="21"/>
                    <a:pt x="74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68"/>
                    <a:pt x="12" y="85"/>
                    <a:pt x="29" y="92"/>
                  </a:cubicBezTo>
                  <a:cubicBezTo>
                    <a:pt x="29" y="244"/>
                    <a:pt x="29" y="244"/>
                    <a:pt x="29" y="244"/>
                  </a:cubicBezTo>
                  <a:cubicBezTo>
                    <a:pt x="12" y="251"/>
                    <a:pt x="0" y="268"/>
                    <a:pt x="0" y="288"/>
                  </a:cubicBezTo>
                  <a:cubicBezTo>
                    <a:pt x="0" y="314"/>
                    <a:pt x="21" y="336"/>
                    <a:pt x="48" y="336"/>
                  </a:cubicBezTo>
                  <a:cubicBezTo>
                    <a:pt x="74" y="336"/>
                    <a:pt x="96" y="314"/>
                    <a:pt x="96" y="288"/>
                  </a:cubicBezTo>
                  <a:cubicBezTo>
                    <a:pt x="96" y="268"/>
                    <a:pt x="84" y="252"/>
                    <a:pt x="68" y="244"/>
                  </a:cubicBezTo>
                  <a:cubicBezTo>
                    <a:pt x="72" y="205"/>
                    <a:pt x="97" y="197"/>
                    <a:pt x="133" y="186"/>
                  </a:cubicBezTo>
                  <a:cubicBezTo>
                    <a:pt x="170" y="175"/>
                    <a:pt x="220" y="159"/>
                    <a:pt x="226" y="92"/>
                  </a:cubicBezTo>
                  <a:cubicBezTo>
                    <a:pt x="244" y="85"/>
                    <a:pt x="256" y="68"/>
                    <a:pt x="256" y="48"/>
                  </a:cubicBezTo>
                  <a:close/>
                  <a:moveTo>
                    <a:pt x="20" y="48"/>
                  </a:moveTo>
                  <a:cubicBezTo>
                    <a:pt x="20" y="33"/>
                    <a:pt x="32" y="20"/>
                    <a:pt x="48" y="20"/>
                  </a:cubicBezTo>
                  <a:cubicBezTo>
                    <a:pt x="63" y="20"/>
                    <a:pt x="75" y="33"/>
                    <a:pt x="75" y="48"/>
                  </a:cubicBezTo>
                  <a:cubicBezTo>
                    <a:pt x="75" y="63"/>
                    <a:pt x="63" y="76"/>
                    <a:pt x="48" y="76"/>
                  </a:cubicBezTo>
                  <a:cubicBezTo>
                    <a:pt x="32" y="76"/>
                    <a:pt x="20" y="63"/>
                    <a:pt x="20" y="48"/>
                  </a:cubicBezTo>
                  <a:close/>
                  <a:moveTo>
                    <a:pt x="48" y="316"/>
                  </a:moveTo>
                  <a:cubicBezTo>
                    <a:pt x="32" y="316"/>
                    <a:pt x="20" y="303"/>
                    <a:pt x="20" y="288"/>
                  </a:cubicBezTo>
                  <a:cubicBezTo>
                    <a:pt x="20" y="273"/>
                    <a:pt x="32" y="260"/>
                    <a:pt x="48" y="260"/>
                  </a:cubicBezTo>
                  <a:cubicBezTo>
                    <a:pt x="63" y="260"/>
                    <a:pt x="75" y="273"/>
                    <a:pt x="75" y="288"/>
                  </a:cubicBezTo>
                  <a:cubicBezTo>
                    <a:pt x="75" y="303"/>
                    <a:pt x="63" y="316"/>
                    <a:pt x="48" y="316"/>
                  </a:cubicBezTo>
                  <a:close/>
                  <a:moveTo>
                    <a:pt x="208" y="76"/>
                  </a:moveTo>
                  <a:cubicBezTo>
                    <a:pt x="192" y="76"/>
                    <a:pt x="180" y="63"/>
                    <a:pt x="180" y="48"/>
                  </a:cubicBezTo>
                  <a:cubicBezTo>
                    <a:pt x="180" y="33"/>
                    <a:pt x="192" y="20"/>
                    <a:pt x="208" y="20"/>
                  </a:cubicBezTo>
                  <a:cubicBezTo>
                    <a:pt x="223" y="20"/>
                    <a:pt x="235" y="33"/>
                    <a:pt x="235" y="48"/>
                  </a:cubicBezTo>
                  <a:cubicBezTo>
                    <a:pt x="235" y="63"/>
                    <a:pt x="223" y="76"/>
                    <a:pt x="208" y="76"/>
                  </a:cubicBezTo>
                  <a:close/>
                </a:path>
              </a:pathLst>
            </a:custGeom>
            <a:solidFill>
              <a:schemeClr val="accent1"/>
            </a:solidFill>
            <a:ln w="317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+mn-lt"/>
                <a:ea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5" name="Text Placeholder 4"/>
          <p:cNvSpPr txBox="1"/>
          <p:nvPr/>
        </p:nvSpPr>
        <p:spPr>
          <a:xfrm>
            <a:off x="1517650" y="3475355"/>
            <a:ext cx="2481580" cy="25781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机构、角色、人员、权限设置</a:t>
            </a:r>
          </a:p>
        </p:txBody>
      </p:sp>
      <p:sp>
        <p:nvSpPr>
          <p:cNvPr id="47" name="Shape 1319"/>
          <p:cNvSpPr/>
          <p:nvPr/>
        </p:nvSpPr>
        <p:spPr>
          <a:xfrm rot="19020000" flipV="1">
            <a:off x="1065136" y="2799361"/>
            <a:ext cx="138267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miter lim="400000"/>
            <a:tailEnd type="triangle"/>
          </a:ln>
        </p:spPr>
        <p:txBody>
          <a:bodyPr lIns="53572" tIns="53572" rIns="53572" bIns="53572" anchor="ctr"/>
          <a:lstStyle/>
          <a:p>
            <a:pPr lvl="0"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4500"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0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500"/>
                            </p:stCondLst>
                            <p:childTnLst>
                              <p:par>
                                <p:cTn id="9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46" grpId="0" build="p"/>
      <p:bldP spid="48" grpId="0" build="p"/>
      <p:bldP spid="50" grpId="0" build="p"/>
      <p:bldP spid="52" grpId="0" build="p"/>
      <p:bldP spid="54" grpId="0" build="p"/>
      <p:bldP spid="56" grpId="0" build="p"/>
      <p:bldP spid="58" grpId="0" build="p"/>
      <p:bldP spid="60" grpId="0" build="p"/>
      <p:bldP spid="61" grpId="0"/>
      <p:bldP spid="63" grpId="0" bldLvl="0" animBg="1"/>
      <p:bldP spid="45" grpId="0" build="p"/>
      <p:bldP spid="4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/>
          <p:cNvSpPr txBox="1"/>
          <p:nvPr/>
        </p:nvSpPr>
        <p:spPr>
          <a:xfrm>
            <a:off x="906977" y="267494"/>
            <a:ext cx="3794206" cy="35832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Arial" panose="020B0604020202020204" pitchFamily="34" charset="0"/>
                <a:sym typeface="Arial" panose="020B0604020202020204" pitchFamily="34" charset="0"/>
              </a:rPr>
              <a:t>软件框架设计</a:t>
            </a:r>
          </a:p>
        </p:txBody>
      </p:sp>
      <p:sp>
        <p:nvSpPr>
          <p:cNvPr id="32" name="标题 1"/>
          <p:cNvSpPr>
            <a:spLocks noGrp="1"/>
          </p:cNvSpPr>
          <p:nvPr/>
        </p:nvSpPr>
        <p:spPr>
          <a:xfrm>
            <a:off x="1634172" y="1092671"/>
            <a:ext cx="9829800" cy="1583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zh-CN" dirty="0">
                <a:latin typeface="+mj-lt"/>
                <a:ea typeface="+mj-ea"/>
                <a:cs typeface="+mj-cs"/>
              </a:rPr>
              <a:t>CHBS</a:t>
            </a:r>
            <a:r>
              <a:rPr lang="zh-CN" altLang="en-US" dirty="0">
                <a:latin typeface="+mj-lt"/>
                <a:ea typeface="+mj-ea"/>
                <a:cs typeface="+mj-cs"/>
              </a:rPr>
              <a:t>创新</a:t>
            </a:r>
            <a:r>
              <a:rPr lang="zh-CN" altLang="zh-CN" dirty="0">
                <a:latin typeface="+mj-lt"/>
                <a:ea typeface="+mj-ea"/>
                <a:cs typeface="+mj-cs"/>
              </a:rPr>
              <a:t>技术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pic>
        <p:nvPicPr>
          <p:cNvPr id="33" name="图片 32" descr="02-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777" y="2000721"/>
            <a:ext cx="9954895" cy="163893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4741535" y="3968950"/>
            <a:ext cx="1908648" cy="856742"/>
            <a:chOff x="3190891" y="3020667"/>
            <a:chExt cx="1908648" cy="856742"/>
          </a:xfrm>
        </p:grpSpPr>
        <p:sp>
          <p:nvSpPr>
            <p:cNvPr id="47" name="任意多边形 46"/>
            <p:cNvSpPr/>
            <p:nvPr/>
          </p:nvSpPr>
          <p:spPr>
            <a:xfrm>
              <a:off x="3323493" y="3020667"/>
              <a:ext cx="1776046" cy="856742"/>
            </a:xfrm>
            <a:custGeom>
              <a:avLst/>
              <a:gdLst>
                <a:gd name="connsiteX0" fmla="*/ 0 w 1776046"/>
                <a:gd name="connsiteY0" fmla="*/ 329203 h 856742"/>
                <a:gd name="connsiteX1" fmla="*/ 562708 w 1776046"/>
                <a:gd name="connsiteY1" fmla="*/ 21473 h 856742"/>
                <a:gd name="connsiteX2" fmla="*/ 1776046 w 1776046"/>
                <a:gd name="connsiteY2" fmla="*/ 856742 h 856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6046" h="856742">
                  <a:moveTo>
                    <a:pt x="0" y="329203"/>
                  </a:moveTo>
                  <a:cubicBezTo>
                    <a:pt x="133350" y="131376"/>
                    <a:pt x="266700" y="-66450"/>
                    <a:pt x="562708" y="21473"/>
                  </a:cubicBezTo>
                  <a:cubicBezTo>
                    <a:pt x="858716" y="109396"/>
                    <a:pt x="1317381" y="483069"/>
                    <a:pt x="1776046" y="856742"/>
                  </a:cubicBezTo>
                </a:path>
              </a:pathLst>
            </a:custGeom>
            <a:noFill/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190891" y="3351605"/>
              <a:ext cx="265203" cy="2652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744578" y="3968950"/>
            <a:ext cx="1926232" cy="856742"/>
            <a:chOff x="4193934" y="3020667"/>
            <a:chExt cx="1926232" cy="856742"/>
          </a:xfrm>
        </p:grpSpPr>
        <p:sp>
          <p:nvSpPr>
            <p:cNvPr id="45" name="任意多边形 44"/>
            <p:cNvSpPr/>
            <p:nvPr/>
          </p:nvSpPr>
          <p:spPr>
            <a:xfrm flipH="1">
              <a:off x="4193934" y="3020667"/>
              <a:ext cx="1776046" cy="856742"/>
            </a:xfrm>
            <a:custGeom>
              <a:avLst/>
              <a:gdLst>
                <a:gd name="connsiteX0" fmla="*/ 0 w 1776046"/>
                <a:gd name="connsiteY0" fmla="*/ 329203 h 856742"/>
                <a:gd name="connsiteX1" fmla="*/ 562708 w 1776046"/>
                <a:gd name="connsiteY1" fmla="*/ 21473 h 856742"/>
                <a:gd name="connsiteX2" fmla="*/ 1776046 w 1776046"/>
                <a:gd name="connsiteY2" fmla="*/ 856742 h 856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6046" h="856742">
                  <a:moveTo>
                    <a:pt x="0" y="329203"/>
                  </a:moveTo>
                  <a:cubicBezTo>
                    <a:pt x="133350" y="131376"/>
                    <a:pt x="266700" y="-66450"/>
                    <a:pt x="562708" y="21473"/>
                  </a:cubicBezTo>
                  <a:cubicBezTo>
                    <a:pt x="858716" y="109396"/>
                    <a:pt x="1317381" y="483069"/>
                    <a:pt x="1776046" y="856742"/>
                  </a:cubicBezTo>
                </a:path>
              </a:pathLst>
            </a:custGeom>
            <a:noFill/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5854963" y="3351605"/>
              <a:ext cx="265203" cy="26520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B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7706042" y="3830156"/>
            <a:ext cx="2722245" cy="1134745"/>
            <a:chOff x="11962" y="5563"/>
            <a:chExt cx="4287" cy="1787"/>
          </a:xfrm>
        </p:grpSpPr>
        <p:sp>
          <p:nvSpPr>
            <p:cNvPr id="43" name="文本框 24"/>
            <p:cNvSpPr txBox="1"/>
            <p:nvPr/>
          </p:nvSpPr>
          <p:spPr>
            <a:xfrm>
              <a:off x="11962" y="6152"/>
              <a:ext cx="3682" cy="71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accent1"/>
                  </a:solidFill>
                </a:rPr>
                <a:t>BS</a:t>
              </a:r>
              <a:r>
                <a:rPr lang="zh-CN" altLang="en-US" sz="2400" dirty="0">
                  <a:solidFill>
                    <a:schemeClr val="accent1"/>
                  </a:solidFill>
                </a:rPr>
                <a:t>浏览器</a:t>
              </a:r>
            </a:p>
          </p:txBody>
        </p:sp>
        <p:pic>
          <p:nvPicPr>
            <p:cNvPr id="44" name="图片 43" descr="20064131623382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62" y="5563"/>
              <a:ext cx="1787" cy="1787"/>
            </a:xfrm>
            <a:prstGeom prst="rect">
              <a:avLst/>
            </a:prstGeom>
          </p:spPr>
        </p:pic>
      </p:grpSp>
      <p:grpSp>
        <p:nvGrpSpPr>
          <p:cNvPr id="37" name="组合 36"/>
          <p:cNvGrpSpPr/>
          <p:nvPr/>
        </p:nvGrpSpPr>
        <p:grpSpPr>
          <a:xfrm>
            <a:off x="1634172" y="3830156"/>
            <a:ext cx="3107055" cy="1219200"/>
            <a:chOff x="2400" y="5563"/>
            <a:chExt cx="4893" cy="1920"/>
          </a:xfrm>
        </p:grpSpPr>
        <p:sp>
          <p:nvSpPr>
            <p:cNvPr id="41" name="文本框 28"/>
            <p:cNvSpPr txBox="1"/>
            <p:nvPr/>
          </p:nvSpPr>
          <p:spPr>
            <a:xfrm>
              <a:off x="3611" y="6097"/>
              <a:ext cx="3682" cy="719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2400" dirty="0">
                  <a:solidFill>
                    <a:schemeClr val="accent1"/>
                  </a:solidFill>
                  <a:sym typeface="+mn-ea"/>
                </a:rPr>
                <a:t>CS</a:t>
              </a:r>
              <a:r>
                <a:rPr lang="zh-CN" altLang="en-US" sz="2400" dirty="0">
                  <a:solidFill>
                    <a:schemeClr val="accent1"/>
                  </a:solidFill>
                  <a:sym typeface="+mn-ea"/>
                </a:rPr>
                <a:t>开发工具</a:t>
              </a:r>
              <a:endParaRPr lang="en-US" altLang="zh-CN" sz="2400" dirty="0">
                <a:solidFill>
                  <a:schemeClr val="accent1"/>
                </a:solidFill>
              </a:endParaRPr>
            </a:p>
          </p:txBody>
        </p:sp>
        <p:pic>
          <p:nvPicPr>
            <p:cNvPr id="42" name="图片 41" descr="vc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00" y="5563"/>
              <a:ext cx="1920" cy="1920"/>
            </a:xfrm>
            <a:prstGeom prst="rect">
              <a:avLst/>
            </a:prstGeom>
          </p:spPr>
        </p:pic>
      </p:grpSp>
      <p:grpSp>
        <p:nvGrpSpPr>
          <p:cNvPr id="38" name="组合 37"/>
          <p:cNvGrpSpPr/>
          <p:nvPr/>
        </p:nvGrpSpPr>
        <p:grpSpPr>
          <a:xfrm>
            <a:off x="5133022" y="4582631"/>
            <a:ext cx="1834515" cy="1697990"/>
            <a:chOff x="7910" y="6748"/>
            <a:chExt cx="2889" cy="2674"/>
          </a:xfrm>
        </p:grpSpPr>
        <p:pic>
          <p:nvPicPr>
            <p:cNvPr id="39" name="图片 38" descr="logo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17" y="6748"/>
              <a:ext cx="2674" cy="2674"/>
            </a:xfrm>
            <a:prstGeom prst="rect">
              <a:avLst/>
            </a:prstGeom>
          </p:spPr>
        </p:pic>
        <p:sp>
          <p:nvSpPr>
            <p:cNvPr id="40" name="文本框 33"/>
            <p:cNvSpPr txBox="1"/>
            <p:nvPr/>
          </p:nvSpPr>
          <p:spPr>
            <a:xfrm>
              <a:off x="7910" y="8644"/>
              <a:ext cx="2889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dirty="0"/>
                <a:t>CHBS</a:t>
              </a:r>
              <a:r>
                <a:rPr lang="zh-CN" altLang="en-US" sz="2400" dirty="0"/>
                <a:t>技术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223" y="1254125"/>
            <a:ext cx="7267575" cy="4724400"/>
          </a:xfrm>
          <a:prstGeom prst="rect">
            <a:avLst/>
          </a:prstGeom>
        </p:spPr>
      </p:pic>
      <p:cxnSp>
        <p:nvCxnSpPr>
          <p:cNvPr id="10" name="直线连接符 9"/>
          <p:cNvCxnSpPr/>
          <p:nvPr/>
        </p:nvCxnSpPr>
        <p:spPr>
          <a:xfrm>
            <a:off x="-98615" y="3278180"/>
            <a:ext cx="12858044" cy="0"/>
          </a:xfrm>
          <a:prstGeom prst="line">
            <a:avLst/>
          </a:prstGeom>
          <a:ln w="12700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15"/>
          <p:cNvSpPr txBox="1"/>
          <p:nvPr/>
        </p:nvSpPr>
        <p:spPr>
          <a:xfrm>
            <a:off x="171716" y="9954300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15" name="标题 1"/>
          <p:cNvSpPr txBox="1"/>
          <p:nvPr/>
        </p:nvSpPr>
        <p:spPr>
          <a:xfrm>
            <a:off x="906977" y="267494"/>
            <a:ext cx="4514286" cy="35832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Arial" panose="020B0604020202020204" pitchFamily="34" charset="0"/>
                <a:sym typeface="Arial" panose="020B0604020202020204" pitchFamily="34" charset="0"/>
              </a:rPr>
              <a:t>数据录入</a:t>
            </a:r>
          </a:p>
        </p:txBody>
      </p:sp>
      <p:sp>
        <p:nvSpPr>
          <p:cNvPr id="9" name="对话气泡: 椭圆形 8"/>
          <p:cNvSpPr/>
          <p:nvPr/>
        </p:nvSpPr>
        <p:spPr>
          <a:xfrm>
            <a:off x="10079579" y="2614727"/>
            <a:ext cx="2232248" cy="936093"/>
          </a:xfrm>
          <a:prstGeom prst="wedgeEllipseCallout">
            <a:avLst>
              <a:gd name="adj1" fmla="val -48763"/>
              <a:gd name="adj2" fmla="val 6472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、录入用户名、口令、验证码</a:t>
            </a:r>
          </a:p>
        </p:txBody>
      </p:sp>
      <p:sp>
        <p:nvSpPr>
          <p:cNvPr id="12" name="对话气泡: 椭圆形 11"/>
          <p:cNvSpPr/>
          <p:nvPr/>
        </p:nvSpPr>
        <p:spPr>
          <a:xfrm>
            <a:off x="7902923" y="1096045"/>
            <a:ext cx="2520280" cy="1080118"/>
          </a:xfrm>
          <a:prstGeom prst="wedgeEllipseCallout">
            <a:avLst>
              <a:gd name="adj1" fmla="val -87838"/>
              <a:gd name="adj2" fmla="val 3820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2</a:t>
            </a:r>
            <a:r>
              <a:rPr lang="zh-CN" altLang="en-US" dirty="0"/>
              <a:t>、正确办理入登录地址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对话气泡: 椭圆形 12"/>
          <p:cNvSpPr/>
          <p:nvPr/>
        </p:nvSpPr>
        <p:spPr>
          <a:xfrm>
            <a:off x="8596043" y="5841246"/>
            <a:ext cx="3326154" cy="1151685"/>
          </a:xfrm>
          <a:prstGeom prst="wedgeEllipseCallout">
            <a:avLst>
              <a:gd name="adj1" fmla="val -46837"/>
              <a:gd name="adj2" fmla="val -1184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、登录系统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08" y="1096045"/>
            <a:ext cx="4458322" cy="6011114"/>
          </a:xfrm>
          <a:prstGeom prst="rect">
            <a:avLst/>
          </a:prstGeom>
        </p:spPr>
      </p:pic>
      <p:sp>
        <p:nvSpPr>
          <p:cNvPr id="16" name="对话气泡: 椭圆形 15"/>
          <p:cNvSpPr/>
          <p:nvPr/>
        </p:nvSpPr>
        <p:spPr>
          <a:xfrm>
            <a:off x="2392897" y="2679057"/>
            <a:ext cx="2884350" cy="2305419"/>
          </a:xfrm>
          <a:prstGeom prst="wedgeEllipseCallout">
            <a:avLst>
              <a:gd name="adj1" fmla="val -86397"/>
              <a:gd name="adj2" fmla="val -686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</a:t>
            </a:r>
            <a:r>
              <a:rPr lang="zh-CN" altLang="en-US" dirty="0"/>
              <a:t>、双击</a:t>
            </a:r>
            <a:endParaRPr lang="en-US" altLang="zh-CN" dirty="0"/>
          </a:p>
          <a:p>
            <a:r>
              <a:rPr lang="zh-CN" altLang="en-US" dirty="0"/>
              <a:t>“专用浏览器”或</a:t>
            </a:r>
            <a:r>
              <a:rPr lang="en-US" altLang="zh-CN" dirty="0"/>
              <a:t>webcs.exe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  <p:bldP spid="9" grpId="0" animBg="1"/>
      <p:bldP spid="12" grpId="0" animBg="1"/>
      <p:bldP spid="13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线连接符 9"/>
          <p:cNvCxnSpPr/>
          <p:nvPr/>
        </p:nvCxnSpPr>
        <p:spPr>
          <a:xfrm>
            <a:off x="-98615" y="3278180"/>
            <a:ext cx="12858044" cy="0"/>
          </a:xfrm>
          <a:prstGeom prst="line">
            <a:avLst/>
          </a:prstGeom>
          <a:ln w="12700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15"/>
          <p:cNvSpPr txBox="1"/>
          <p:nvPr/>
        </p:nvSpPr>
        <p:spPr>
          <a:xfrm>
            <a:off x="171716" y="9954300"/>
            <a:ext cx="2709932" cy="83885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请替换文字内容，点击添加相关标题文字，修改文字内容，也可以直接复制你的内容到此。请替换文字内容，点击添加相关标题文字，修改文字内容，也可以直接复制你的内容到此。</a:t>
            </a:r>
          </a:p>
        </p:txBody>
      </p:sp>
      <p:sp>
        <p:nvSpPr>
          <p:cNvPr id="15" name="标题 1"/>
          <p:cNvSpPr txBox="1"/>
          <p:nvPr/>
        </p:nvSpPr>
        <p:spPr>
          <a:xfrm>
            <a:off x="906977" y="267494"/>
            <a:ext cx="4514286" cy="35832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200" b="0" i="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Arial" panose="020B0604020202020204" pitchFamily="34" charset="0"/>
                <a:sym typeface="Arial" panose="020B0604020202020204" pitchFamily="34" charset="0"/>
              </a:rPr>
              <a:t>创建角色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43" y="1012456"/>
            <a:ext cx="9626854" cy="588402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335572" y="2539516"/>
            <a:ext cx="19264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、角色主要按系统中使用功能模块进行，使用相同功能模块的人员可以使用一个角色。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、一个操作员可以具备多个角色。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439_3*i*1"/>
  <p:tag name="KSO_WM_TEMPLATE_CATEGORY" val="diagram"/>
  <p:tag name="KSO_WM_TEMPLATE_INDEX" val="160439"/>
  <p:tag name="KSO_WM_UNIT_INDEX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439"/>
  <p:tag name="KSO_WM_UNIT_TYPE" val="l_i"/>
  <p:tag name="KSO_WM_UNIT_INDEX" val="1_20"/>
  <p:tag name="KSO_WM_UNIT_ID" val="diagram160439_3*l_i*1_20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439"/>
  <p:tag name="KSO_WM_UNIT_TYPE" val="l_i"/>
  <p:tag name="KSO_WM_UNIT_INDEX" val="1_11"/>
  <p:tag name="KSO_WM_UNIT_ID" val="diagram160439_3*l_i*1_1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439"/>
  <p:tag name="KSO_WM_UNIT_TYPE" val="l_h_f"/>
  <p:tag name="KSO_WM_UNIT_INDEX" val="1_2_1"/>
  <p:tag name="KSO_WM_UNIT_ID" val="diagram160439_3*l_h_f*1_2_1"/>
  <p:tag name="KSO_WM_UNIT_CLEAR" val="1"/>
  <p:tag name="KSO_WM_UNIT_LAYERLEVEL" val="1_1_1"/>
  <p:tag name="KSO_WM_UNIT_VALUE" val="16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TAG_VERSION" val="1.0"/>
  <p:tag name="KSO_WM_DIAGRAM_GROUP_CODE" val="l1-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439"/>
  <p:tag name="KSO_WM_UNIT_TYPE" val="l_i"/>
  <p:tag name="KSO_WM_UNIT_INDEX" val="1_12"/>
  <p:tag name="KSO_WM_UNIT_ID" val="diagram160439_3*l_i*1_12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439"/>
  <p:tag name="KSO_WM_UNIT_TYPE" val="l_i"/>
  <p:tag name="KSO_WM_UNIT_INDEX" val="1_13"/>
  <p:tag name="KSO_WM_UNIT_ID" val="diagram160439_3*l_i*1_13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439"/>
  <p:tag name="KSO_WM_UNIT_TYPE" val="l_i"/>
  <p:tag name="KSO_WM_UNIT_INDEX" val="1_14"/>
  <p:tag name="KSO_WM_UNIT_ID" val="diagram160439_3*l_i*1_14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439"/>
  <p:tag name="KSO_WM_UNIT_TYPE" val="l_i"/>
  <p:tag name="KSO_WM_UNIT_INDEX" val="1_15"/>
  <p:tag name="KSO_WM_UNIT_ID" val="diagram160439_3*l_i*1_15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439"/>
  <p:tag name="KSO_WM_UNIT_TYPE" val="l_i"/>
  <p:tag name="KSO_WM_UNIT_INDEX" val="1_6"/>
  <p:tag name="KSO_WM_UNIT_ID" val="diagram160439_3*l_i*1_6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439"/>
  <p:tag name="KSO_WM_UNIT_TYPE" val="l_h_f"/>
  <p:tag name="KSO_WM_UNIT_INDEX" val="1_3_1"/>
  <p:tag name="KSO_WM_UNIT_ID" val="diagram160439_3*l_h_f*1_3_1"/>
  <p:tag name="KSO_WM_UNIT_CLEAR" val="1"/>
  <p:tag name="KSO_WM_UNIT_LAYERLEVEL" val="1_1_1"/>
  <p:tag name="KSO_WM_UNIT_VALUE" val="16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TAG_VERSION" val="1.0"/>
  <p:tag name="KSO_WM_DIAGRAM_GROUP_CODE" val="l1-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439"/>
  <p:tag name="KSO_WM_UNIT_TYPE" val="l_i"/>
  <p:tag name="KSO_WM_UNIT_INDEX" val="1_7"/>
  <p:tag name="KSO_WM_UNIT_ID" val="diagram160439_3*l_i*1_7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439_3*i*14"/>
  <p:tag name="KSO_WM_TEMPLATE_CATEGORY" val="diagram"/>
  <p:tag name="KSO_WM_TEMPLATE_INDEX" val="160439"/>
  <p:tag name="KSO_WM_UNIT_INDEX" val="1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439"/>
  <p:tag name="KSO_WM_UNIT_TYPE" val="l_i"/>
  <p:tag name="KSO_WM_UNIT_INDEX" val="1_8"/>
  <p:tag name="KSO_WM_UNIT_ID" val="diagram160439_3*l_i*1_8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439"/>
  <p:tag name="KSO_WM_UNIT_TYPE" val="l_i"/>
  <p:tag name="KSO_WM_UNIT_INDEX" val="1_9"/>
  <p:tag name="KSO_WM_UNIT_ID" val="diagram160439_3*l_i*1_9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439"/>
  <p:tag name="KSO_WM_UNIT_TYPE" val="l_i"/>
  <p:tag name="KSO_WM_UNIT_INDEX" val="1_10"/>
  <p:tag name="KSO_WM_UNIT_ID" val="diagram160439_3*l_i*1_10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439"/>
  <p:tag name="KSO_WM_UNIT_TYPE" val="l_i"/>
  <p:tag name="KSO_WM_UNIT_INDEX" val="1_1"/>
  <p:tag name="KSO_WM_UNIT_ID" val="diagram160439_3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439"/>
  <p:tag name="KSO_WM_UNIT_TYPE" val="l_h_f"/>
  <p:tag name="KSO_WM_UNIT_INDEX" val="1_1_1"/>
  <p:tag name="KSO_WM_UNIT_ID" val="diagram160439_3*l_h_f*1_1_1"/>
  <p:tag name="KSO_WM_UNIT_CLEAR" val="1"/>
  <p:tag name="KSO_WM_UNIT_LAYERLEVEL" val="1_1_1"/>
  <p:tag name="KSO_WM_UNIT_VALUE" val="16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TAG_VERSION" val="1.0"/>
  <p:tag name="KSO_WM_DIAGRAM_GROUP_CODE" val="l1-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439"/>
  <p:tag name="KSO_WM_UNIT_TYPE" val="l_i"/>
  <p:tag name="KSO_WM_UNIT_INDEX" val="1_2"/>
  <p:tag name="KSO_WM_UNIT_ID" val="diagram160439_3*l_i*1_2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439"/>
  <p:tag name="KSO_WM_UNIT_TYPE" val="l_i"/>
  <p:tag name="KSO_WM_UNIT_INDEX" val="1_3"/>
  <p:tag name="KSO_WM_UNIT_ID" val="diagram160439_3*l_i*1_3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439"/>
  <p:tag name="KSO_WM_UNIT_TYPE" val="l_i"/>
  <p:tag name="KSO_WM_UNIT_INDEX" val="1_4"/>
  <p:tag name="KSO_WM_UNIT_ID" val="diagram160439_3*l_i*1_4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439"/>
  <p:tag name="KSO_WM_UNIT_TYPE" val="l_i"/>
  <p:tag name="KSO_WM_UNIT_INDEX" val="1_5"/>
  <p:tag name="KSO_WM_UNIT_ID" val="diagram160439_3*l_i*1_5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439_3*i*27"/>
  <p:tag name="KSO_WM_TEMPLATE_CATEGORY" val="diagram"/>
  <p:tag name="KSO_WM_TEMPLATE_INDEX" val="160439"/>
  <p:tag name="KSO_WM_UNIT_INDEX" val="2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439_3*i*40"/>
  <p:tag name="KSO_WM_TEMPLATE_CATEGORY" val="diagram"/>
  <p:tag name="KSO_WM_TEMPLATE_INDEX" val="160439"/>
  <p:tag name="KSO_WM_UNIT_INDEX" val="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439"/>
  <p:tag name="KSO_WM_UNIT_TYPE" val="l_i"/>
  <p:tag name="KSO_WM_UNIT_INDEX" val="1_16"/>
  <p:tag name="KSO_WM_UNIT_ID" val="diagram160439_3*l_i*1_16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439"/>
  <p:tag name="KSO_WM_UNIT_TYPE" val="l_h_f"/>
  <p:tag name="KSO_WM_UNIT_INDEX" val="1_4_1"/>
  <p:tag name="KSO_WM_UNIT_ID" val="diagram160439_3*l_h_f*1_4_1"/>
  <p:tag name="KSO_WM_UNIT_CLEAR" val="1"/>
  <p:tag name="KSO_WM_UNIT_LAYERLEVEL" val="1_1_1"/>
  <p:tag name="KSO_WM_UNIT_VALUE" val="16"/>
  <p:tag name="KSO_WM_UNIT_HIGHLIGHT" val="0"/>
  <p:tag name="KSO_WM_UNIT_COMPATIBLE" val="0"/>
  <p:tag name="KSO_WM_BEAUTIFY_FLAG" val="#wm#"/>
  <p:tag name="KSO_WM_UNIT_PRESET_TEXT_INDEX" val="4"/>
  <p:tag name="KSO_WM_UNIT_PRESET_TEXT_LEN" val="26"/>
  <p:tag name="KSO_WM_TAG_VERSION" val="1.0"/>
  <p:tag name="KSO_WM_DIAGRAM_GROUP_CODE" val="l1-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439"/>
  <p:tag name="KSO_WM_UNIT_TYPE" val="l_i"/>
  <p:tag name="KSO_WM_UNIT_INDEX" val="1_17"/>
  <p:tag name="KSO_WM_UNIT_ID" val="diagram160439_3*l_i*1_17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439"/>
  <p:tag name="KSO_WM_UNIT_TYPE" val="l_i"/>
  <p:tag name="KSO_WM_UNIT_INDEX" val="1_18"/>
  <p:tag name="KSO_WM_UNIT_ID" val="diagram160439_3*l_i*1_18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439"/>
  <p:tag name="KSO_WM_UNIT_TYPE" val="l_i"/>
  <p:tag name="KSO_WM_UNIT_INDEX" val="1_19"/>
  <p:tag name="KSO_WM_UNIT_ID" val="diagram160439_3*l_i*1_19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heme/theme1.xml><?xml version="1.0" encoding="utf-8"?>
<a:theme xmlns:a="http://schemas.openxmlformats.org/drawingml/2006/main" name="1_自定义设计方案">
  <a:themeElements>
    <a:clrScheme name="自定义 6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06A36"/>
      </a:accent1>
      <a:accent2>
        <a:srgbClr val="106A36"/>
      </a:accent2>
      <a:accent3>
        <a:srgbClr val="106A36"/>
      </a:accent3>
      <a:accent4>
        <a:srgbClr val="106A36"/>
      </a:accent4>
      <a:accent5>
        <a:srgbClr val="106A36"/>
      </a:accent5>
      <a:accent6>
        <a:srgbClr val="106A36"/>
      </a:accent6>
      <a:hlink>
        <a:srgbClr val="106A36"/>
      </a:hlink>
      <a:folHlink>
        <a:srgbClr val="106A3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1513</Words>
  <Application>Microsoft Office PowerPoint</Application>
  <PresentationFormat>自定义</PresentationFormat>
  <Paragraphs>238</Paragraphs>
  <Slides>35</Slides>
  <Notes>35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方正正准黑简体</vt:lpstr>
      <vt:lpstr>黑体</vt:lpstr>
      <vt:lpstr>宋体</vt:lpstr>
      <vt:lpstr>微软雅黑</vt:lpstr>
      <vt:lpstr>Agency FB</vt:lpstr>
      <vt:lpstr>Arial</vt:lpstr>
      <vt:lpstr>Calibri</vt:lpstr>
      <vt:lpstr>Calibri Light</vt:lpstr>
      <vt:lpstr>1_自定义设计方案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128</dc:title>
  <dc:creator/>
  <cp:lastModifiedBy/>
  <cp:revision>7</cp:revision>
  <dcterms:created xsi:type="dcterms:W3CDTF">2017-02-21T03:12:00Z</dcterms:created>
  <dcterms:modified xsi:type="dcterms:W3CDTF">2019-08-19T13:10:57Z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2052-11.1.0.8806</vt:lpwstr>
  </property>
</Properties>
</file>