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0" y="-256"/>
      </p:cViewPr>
      <p:guideLst>
        <p:guide orient="horz" pos="21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93F5-58E4-9A4C-A1CE-E2E4965D4E1F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647-1BC9-C547-A2E8-179477FBD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90796" y="818137"/>
            <a:ext cx="2838286" cy="5232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178" y="6273010"/>
            <a:ext cx="41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Guest Machine State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7342" y="1001301"/>
            <a:ext cx="1887595" cy="411118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1609" y="5313955"/>
            <a:ext cx="13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RAM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537343" y="1294365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7343" y="1575218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7343" y="1856071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7343" y="2112504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470" y="925032"/>
            <a:ext cx="188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Load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1609" y="1205885"/>
            <a:ext cx="116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Add 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471" y="1486738"/>
            <a:ext cx="15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Store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53" name="Straight Arrow Connector 20"/>
          <p:cNvCxnSpPr>
            <a:stCxn id="51" idx="3"/>
            <a:endCxn id="54" idx="1"/>
          </p:cNvCxnSpPr>
          <p:nvPr/>
        </p:nvCxnSpPr>
        <p:spPr>
          <a:xfrm>
            <a:off x="1945800" y="1390551"/>
            <a:ext cx="1509846" cy="280853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55646" y="1486738"/>
            <a:ext cx="21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Guest Instructions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350078" y="865585"/>
            <a:ext cx="2836727" cy="481770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2175" y="2122356"/>
            <a:ext cx="235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Instruction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Analyzer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57" name="Straight Arrow Connector 31"/>
          <p:cNvCxnSpPr/>
          <p:nvPr/>
        </p:nvCxnSpPr>
        <p:spPr>
          <a:xfrm>
            <a:off x="5333624" y="1690906"/>
            <a:ext cx="1016454" cy="8628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904021" y="3723535"/>
            <a:ext cx="1343871" cy="7310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hing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79" name="Straight Arrow Connector 78"/>
          <p:cNvCxnSpPr>
            <a:stCxn id="58" idx="3"/>
            <a:endCxn id="84" idx="2"/>
          </p:cNvCxnSpPr>
          <p:nvPr/>
        </p:nvCxnSpPr>
        <p:spPr>
          <a:xfrm flipV="1">
            <a:off x="8247892" y="3362974"/>
            <a:ext cx="1829526" cy="72610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8"/>
          <p:cNvCxnSpPr/>
          <p:nvPr/>
        </p:nvCxnSpPr>
        <p:spPr>
          <a:xfrm>
            <a:off x="6350078" y="2553805"/>
            <a:ext cx="553943" cy="15352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0077418" y="2768687"/>
            <a:ext cx="2234308" cy="118857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TCG Ops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86" name="Straight Arrow Connector 78"/>
          <p:cNvCxnSpPr/>
          <p:nvPr/>
        </p:nvCxnSpPr>
        <p:spPr>
          <a:xfrm flipV="1">
            <a:off x="12311728" y="2728989"/>
            <a:ext cx="1609547" cy="63398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913953" y="959381"/>
            <a:ext cx="3527854" cy="175975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Backend Translator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94" name="Straight Arrow Connector 78"/>
          <p:cNvCxnSpPr/>
          <p:nvPr/>
        </p:nvCxnSpPr>
        <p:spPr>
          <a:xfrm>
            <a:off x="16444375" y="1867581"/>
            <a:ext cx="1364103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08478" y="1695615"/>
            <a:ext cx="17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Host Instructions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1123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Surenkumar Nihalani</dc:creator>
  <cp:lastModifiedBy>Surenkumar Nihalani</cp:lastModifiedBy>
  <cp:revision>55</cp:revision>
  <dcterms:created xsi:type="dcterms:W3CDTF">2011-12-17T18:17:26Z</dcterms:created>
  <dcterms:modified xsi:type="dcterms:W3CDTF">2011-12-17T18:50:24Z</dcterms:modified>
</cp:coreProperties>
</file>