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4" y="-600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5796-3558-9C49-A4F9-0FE641C38B5D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240" y="561707"/>
            <a:ext cx="2969592" cy="5006508"/>
          </a:xfrm>
          <a:prstGeom prst="rect">
            <a:avLst/>
          </a:prstGeom>
          <a:noFill/>
          <a:ln w="38100" cmpd="sng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590" y="2625568"/>
            <a:ext cx="170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Guest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Operating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System State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73832" y="1657515"/>
            <a:ext cx="16515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004241" y="1355420"/>
            <a:ext cx="296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04240" y="1856071"/>
            <a:ext cx="2969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5366" y="955867"/>
            <a:ext cx="1797922" cy="1507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1779" y="1472849"/>
            <a:ext cx="251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Translator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19963" y="596660"/>
            <a:ext cx="2494249" cy="2404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81047" y="1626156"/>
            <a:ext cx="10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TCG Ops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0" name="Straight Arrow Connector 29"/>
          <p:cNvCxnSpPr>
            <a:stCxn id="21" idx="7"/>
          </p:cNvCxnSpPr>
          <p:nvPr/>
        </p:nvCxnSpPr>
        <p:spPr>
          <a:xfrm flipV="1">
            <a:off x="9159988" y="561707"/>
            <a:ext cx="545529" cy="614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</p:cNvCxnSpPr>
          <p:nvPr/>
        </p:nvCxnSpPr>
        <p:spPr>
          <a:xfrm>
            <a:off x="9159988" y="2242760"/>
            <a:ext cx="545529" cy="758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871843" y="3763178"/>
            <a:ext cx="2190489" cy="1748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stCxn id="27" idx="2"/>
            <a:endCxn id="43" idx="0"/>
          </p:cNvCxnSpPr>
          <p:nvPr/>
        </p:nvCxnSpPr>
        <p:spPr>
          <a:xfrm>
            <a:off x="10967088" y="3001281"/>
            <a:ext cx="0" cy="7618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39847" y="4480961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Translation Cache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7663" y="596660"/>
            <a:ext cx="1411141" cy="75876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PC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>
            <a:off x="1818804" y="976040"/>
            <a:ext cx="1185436" cy="650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8024" y="1458872"/>
            <a:ext cx="21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An Instruction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033017" y="596660"/>
            <a:ext cx="3167228" cy="483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5400000" flipH="1" flipV="1">
            <a:off x="11939782" y="2586106"/>
            <a:ext cx="2215784" cy="1970684"/>
          </a:xfrm>
          <a:prstGeom prst="curvedConnector3">
            <a:avLst>
              <a:gd name="adj1" fmla="val 9741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832664" y="5583895"/>
            <a:ext cx="121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op-</a:t>
            </a:r>
            <a:r>
              <a:rPr lang="en-US" dirty="0" err="1" smtClean="0">
                <a:latin typeface="Times"/>
                <a:cs typeface="Times"/>
              </a:rPr>
              <a:t>helper.c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033016" y="1995487"/>
            <a:ext cx="376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 foo();</a:t>
            </a: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</a:t>
            </a:r>
            <a:r>
              <a:rPr lang="en-US" dirty="0" err="1" smtClean="0">
                <a:latin typeface="Courier"/>
                <a:cs typeface="Courier"/>
              </a:rPr>
              <a:t>instruction_cb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r>
              <a:rPr lang="en-US" dirty="0" smtClean="0">
                <a:latin typeface="Courier"/>
                <a:cs typeface="Courier"/>
              </a:rPr>
              <a:t>void bar();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5400000">
            <a:off x="12038972" y="2486916"/>
            <a:ext cx="2017405" cy="1970684"/>
          </a:xfrm>
          <a:prstGeom prst="curvedConnector3">
            <a:avLst>
              <a:gd name="adj1" fmla="val 9896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3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Surenkumar Nihalani</dc:creator>
  <cp:lastModifiedBy>Surenkumar Nihalani</cp:lastModifiedBy>
  <cp:revision>44</cp:revision>
  <dcterms:created xsi:type="dcterms:W3CDTF">2011-12-17T04:31:35Z</dcterms:created>
  <dcterms:modified xsi:type="dcterms:W3CDTF">2011-12-17T05:31:13Z</dcterms:modified>
</cp:coreProperties>
</file>