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4" y="-600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5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240" y="561707"/>
            <a:ext cx="2969592" cy="5006508"/>
          </a:xfrm>
          <a:prstGeom prst="rect">
            <a:avLst/>
          </a:prstGeom>
          <a:noFill/>
          <a:ln w="38100" cmpd="sng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590" y="2625568"/>
            <a:ext cx="1703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Guest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Operating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System State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73832" y="1657515"/>
            <a:ext cx="16515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004241" y="1355420"/>
            <a:ext cx="296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04240" y="1856071"/>
            <a:ext cx="2969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5366" y="955867"/>
            <a:ext cx="1797922" cy="1507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1779" y="1472849"/>
            <a:ext cx="251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Translator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19963" y="596660"/>
            <a:ext cx="2494249" cy="2404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81047" y="1626156"/>
            <a:ext cx="10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TCG Ops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0" name="Straight Arrow Connector 29"/>
          <p:cNvCxnSpPr>
            <a:stCxn id="21" idx="7"/>
          </p:cNvCxnSpPr>
          <p:nvPr/>
        </p:nvCxnSpPr>
        <p:spPr>
          <a:xfrm flipV="1">
            <a:off x="9159988" y="561707"/>
            <a:ext cx="545529" cy="614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5"/>
          </p:cNvCxnSpPr>
          <p:nvPr/>
        </p:nvCxnSpPr>
        <p:spPr>
          <a:xfrm>
            <a:off x="9159988" y="2242760"/>
            <a:ext cx="545529" cy="7585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871843" y="3763178"/>
            <a:ext cx="2190489" cy="1748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stCxn id="27" idx="2"/>
            <a:endCxn id="43" idx="0"/>
          </p:cNvCxnSpPr>
          <p:nvPr/>
        </p:nvCxnSpPr>
        <p:spPr>
          <a:xfrm>
            <a:off x="10967088" y="3001281"/>
            <a:ext cx="0" cy="7618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39847" y="4480961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Translation Cache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7663" y="596660"/>
            <a:ext cx="1411141" cy="75876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PC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63" name="Straight Arrow Connector 62"/>
          <p:cNvCxnSpPr>
            <a:stCxn id="60" idx="3"/>
          </p:cNvCxnSpPr>
          <p:nvPr/>
        </p:nvCxnSpPr>
        <p:spPr>
          <a:xfrm>
            <a:off x="1818804" y="976040"/>
            <a:ext cx="1185436" cy="650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88024" y="1458872"/>
            <a:ext cx="21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An Instruction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4033017" y="596660"/>
            <a:ext cx="3167228" cy="483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5400000" flipH="1" flipV="1">
            <a:off x="11939782" y="2586106"/>
            <a:ext cx="2215784" cy="1970684"/>
          </a:xfrm>
          <a:prstGeom prst="curvedConnector3">
            <a:avLst>
              <a:gd name="adj1" fmla="val 9741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832664" y="5583895"/>
            <a:ext cx="121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op-</a:t>
            </a:r>
            <a:r>
              <a:rPr lang="en-US" dirty="0" err="1" smtClean="0">
                <a:latin typeface="Times"/>
                <a:cs typeface="Times"/>
              </a:rPr>
              <a:t>helper.c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033016" y="1995487"/>
            <a:ext cx="376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 foo();</a:t>
            </a:r>
          </a:p>
          <a:p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 smtClean="0">
                <a:latin typeface="Courier"/>
                <a:cs typeface="Courier"/>
              </a:rPr>
              <a:t>oid </a:t>
            </a:r>
            <a:r>
              <a:rPr lang="en-US" dirty="0" err="1" smtClean="0">
                <a:latin typeface="Courier"/>
                <a:cs typeface="Courier"/>
              </a:rPr>
              <a:t>instruction_cb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r>
              <a:rPr lang="en-US" dirty="0" smtClean="0">
                <a:latin typeface="Courier"/>
                <a:cs typeface="Courier"/>
              </a:rPr>
              <a:t>void bar();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5400000">
            <a:off x="12038972" y="2486916"/>
            <a:ext cx="2017405" cy="1970684"/>
          </a:xfrm>
          <a:prstGeom prst="curvedConnector3">
            <a:avLst>
              <a:gd name="adj1" fmla="val 9896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3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156" y="954688"/>
            <a:ext cx="7081394" cy="2978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2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796" y="818137"/>
            <a:ext cx="2838286" cy="5232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45622" y="6273010"/>
            <a:ext cx="41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Guest Machine State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342" y="1001301"/>
            <a:ext cx="1887595" cy="271870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700" y="3756221"/>
            <a:ext cx="13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RAM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7343" y="1294365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7343" y="1575218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7343" y="1856071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7343" y="2112504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470" y="925032"/>
            <a:ext cx="188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Load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609" y="1205885"/>
            <a:ext cx="116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Add 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471" y="1486738"/>
            <a:ext cx="15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Store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2151" y="448805"/>
            <a:ext cx="21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Guest Instructions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00326" y="1077792"/>
            <a:ext cx="3291524" cy="481770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665" y="1793479"/>
            <a:ext cx="235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Instruction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Analyzer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24" name="Straight Arrow Connector 78"/>
          <p:cNvCxnSpPr>
            <a:stCxn id="75" idx="3"/>
            <a:endCxn id="25" idx="2"/>
          </p:cNvCxnSpPr>
          <p:nvPr/>
        </p:nvCxnSpPr>
        <p:spPr>
          <a:xfrm flipV="1">
            <a:off x="8937229" y="3546044"/>
            <a:ext cx="886914" cy="21017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824143" y="2666166"/>
            <a:ext cx="3527854" cy="175975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QEMU Backend 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Translator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6" name="Straight Arrow Connector 78"/>
          <p:cNvCxnSpPr>
            <a:stCxn id="25" idx="6"/>
            <a:endCxn id="27" idx="1"/>
          </p:cNvCxnSpPr>
          <p:nvPr/>
        </p:nvCxnSpPr>
        <p:spPr>
          <a:xfrm flipV="1">
            <a:off x="13351997" y="1486738"/>
            <a:ext cx="588053" cy="205930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40050" y="1302072"/>
            <a:ext cx="23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Host </a:t>
            </a:r>
            <a:r>
              <a:rPr lang="en-US" i="1" dirty="0" smtClean="0">
                <a:latin typeface="Times"/>
                <a:cs typeface="Times"/>
              </a:rPr>
              <a:t>Machine Code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96" idx="2"/>
          </p:cNvCxnSpPr>
          <p:nvPr/>
        </p:nvCxnSpPr>
        <p:spPr>
          <a:xfrm flipV="1">
            <a:off x="4070551" y="3220373"/>
            <a:ext cx="540514" cy="334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02" idx="2"/>
          </p:cNvCxnSpPr>
          <p:nvPr/>
        </p:nvCxnSpPr>
        <p:spPr>
          <a:xfrm>
            <a:off x="4070551" y="3575181"/>
            <a:ext cx="141114" cy="90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2"/>
          </p:cNvCxnSpPr>
          <p:nvPr/>
        </p:nvCxnSpPr>
        <p:spPr>
          <a:xfrm rot="5400000">
            <a:off x="2962286" y="1926402"/>
            <a:ext cx="2757044" cy="5405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2" idx="6"/>
            <a:endCxn id="75" idx="1"/>
          </p:cNvCxnSpPr>
          <p:nvPr/>
        </p:nvCxnSpPr>
        <p:spPr>
          <a:xfrm flipV="1">
            <a:off x="6564707" y="3756221"/>
            <a:ext cx="1353363" cy="725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6" idx="6"/>
            <a:endCxn id="75" idx="1"/>
          </p:cNvCxnSpPr>
          <p:nvPr/>
        </p:nvCxnSpPr>
        <p:spPr>
          <a:xfrm>
            <a:off x="6299327" y="3220373"/>
            <a:ext cx="1618743" cy="535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6" idx="1"/>
            <a:endCxn id="12" idx="3"/>
          </p:cNvCxnSpPr>
          <p:nvPr/>
        </p:nvCxnSpPr>
        <p:spPr>
          <a:xfrm flipH="1">
            <a:off x="2589065" y="633471"/>
            <a:ext cx="953086" cy="4762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18070" y="3571555"/>
            <a:ext cx="101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TCG OPs</a:t>
            </a:r>
            <a:endParaRPr lang="en-US" i="1" dirty="0"/>
          </a:p>
        </p:txBody>
      </p:sp>
      <p:sp>
        <p:nvSpPr>
          <p:cNvPr id="96" name="Oval 95"/>
          <p:cNvSpPr/>
          <p:nvPr/>
        </p:nvSpPr>
        <p:spPr>
          <a:xfrm>
            <a:off x="4611065" y="2720735"/>
            <a:ext cx="1688262" cy="999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QEMU frontend translator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211665" y="3948606"/>
            <a:ext cx="2353042" cy="10662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Chad’s instrumentation code generator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32" name="Bent Arrow 131"/>
          <p:cNvSpPr/>
          <p:nvPr/>
        </p:nvSpPr>
        <p:spPr>
          <a:xfrm rot="10800000">
            <a:off x="3229072" y="4425922"/>
            <a:ext cx="12051475" cy="2387851"/>
          </a:xfrm>
          <a:prstGeom prst="bentArrow">
            <a:avLst>
              <a:gd name="adj1" fmla="val 27042"/>
              <a:gd name="adj2" fmla="val 18949"/>
              <a:gd name="adj3" fmla="val 25000"/>
              <a:gd name="adj4" fmla="val 88521"/>
            </a:avLst>
          </a:prstGeom>
          <a:noFill/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820517" y="6162204"/>
            <a:ext cx="37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Advance state of the guest machine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14315245" y="2853743"/>
            <a:ext cx="1662011" cy="1271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27" idx="2"/>
            <a:endCxn id="139" idx="0"/>
          </p:cNvCxnSpPr>
          <p:nvPr/>
        </p:nvCxnSpPr>
        <p:spPr>
          <a:xfrm>
            <a:off x="15099767" y="1671404"/>
            <a:ext cx="46484" cy="1182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Bent Arrow 143"/>
          <p:cNvSpPr/>
          <p:nvPr/>
        </p:nvSpPr>
        <p:spPr>
          <a:xfrm rot="5400000" flipH="1">
            <a:off x="15276759" y="1497338"/>
            <a:ext cx="3304773" cy="1577037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6500553" y="2074404"/>
            <a:ext cx="150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Makes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7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66</Words>
  <Application>Microsoft Macintosh PowerPoint</Application>
  <PresentationFormat>Custom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Surenkumar Nihalani</dc:creator>
  <cp:lastModifiedBy>Surenkumar Nihalani</cp:lastModifiedBy>
  <cp:revision>52</cp:revision>
  <dcterms:created xsi:type="dcterms:W3CDTF">2011-12-17T04:31:35Z</dcterms:created>
  <dcterms:modified xsi:type="dcterms:W3CDTF">2011-12-18T00:21:17Z</dcterms:modified>
</cp:coreProperties>
</file>