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0" y="-520"/>
      </p:cViewPr>
      <p:guideLst>
        <p:guide orient="horz"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6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4639"/>
            <a:ext cx="4114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1203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5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5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5796-3558-9C49-A4F9-0FE641C38B5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22E2-4597-A242-88FF-B32310DE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240" y="561707"/>
            <a:ext cx="2969592" cy="5006508"/>
          </a:xfrm>
          <a:prstGeom prst="rect">
            <a:avLst/>
          </a:prstGeom>
          <a:noFill/>
          <a:ln w="38100" cmpd="sng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590" y="2625568"/>
            <a:ext cx="1703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Guest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Operating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System State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73832" y="1657515"/>
            <a:ext cx="16515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004241" y="1355420"/>
            <a:ext cx="2969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04240" y="1856071"/>
            <a:ext cx="2969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5366" y="955867"/>
            <a:ext cx="1797922" cy="1507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1779" y="1472849"/>
            <a:ext cx="251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Translator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19963" y="596660"/>
            <a:ext cx="2494249" cy="2404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81047" y="1626156"/>
            <a:ext cx="107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TCG Ops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0" name="Straight Arrow Connector 29"/>
          <p:cNvCxnSpPr>
            <a:stCxn id="21" idx="7"/>
          </p:cNvCxnSpPr>
          <p:nvPr/>
        </p:nvCxnSpPr>
        <p:spPr>
          <a:xfrm flipV="1">
            <a:off x="9159988" y="561707"/>
            <a:ext cx="545529" cy="614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5"/>
          </p:cNvCxnSpPr>
          <p:nvPr/>
        </p:nvCxnSpPr>
        <p:spPr>
          <a:xfrm>
            <a:off x="9159988" y="2242760"/>
            <a:ext cx="545529" cy="7585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871843" y="3763178"/>
            <a:ext cx="2190489" cy="1748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stCxn id="27" idx="2"/>
            <a:endCxn id="43" idx="0"/>
          </p:cNvCxnSpPr>
          <p:nvPr/>
        </p:nvCxnSpPr>
        <p:spPr>
          <a:xfrm>
            <a:off x="10967088" y="3001281"/>
            <a:ext cx="0" cy="7618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39847" y="4480961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Translation Cache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7663" y="596660"/>
            <a:ext cx="1411141" cy="75876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PC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63" name="Straight Arrow Connector 62"/>
          <p:cNvCxnSpPr>
            <a:stCxn id="60" idx="3"/>
          </p:cNvCxnSpPr>
          <p:nvPr/>
        </p:nvCxnSpPr>
        <p:spPr>
          <a:xfrm>
            <a:off x="1818804" y="976040"/>
            <a:ext cx="1185436" cy="650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88024" y="1458872"/>
            <a:ext cx="21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An Instruction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4033017" y="596660"/>
            <a:ext cx="3167228" cy="4830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5400000" flipH="1" flipV="1">
            <a:off x="11939782" y="2586106"/>
            <a:ext cx="2215784" cy="1970684"/>
          </a:xfrm>
          <a:prstGeom prst="curvedConnector3">
            <a:avLst>
              <a:gd name="adj1" fmla="val 9741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4832664" y="5583895"/>
            <a:ext cx="121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op-</a:t>
            </a:r>
            <a:r>
              <a:rPr lang="en-US" dirty="0" err="1" smtClean="0">
                <a:latin typeface="Times"/>
                <a:cs typeface="Times"/>
              </a:rPr>
              <a:t>helper.c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033016" y="1995487"/>
            <a:ext cx="3763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 foo();</a:t>
            </a:r>
          </a:p>
          <a:p>
            <a:r>
              <a:rPr lang="en-US" dirty="0">
                <a:latin typeface="Courier"/>
                <a:cs typeface="Courier"/>
              </a:rPr>
              <a:t>v</a:t>
            </a:r>
            <a:r>
              <a:rPr lang="en-US" dirty="0" smtClean="0">
                <a:latin typeface="Courier"/>
                <a:cs typeface="Courier"/>
              </a:rPr>
              <a:t>oid </a:t>
            </a:r>
            <a:r>
              <a:rPr lang="en-US" dirty="0" err="1" smtClean="0">
                <a:latin typeface="Courier"/>
                <a:cs typeface="Courier"/>
              </a:rPr>
              <a:t>instruction_cb</a:t>
            </a:r>
            <a:r>
              <a:rPr lang="en-US" dirty="0" smtClean="0">
                <a:latin typeface="Courier"/>
                <a:cs typeface="Courier"/>
              </a:rPr>
              <a:t>();</a:t>
            </a:r>
          </a:p>
          <a:p>
            <a:r>
              <a:rPr lang="en-US" dirty="0" smtClean="0">
                <a:latin typeface="Courier"/>
                <a:cs typeface="Courier"/>
              </a:rPr>
              <a:t>void bar();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5400000">
            <a:off x="12038972" y="2486916"/>
            <a:ext cx="2017405" cy="1970684"/>
          </a:xfrm>
          <a:prstGeom prst="curvedConnector3">
            <a:avLst>
              <a:gd name="adj1" fmla="val 9896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3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156" y="954688"/>
            <a:ext cx="7081394" cy="2978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22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796" y="818137"/>
            <a:ext cx="2838286" cy="5232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78" y="6273010"/>
            <a:ext cx="418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Guest Machine State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7342" y="1001301"/>
            <a:ext cx="1887595" cy="411118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609" y="5313955"/>
            <a:ext cx="139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RAM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7343" y="1294365"/>
            <a:ext cx="18875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7343" y="1575218"/>
            <a:ext cx="18875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7343" y="1856071"/>
            <a:ext cx="18875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7343" y="2112504"/>
            <a:ext cx="188759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470" y="925032"/>
            <a:ext cx="188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Load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609" y="1205885"/>
            <a:ext cx="116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Add 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471" y="1486738"/>
            <a:ext cx="15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Store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5" name="Straight Arrow Connector 20"/>
          <p:cNvCxnSpPr>
            <a:stCxn id="13" idx="3"/>
            <a:endCxn id="16" idx="1"/>
          </p:cNvCxnSpPr>
          <p:nvPr/>
        </p:nvCxnSpPr>
        <p:spPr>
          <a:xfrm>
            <a:off x="1945800" y="1390551"/>
            <a:ext cx="1509846" cy="280853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55646" y="1486738"/>
            <a:ext cx="21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Guest Instructions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50078" y="865585"/>
            <a:ext cx="2836727" cy="481770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02175" y="2122356"/>
            <a:ext cx="235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Instruction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Analyzer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9" name="Straight Arrow Connector 31"/>
          <p:cNvCxnSpPr/>
          <p:nvPr/>
        </p:nvCxnSpPr>
        <p:spPr>
          <a:xfrm>
            <a:off x="5333624" y="1690906"/>
            <a:ext cx="1016454" cy="86289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04021" y="3723535"/>
            <a:ext cx="1343871" cy="7310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/>
                <a:cs typeface="Times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Times"/>
                <a:cs typeface="Times"/>
              </a:rPr>
              <a:t>hing</a:t>
            </a:r>
            <a:endParaRPr lang="en-US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cxnSp>
        <p:nvCxnSpPr>
          <p:cNvPr id="21" name="Straight Arrow Connector 78"/>
          <p:cNvCxnSpPr>
            <a:stCxn id="20" idx="3"/>
            <a:endCxn id="23" idx="2"/>
          </p:cNvCxnSpPr>
          <p:nvPr/>
        </p:nvCxnSpPr>
        <p:spPr>
          <a:xfrm flipV="1">
            <a:off x="8247892" y="3362974"/>
            <a:ext cx="1829526" cy="72610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8"/>
          <p:cNvCxnSpPr/>
          <p:nvPr/>
        </p:nvCxnSpPr>
        <p:spPr>
          <a:xfrm>
            <a:off x="6350078" y="2553805"/>
            <a:ext cx="553943" cy="15352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077418" y="2768687"/>
            <a:ext cx="2234308" cy="118857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TCG Ops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4" name="Straight Arrow Connector 78"/>
          <p:cNvCxnSpPr>
            <a:stCxn id="23" idx="6"/>
            <a:endCxn id="25" idx="2"/>
          </p:cNvCxnSpPr>
          <p:nvPr/>
        </p:nvCxnSpPr>
        <p:spPr>
          <a:xfrm flipV="1">
            <a:off x="12311726" y="3209205"/>
            <a:ext cx="382546" cy="15376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2694272" y="2329327"/>
            <a:ext cx="3527854" cy="175975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Backend Translator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6" name="Straight Arrow Connector 78"/>
          <p:cNvCxnSpPr>
            <a:stCxn id="25" idx="6"/>
            <a:endCxn id="27" idx="1"/>
          </p:cNvCxnSpPr>
          <p:nvPr/>
        </p:nvCxnSpPr>
        <p:spPr>
          <a:xfrm>
            <a:off x="16222126" y="3209205"/>
            <a:ext cx="140306" cy="51433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362432" y="3538869"/>
            <a:ext cx="177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Host Instructions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0157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</Words>
  <Application>Microsoft Macintosh PowerPoint</Application>
  <PresentationFormat>Custom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Surenkumar Nihalani</dc:creator>
  <cp:lastModifiedBy>Surenkumar Nihalani</cp:lastModifiedBy>
  <cp:revision>48</cp:revision>
  <dcterms:created xsi:type="dcterms:W3CDTF">2011-12-17T04:31:35Z</dcterms:created>
  <dcterms:modified xsi:type="dcterms:W3CDTF">2011-12-17T22:26:58Z</dcterms:modified>
</cp:coreProperties>
</file>