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5D30D18-87C5-44AA-A666-593C8A1EFD84}">
  <a:tblStyle styleId="{45D30D18-87C5-44AA-A666-593C8A1EFD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908f55f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908f55f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911b88e7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911b88e7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908f55f9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908f55f9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911b88e7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911b88e7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lambda is a serverless computing service that allows us to run our code without management, however, it cannot read or write files.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911b88e7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911b88e7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</a:rPr>
              <a:t>NGINX is an HTTP server </a:t>
            </a: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that converts those URLs into executed commands or code on the EC2 server.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</a:rPr>
              <a:t>stores and delivers the content for a website – such as text, images, video, and application data – to clients that request it.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911b88e7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911b88e7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911b88e7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911b88e7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911b88e7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911b88e7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8ffe2501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8ffe2501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8ffe2501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8ffe2501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8ffe2501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8ffe2501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8ffe2501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8ffe2501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8ffe2501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8ffe2501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8ffe25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8ffe25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8ffe2501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8ffe2501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Lab Alpha/Beta 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 Richardson &amp; Joshua Patterson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11/20/2019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0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288" y="974301"/>
            <a:ext cx="8369401" cy="39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6675" y="1090700"/>
            <a:ext cx="3430641" cy="381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152475"/>
            <a:ext cx="392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Created using React 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Fetches the GAN’s parameters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3 Parameters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Number of Songs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Genre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Sub-Genre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- Downloads mp3 file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generator.py &lt;num songs&gt; &lt;output filepath&gt; -g &lt;genre&gt; -sg &lt;sub-genre&gt; -fp &lt;generator filepath&gt; generator.py 1 path/to/output -g hip-hop -sg lo-fi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Other possible parameters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9100" y="1636376"/>
            <a:ext cx="4863873" cy="280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/>
          <p:nvPr/>
        </p:nvSpPr>
        <p:spPr>
          <a:xfrm>
            <a:off x="6472975" y="3803150"/>
            <a:ext cx="87300" cy="1308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AWS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149450" y="1278725"/>
            <a:ext cx="4274700" cy="39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order to create a bridge between our python program and a front-end, the program must be invoked via a URL.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need to read/write mp3 files, therefore AWS Lambda wouldn’t be a good fit (Modern Solution).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hosted the p</a:t>
            </a:r>
            <a:r>
              <a:rPr lang="en"/>
              <a:t>ython program on a GPU Powered EC2 Virtual Machine.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Has an IP address,</a:t>
            </a:r>
            <a:r>
              <a:rPr lang="en">
                <a:solidFill>
                  <a:srgbClr val="434343"/>
                </a:solidFill>
              </a:rPr>
              <a:t> </a:t>
            </a:r>
            <a:r>
              <a:rPr lang="en">
                <a:solidFill>
                  <a:srgbClr val="666666"/>
                </a:solidFill>
              </a:rPr>
              <a:t>where </a:t>
            </a:r>
            <a:r>
              <a:rPr lang="en">
                <a:solidFill>
                  <a:srgbClr val="666666"/>
                </a:solidFill>
              </a:rPr>
              <a:t>the React code would just make </a:t>
            </a: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lang="en">
                <a:solidFill>
                  <a:srgbClr val="666666"/>
                </a:solidFill>
              </a:rPr>
              <a:t> calls to it with specific URLs.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4150" y="1803163"/>
            <a:ext cx="4501749" cy="179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Gateway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017725"/>
            <a:ext cx="364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determine these URLs?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-By having Amazon APIGW point to http endpoints on our EC2, our </a:t>
            </a:r>
            <a:r>
              <a:rPr lang="en"/>
              <a:t>React code can send fetch calls to the EC2 our program is stored in.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-We also need </a:t>
            </a:r>
            <a:r>
              <a:rPr i="1" lang="en"/>
              <a:t>nginx </a:t>
            </a:r>
            <a:r>
              <a:rPr lang="en"/>
              <a:t>within the EC2, that converts URLs into executed code on the EC2 server.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7900" y="445013"/>
            <a:ext cx="5227450" cy="213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9350" y="2939012"/>
            <a:ext cx="3850684" cy="1928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Update</a:t>
            </a:r>
            <a:endParaRPr/>
          </a:p>
        </p:txBody>
      </p:sp>
      <p:graphicFrame>
        <p:nvGraphicFramePr>
          <p:cNvPr id="162" name="Google Shape;162;p27"/>
          <p:cNvGraphicFramePr/>
          <p:nvPr/>
        </p:nvGraphicFramePr>
        <p:xfrm>
          <a:off x="496500" y="115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{45D30D18-87C5-44AA-A666-593C8A1EFD84}</a:tableStyleId>
              </a:tblPr>
              <a:tblGrid>
                <a:gridCol w="4032950"/>
                <a:gridCol w="4032950"/>
              </a:tblGrid>
              <a:tr h="176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Accomplishments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Created a GAN </a:t>
                      </a:r>
                      <a:r>
                        <a:rPr lang="en"/>
                        <a:t>that could </a:t>
                      </a:r>
                      <a:r>
                        <a:rPr lang="en"/>
                        <a:t>potentially train and generate models.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Was able to start training for the neural network through AWS.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Planned a UI to connect to the program.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Issues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Memory/GPU Size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Finding the proper components to fetch calls to the EC2.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Producing high quality audio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Producing long segments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76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Plan Forward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Successfully link the GAN to our UI using Amazon Web Service Components.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Implement a Database.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Design combo model with PGGAN and WaveGAN.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Plan a marketing service for our UI (subscription).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Costs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AWS Services</a:t>
                      </a:r>
                      <a:endParaRPr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 GPU</a:t>
                      </a:r>
                      <a:endParaRPr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 Memory</a:t>
                      </a:r>
                      <a:endParaRPr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 Hosting</a:t>
                      </a:r>
                      <a:endParaRPr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 More Training Models</a:t>
                      </a:r>
                      <a:endParaRPr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5468000" y="2270825"/>
            <a:ext cx="2991600" cy="7488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Project Overview/ Justification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017725"/>
            <a:ext cx="4853700" cy="29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World’s very first AI music producer using Generative Adversarial Networks (GAN)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Online marketplace to buy AI generated beats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Will output a newly generated beat on click by processing random noise through our generator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Implementing our music production backgrounds.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Solving an issue within the music industry by utilizing our knowledge of programming and music production.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5468000" y="2123850"/>
            <a:ext cx="38421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800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i="1" lang="en" sz="4800">
                <a:latin typeface="Courier New"/>
                <a:ea typeface="Courier New"/>
                <a:cs typeface="Courier New"/>
                <a:sym typeface="Courier New"/>
              </a:rPr>
              <a:t>ung</a:t>
            </a: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4800">
                <a:latin typeface="Courier New"/>
                <a:ea typeface="Courier New"/>
                <a:cs typeface="Courier New"/>
                <a:sym typeface="Courier New"/>
              </a:rPr>
              <a:t>gan</a:t>
            </a:r>
            <a:endParaRPr b="1" i="1" sz="4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Networks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3274425"/>
            <a:ext cx="42603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Trains weights in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Network made up of many layers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350" y="1170125"/>
            <a:ext cx="5311292" cy="1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4572000" y="3274425"/>
            <a:ext cx="42603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Needs lots of data and annotations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Generative Adversarial Networks (GAN)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3408800"/>
            <a:ext cx="4260300" cy="11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Two deep networks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Generator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Discriminator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773" y="1152475"/>
            <a:ext cx="5224450" cy="19136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4572000" y="3408800"/>
            <a:ext cx="4260300" cy="14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Networks train each other adversarially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only produce authentic results of size 128x128 pixels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Neural Networks (CNN)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735650"/>
            <a:ext cx="4260300" cy="20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Moving kernels initialized with random weights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Filters correspond to the number of randomly initialized kernels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Useful in upsizing and downsizing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Nodes are locally connected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6300" y="1312450"/>
            <a:ext cx="4267201" cy="3096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Progressive Growing GAN (PGGAN)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869200"/>
            <a:ext cx="4260300" cy="21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Can output authentic results of size 1024x1024 pixels!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Input data begins as low quality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increases in quality as more layers are added during the training process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9370" y="1152475"/>
            <a:ext cx="2455850" cy="122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8325" y="2380400"/>
            <a:ext cx="3853974" cy="2414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Audio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017725"/>
            <a:ext cx="42603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 Depth: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precision of each data point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Standard is 16 bit audio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350" y="1523000"/>
            <a:ext cx="3552975" cy="1642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5675" y="1523000"/>
            <a:ext cx="3552975" cy="164238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572025" y="1017725"/>
            <a:ext cx="4260300" cy="39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Rate: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number of samples taken per second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Standard is 44,100 kHz audio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WaveGAN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3169275"/>
            <a:ext cx="4260300" cy="13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Works with raw audio!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Long kernels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Size 16384 sounds instead of 128x128 images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63" y="1096250"/>
            <a:ext cx="8284483" cy="182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572000" y="3169275"/>
            <a:ext cx="4260300" cy="13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Only works on 1 second of audio!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Trained on piano, drums, human voice, and bird noises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yung gan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4260300" cy="24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Combo of WaveGAN and PGGAN to achieve short slices of high quality audio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Uses sliced Soundcloud songs at a consistent tempo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8" name="Google Shape;118;p21"/>
          <p:cNvGraphicFramePr/>
          <p:nvPr/>
        </p:nvGraphicFramePr>
        <p:xfrm>
          <a:off x="632100" y="360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{45D30D18-87C5-44AA-A666-593C8A1EFD84}</a:tableStyleId>
              </a:tblPr>
              <a:tblGrid>
                <a:gridCol w="1206500"/>
                <a:gridCol w="1206500"/>
                <a:gridCol w="1206500"/>
              </a:tblGrid>
              <a:tr h="48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WaveGAN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yung gan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 Size: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16384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44100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9" name="Google Shape;119;p21"/>
          <p:cNvGraphicFramePr/>
          <p:nvPr/>
        </p:nvGraphicFramePr>
        <p:xfrm>
          <a:off x="5645950" y="449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{45D30D18-87C5-44AA-A666-593C8A1EFD84}</a:tableStyleId>
              </a:tblPr>
              <a:tblGrid>
                <a:gridCol w="1611550"/>
                <a:gridCol w="1027050"/>
              </a:tblGrid>
              <a:tr h="33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Operation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Output Shape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Random Noise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(100,)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Dense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(5512,),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6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Inverse Convolution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Kernel Size: 25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Stride: 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(11025,)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Batch Normalization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ReLU Activation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(11025,)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Inverse Convolution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Kernel Size: 25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Stride: 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(22050,)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Batch Normalization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ReLU Activation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(22050,)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Inverse Convolution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Kernel Size: 25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Stride: 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(44100,)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Tanh Activation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(44100,)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