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6" autoAdjust="0"/>
  </p:normalViewPr>
  <p:slideViewPr>
    <p:cSldViewPr>
      <p:cViewPr>
        <p:scale>
          <a:sx n="86" d="100"/>
          <a:sy n="86" d="100"/>
        </p:scale>
        <p:origin x="-81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D93FB-8ED5-4738-9A80-A944B91C8D6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4E0A6-0683-42EB-91B4-ED7148E4C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4E0A6-0683-42EB-91B4-ED7148E4C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1AD7-5872-49A4-85DD-5973D91EE97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12B0-4CFE-4FCD-B129-9C2B78BC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VSA labeled from upstream to downstream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FMS 1: Vista Village Dr., in the city of Vista</a:t>
            </a:r>
          </a:p>
          <a:p>
            <a:pPr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1: </a:t>
            </a:r>
            <a:r>
              <a:rPr lang="en-US" dirty="0"/>
              <a:t>Sunset Dr., in the city of Vista</a:t>
            </a:r>
          </a:p>
          <a:p>
            <a:pPr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2: </a:t>
            </a:r>
            <a:r>
              <a:rPr lang="en-US" dirty="0"/>
              <a:t>Sycamore Ave, in the city of Vista</a:t>
            </a:r>
          </a:p>
          <a:p>
            <a:pPr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3: </a:t>
            </a:r>
            <a:r>
              <a:rPr lang="en-US" dirty="0"/>
              <a:t>Las </a:t>
            </a:r>
            <a:r>
              <a:rPr lang="en-US" dirty="0" err="1"/>
              <a:t>Posas</a:t>
            </a:r>
            <a:r>
              <a:rPr lang="en-US" dirty="0"/>
              <a:t> Rd, in the city of San Marcos</a:t>
            </a:r>
          </a:p>
          <a:p>
            <a:pPr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4: </a:t>
            </a:r>
            <a:r>
              <a:rPr lang="en-US" dirty="0"/>
              <a:t>San Marcos Blvd, in the city of San Marcos</a:t>
            </a:r>
          </a:p>
          <a:p>
            <a:pPr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5: </a:t>
            </a:r>
            <a:r>
              <a:rPr lang="en-US" dirty="0"/>
              <a:t>Twin Oaks Valley Rd, in the city of San Marcos</a:t>
            </a:r>
          </a:p>
          <a:p>
            <a:pPr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6: </a:t>
            </a:r>
            <a:r>
              <a:rPr lang="en-US" dirty="0"/>
              <a:t>Woodland Parkway, in the city of San Marcos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VSA Sign </a:t>
            </a:r>
            <a:r>
              <a:rPr lang="en-US" dirty="0" smtClean="0"/>
              <a:t>7: </a:t>
            </a:r>
            <a:r>
              <a:rPr lang="en-US" dirty="0" err="1"/>
              <a:t>Nordahl</a:t>
            </a:r>
            <a:r>
              <a:rPr lang="en-US" dirty="0"/>
              <a:t> Rd., in the city of San </a:t>
            </a:r>
            <a:r>
              <a:rPr lang="en-US" dirty="0" smtClean="0"/>
              <a:t>Marcos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533400"/>
            <a:ext cx="9874250" cy="4984750"/>
          </a:xfrm>
          <a:prstGeom prst="rect">
            <a:avLst/>
          </a:prstGeom>
          <a:ln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271438" y="4647065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62600" y="4398336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4364371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87428" y="4309536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29000" y="4409385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9100" y="4491999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2100" y="4516029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50458" y="4759833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7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39728" y="4038600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81300" y="4138449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919588" y="2720340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2820189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2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37548" y="1508760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" y="1608609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VSA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4628" y="1219200"/>
            <a:ext cx="76200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60960" y="1319049"/>
            <a:ext cx="533400" cy="213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smtClean="0">
                <a:solidFill>
                  <a:schemeClr val="tx1"/>
                </a:solidFill>
              </a:rPr>
              <a:t>MS 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636" y="2558385"/>
            <a:ext cx="1269898" cy="323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construction project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of the auxiliary lane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181600" y="2882295"/>
            <a:ext cx="956985" cy="13098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317158" y="4973122"/>
            <a:ext cx="0" cy="38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00700" y="4729318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33900" y="4708881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95700" y="4622674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9728" y="4351738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00357" y="3033478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1166" y="1821898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8600" y="1539204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" y="1821898"/>
            <a:ext cx="642566" cy="26424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75648" y="2086139"/>
            <a:ext cx="924709" cy="141966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00357" y="3505803"/>
            <a:ext cx="1239371" cy="120307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9728" y="4705288"/>
            <a:ext cx="655972" cy="28827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95700" y="4993559"/>
            <a:ext cx="8382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09861" y="4993559"/>
            <a:ext cx="1090839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00700" y="4988362"/>
            <a:ext cx="716458" cy="17803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1288" y="1963028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0.6 mi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7548" y="2636074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2.2 mi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4058" y="4920175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0.7 mi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55720" y="4998720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0.8 mi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777150" y="4998720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 mi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680799" y="5105804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mi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886642" y="3945933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2.2 mi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5410200"/>
            <a:ext cx="3695700" cy="9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/>
          <p:cNvCxnSpPr/>
          <p:nvPr/>
        </p:nvCxnSpPr>
        <p:spPr>
          <a:xfrm>
            <a:off x="-914400" y="1498609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-914400" y="1803445"/>
            <a:ext cx="1143000" cy="179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10400" y="4980700"/>
            <a:ext cx="0" cy="52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09360" y="5155924"/>
            <a:ext cx="701040" cy="17803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43650" y="5217241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0.8 mi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-621030" y="1821898"/>
            <a:ext cx="55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 mi</a:t>
            </a:r>
            <a:endParaRPr lang="en-US" sz="1000" dirty="0"/>
          </a:p>
        </p:txBody>
      </p:sp>
      <p:sp>
        <p:nvSpPr>
          <p:cNvPr id="11" name="Freeform 10"/>
          <p:cNvSpPr/>
          <p:nvPr/>
        </p:nvSpPr>
        <p:spPr>
          <a:xfrm>
            <a:off x="4582160" y="4234807"/>
            <a:ext cx="944025" cy="113673"/>
          </a:xfrm>
          <a:custGeom>
            <a:avLst/>
            <a:gdLst>
              <a:gd name="connsiteX0" fmla="*/ 0 w 944025"/>
              <a:gd name="connsiteY0" fmla="*/ 113673 h 113673"/>
              <a:gd name="connsiteX1" fmla="*/ 304800 w 944025"/>
              <a:gd name="connsiteY1" fmla="*/ 12073 h 113673"/>
              <a:gd name="connsiteX2" fmla="*/ 736600 w 944025"/>
              <a:gd name="connsiteY2" fmla="*/ 12073 h 113673"/>
              <a:gd name="connsiteX3" fmla="*/ 924560 w 944025"/>
              <a:gd name="connsiteY3" fmla="*/ 103513 h 113673"/>
              <a:gd name="connsiteX4" fmla="*/ 939800 w 944025"/>
              <a:gd name="connsiteY4" fmla="*/ 103513 h 113673"/>
              <a:gd name="connsiteX5" fmla="*/ 939800 w 944025"/>
              <a:gd name="connsiteY5" fmla="*/ 113673 h 11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4025" h="113673">
                <a:moveTo>
                  <a:pt x="0" y="113673"/>
                </a:moveTo>
                <a:cubicBezTo>
                  <a:pt x="91016" y="71339"/>
                  <a:pt x="182033" y="29006"/>
                  <a:pt x="304800" y="12073"/>
                </a:cubicBezTo>
                <a:cubicBezTo>
                  <a:pt x="427567" y="-4860"/>
                  <a:pt x="633307" y="-3167"/>
                  <a:pt x="736600" y="12073"/>
                </a:cubicBezTo>
                <a:cubicBezTo>
                  <a:pt x="839893" y="27313"/>
                  <a:pt x="890693" y="88273"/>
                  <a:pt x="924560" y="103513"/>
                </a:cubicBezTo>
                <a:cubicBezTo>
                  <a:pt x="958427" y="118753"/>
                  <a:pt x="937260" y="101820"/>
                  <a:pt x="939800" y="103513"/>
                </a:cubicBezTo>
                <a:cubicBezTo>
                  <a:pt x="942340" y="105206"/>
                  <a:pt x="941070" y="109439"/>
                  <a:pt x="939800" y="1136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152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VSA labeled from upstream to downstream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Berkeley</dc:creator>
  <cp:lastModifiedBy>Xiao-Yun Lu</cp:lastModifiedBy>
  <cp:revision>41</cp:revision>
  <dcterms:created xsi:type="dcterms:W3CDTF">2017-02-13T06:48:42Z</dcterms:created>
  <dcterms:modified xsi:type="dcterms:W3CDTF">2017-05-11T22:39:08Z</dcterms:modified>
</cp:coreProperties>
</file>