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303-E300-4C9F-9FF5-7946D93DA1A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3B9-8FF9-4268-A1FB-1E48E239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303-E300-4C9F-9FF5-7946D93DA1A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3B9-8FF9-4268-A1FB-1E48E239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7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303-E300-4C9F-9FF5-7946D93DA1A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3B9-8FF9-4268-A1FB-1E48E239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7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303-E300-4C9F-9FF5-7946D93DA1A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3B9-8FF9-4268-A1FB-1E48E239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0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303-E300-4C9F-9FF5-7946D93DA1A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3B9-8FF9-4268-A1FB-1E48E239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1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303-E300-4C9F-9FF5-7946D93DA1A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3B9-8FF9-4268-A1FB-1E48E239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2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303-E300-4C9F-9FF5-7946D93DA1A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3B9-8FF9-4268-A1FB-1E48E239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4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303-E300-4C9F-9FF5-7946D93DA1A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3B9-8FF9-4268-A1FB-1E48E239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3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303-E300-4C9F-9FF5-7946D93DA1A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3B9-8FF9-4268-A1FB-1E48E239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8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303-E300-4C9F-9FF5-7946D93DA1A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3B9-8FF9-4268-A1FB-1E48E239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303-E300-4C9F-9FF5-7946D93DA1A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3B9-8FF9-4268-A1FB-1E48E239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9F303-E300-4C9F-9FF5-7946D93DA1A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43B9-8FF9-4268-A1FB-1E48E2398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ltramotion.com/servo-cylind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CACC </a:t>
            </a:r>
            <a:r>
              <a:rPr lang="en-US" sz="4400" dirty="0" smtClean="0"/>
              <a:t>Development Vehicles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7195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CACC </a:t>
            </a:r>
            <a:r>
              <a:rPr lang="en-US" dirty="0"/>
              <a:t>V</a:t>
            </a:r>
            <a:r>
              <a:rPr lang="en-US" dirty="0" smtClean="0"/>
              <a:t>ehicle Fleet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84408"/>
            <a:ext cx="9281746" cy="948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* only if necessary to achieve maximum acceleration 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25005"/>
              </p:ext>
            </p:extLst>
          </p:nvPr>
        </p:nvGraphicFramePr>
        <p:xfrm>
          <a:off x="838200" y="1916992"/>
          <a:ext cx="8128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085">
                  <a:extLst>
                    <a:ext uri="{9D8B030D-6E8A-4147-A177-3AD203B41FA5}">
                      <a16:colId xmlns:a16="http://schemas.microsoft.com/office/drawing/2014/main" val="3567779784"/>
                    </a:ext>
                  </a:extLst>
                </a:gridCol>
                <a:gridCol w="1569915">
                  <a:extLst>
                    <a:ext uri="{9D8B030D-6E8A-4147-A177-3AD203B41FA5}">
                      <a16:colId xmlns:a16="http://schemas.microsoft.com/office/drawing/2014/main" val="6337392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083146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3912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Year/Make/Model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Acceleration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Deceleration</a:t>
                      </a:r>
                      <a:r>
                        <a:rPr lang="en-US" baseline="0" dirty="0" smtClean="0"/>
                        <a:t> Control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19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2018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Toyota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Camry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 Overwrite</a:t>
                      </a:r>
                      <a:r>
                        <a:rPr lang="en-US" baseline="0" dirty="0" smtClean="0"/>
                        <a:t> / Pedal Emulator*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 Overwrite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5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2018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Honda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Accord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 Overwrite/</a:t>
                      </a:r>
                      <a:r>
                        <a:rPr lang="en-US" baseline="0" dirty="0" smtClean="0"/>
                        <a:t> Pedal Emulator*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 Overwrite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4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 Toyota Prius Prime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 Overwrite/</a:t>
                      </a:r>
                      <a:r>
                        <a:rPr lang="en-US" baseline="0" dirty="0" smtClean="0"/>
                        <a:t> Pedal Emulator</a:t>
                      </a:r>
                      <a:r>
                        <a:rPr lang="en-US" baseline="0" dirty="0"/>
                        <a:t>*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43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2014 Honda Accord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Pedal</a:t>
                      </a:r>
                      <a:r>
                        <a:rPr lang="en-US" baseline="0" dirty="0" smtClean="0"/>
                        <a:t> Emulator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55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2014 BMW i3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Pedal</a:t>
                      </a:r>
                      <a:r>
                        <a:rPr lang="en-US" baseline="0" dirty="0" smtClean="0"/>
                        <a:t> Emulator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Pedal Emulator</a:t>
                      </a:r>
                      <a:r>
                        <a:rPr lang="en-US" baseline="0" dirty="0" smtClean="0"/>
                        <a:t> and Actuator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19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54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2018 Toyota Camry</a:t>
            </a:r>
            <a:r>
              <a:rPr lang="en-US" dirty="0"/>
              <a:t> </a:t>
            </a:r>
            <a:r>
              <a:rPr lang="en-US" dirty="0" smtClean="0"/>
              <a:t>– Acceleration Capability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3210"/>
            <a:ext cx="5850538" cy="4351338"/>
          </a:xfrm>
        </p:spPr>
      </p:pic>
      <p:sp>
        <p:nvSpPr>
          <p:cNvPr id="6" name="TextBox 5"/>
          <p:cNvSpPr txBox="1"/>
          <p:nvPr/>
        </p:nvSpPr>
        <p:spPr>
          <a:xfrm>
            <a:off x="6989885" y="2646485"/>
            <a:ext cx="379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On-road </a:t>
            </a:r>
            <a:r>
              <a:rPr lang="en-US" dirty="0" smtClean="0"/>
              <a:t>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braking not represented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543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2018 Honda Accord – Acceleration Capability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7424"/>
            <a:ext cx="5575501" cy="4186000"/>
          </a:xfrm>
        </p:spPr>
      </p:pic>
      <p:sp>
        <p:nvSpPr>
          <p:cNvPr id="7" name="TextBox 6"/>
          <p:cNvSpPr txBox="1"/>
          <p:nvPr/>
        </p:nvSpPr>
        <p:spPr>
          <a:xfrm>
            <a:off x="6989885" y="2646485"/>
            <a:ext cx="374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from </a:t>
            </a:r>
            <a:r>
              <a:rPr lang="en-US" dirty="0" smtClean="0"/>
              <a:t>dyno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braking not represented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973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2017 Prius Prime – Acceleration Capability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89885" y="2646485"/>
            <a:ext cx="379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On-road </a:t>
            </a:r>
            <a:r>
              <a:rPr lang="en-US" dirty="0" smtClean="0"/>
              <a:t>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braking not represented </a:t>
            </a: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7172"/>
            <a:ext cx="5850538" cy="4351338"/>
          </a:xfrm>
        </p:spPr>
      </p:pic>
    </p:spTree>
    <p:extLst>
      <p:ext uri="{BB962C8B-B14F-4D97-AF65-F5344CB8AC3E}">
        <p14:creationId xmlns:p14="http://schemas.microsoft.com/office/powerpoint/2010/main" val="110667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2014 Honda Accord – Acceleration Capability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9551"/>
            <a:ext cx="5575501" cy="4186000"/>
          </a:xfrm>
        </p:spPr>
      </p:pic>
      <p:sp>
        <p:nvSpPr>
          <p:cNvPr id="5" name="TextBox 4"/>
          <p:cNvSpPr txBox="1"/>
          <p:nvPr/>
        </p:nvSpPr>
        <p:spPr>
          <a:xfrm>
            <a:off x="6989885" y="2646485"/>
            <a:ext cx="374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from </a:t>
            </a:r>
            <a:r>
              <a:rPr lang="en-US" dirty="0" smtClean="0"/>
              <a:t>dyno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braking not represented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095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2014 BMW i3 – Acceleration Capability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73" y="1969841"/>
            <a:ext cx="5575501" cy="4186000"/>
          </a:xfrm>
        </p:spPr>
      </p:pic>
      <p:sp>
        <p:nvSpPr>
          <p:cNvPr id="5" name="TextBox 4"/>
          <p:cNvSpPr txBox="1"/>
          <p:nvPr/>
        </p:nvSpPr>
        <p:spPr>
          <a:xfrm>
            <a:off x="6989885" y="2646485"/>
            <a:ext cx="4906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accelerator pedal emulator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Higher deceleration possible with brake pedal actuator</a:t>
            </a:r>
          </a:p>
        </p:txBody>
      </p:sp>
    </p:spTree>
    <p:extLst>
      <p:ext uri="{BB962C8B-B14F-4D97-AF65-F5344CB8AC3E}">
        <p14:creationId xmlns:p14="http://schemas.microsoft.com/office/powerpoint/2010/main" val="177889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 Control </a:t>
            </a:r>
            <a:r>
              <a:rPr lang="en-US" dirty="0" smtClean="0"/>
              <a:t>(Mechanical Actuation)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5955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Possible </a:t>
            </a:r>
            <a:r>
              <a:rPr lang="en-US" dirty="0" smtClean="0"/>
              <a:t>Actuator: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https://www.ultramotion.com/servo-cylinder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Price</a:t>
            </a:r>
            <a:r>
              <a:rPr lang="en-US" dirty="0" smtClean="0"/>
              <a:t>: $2000-$3000</a:t>
            </a:r>
          </a:p>
          <a:p>
            <a:pPr lvl="1"/>
            <a:r>
              <a:rPr lang="en-US" dirty="0" smtClean="0"/>
              <a:t>3-4 week lead time</a:t>
            </a:r>
          </a:p>
          <a:p>
            <a:r>
              <a:rPr lang="en-US" dirty="0" smtClean="0"/>
              <a:t>Transferrable from one vehicle to another</a:t>
            </a:r>
          </a:p>
          <a:p>
            <a:pPr lvl="1"/>
            <a:r>
              <a:rPr lang="en-US" dirty="0" smtClean="0"/>
              <a:t>Requires mounting using custom bracket</a:t>
            </a:r>
          </a:p>
          <a:p>
            <a:r>
              <a:rPr lang="en-US" dirty="0" smtClean="0"/>
              <a:t>Some intrusion in foot compartment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306" y="4670227"/>
            <a:ext cx="4738395" cy="2187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920" y="1690690"/>
            <a:ext cx="3479169" cy="2202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44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2114</TotalTime>
  <Words>182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CACC Development Vehicles</vt:lpstr>
      <vt:lpstr>Proposed CACC Vehicle Fleet</vt:lpstr>
      <vt:lpstr>2018 Toyota Camry – Acceleration Capability</vt:lpstr>
      <vt:lpstr>2018 Honda Accord – Acceleration Capability</vt:lpstr>
      <vt:lpstr>2017 Prius Prime – Acceleration Capability</vt:lpstr>
      <vt:lpstr>2014 Honda Accord – Acceleration Capability</vt:lpstr>
      <vt:lpstr>2014 BMW i3 – Acceleration Capability</vt:lpstr>
      <vt:lpstr>Actuator Control (Mechanical Actuation)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BMW i3 Longitudinal Control</dc:title>
  <dc:creator>Iliev, Simeon M.</dc:creator>
  <cp:lastModifiedBy>Iliev, Simeon M.</cp:lastModifiedBy>
  <cp:revision>45</cp:revision>
  <dcterms:created xsi:type="dcterms:W3CDTF">2019-01-31T19:36:09Z</dcterms:created>
  <dcterms:modified xsi:type="dcterms:W3CDTF">2019-02-14T18:18:36Z</dcterms:modified>
</cp:coreProperties>
</file>